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89" r:id="rId2"/>
    <p:sldId id="389" r:id="rId3"/>
    <p:sldId id="352" r:id="rId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2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45" d="100"/>
          <a:sy n="45" d="100"/>
        </p:scale>
        <p:origin x="67" y="706"/>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03.06.2024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03.06.2024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Jennifer.Schneider@uni-paderborn.de" TargetMode="External"/><Relationship Id="rId2" Type="http://schemas.openxmlformats.org/officeDocument/2006/relationships/hyperlink" Target="mailto:marc.beutner@uni-paderborn.de"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3996943" y="183382"/>
            <a:ext cx="7514122" cy="4455292"/>
          </a:xfrm>
          <a:prstGeom prst="rect">
            <a:avLst/>
          </a:prstGeom>
        </p:spPr>
        <p:txBody>
          <a:bodyPr vert="horz" lIns="91440" tIns="45720" rIns="91440" bIns="45720" rtlCol="0" anchor="t">
            <a:normAutofit fontScale="700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5100" b="1" dirty="0">
                <a:solidFill>
                  <a:schemeClr val="accent4">
                    <a:lumMod val="50000"/>
                  </a:schemeClr>
                </a:solidFill>
              </a:rPr>
              <a:t>STEM for inclusive schools</a:t>
            </a:r>
            <a:br>
              <a:rPr lang="en-US" sz="4500" b="1" dirty="0"/>
            </a:br>
            <a:endParaRPr lang="en-US" sz="1600" b="1" dirty="0"/>
          </a:p>
          <a:p>
            <a:pPr>
              <a:lnSpc>
                <a:spcPct val="120000"/>
              </a:lnSpc>
            </a:pPr>
            <a:r>
              <a:rPr lang="en-US" sz="2800" b="1" dirty="0"/>
              <a:t>Learning – Teaching – Training - Activity – LTTA 1</a:t>
            </a:r>
            <a:br>
              <a:rPr lang="en-US" sz="2800" b="1" dirty="0"/>
            </a:br>
            <a:r>
              <a:rPr lang="en-GB" sz="2800" b="1" dirty="0"/>
              <a:t>Inclusive Learning Models and Use of Digital Technologies in STEM</a:t>
            </a:r>
            <a:br>
              <a:rPr lang="en-US" sz="2800" b="1" dirty="0"/>
            </a:br>
            <a:r>
              <a:rPr lang="en-GB" sz="2300" b="1" dirty="0"/>
              <a:t>3rd - 7th of June 2024 </a:t>
            </a:r>
            <a:br>
              <a:rPr lang="en-US" sz="3400" b="1" dirty="0"/>
            </a:br>
            <a:endParaRPr lang="en-US" sz="4000" b="1" dirty="0"/>
          </a:p>
          <a:p>
            <a:r>
              <a:rPr lang="en-US" sz="3800" b="1" dirty="0"/>
              <a:t>Discussion on work in inclusive schools </a:t>
            </a:r>
          </a:p>
          <a:p>
            <a:br>
              <a:rPr lang="en-US" sz="3200" b="1" dirty="0"/>
            </a:br>
            <a:r>
              <a:rPr lang="en-US" sz="3200" b="1" dirty="0"/>
              <a:t>4</a:t>
            </a:r>
            <a:r>
              <a:rPr lang="en-US" sz="3200" b="1" baseline="30000" dirty="0"/>
              <a:t>th</a:t>
            </a:r>
            <a:r>
              <a:rPr lang="en-US" sz="3200" b="1" dirty="0"/>
              <a:t> of June 2024</a:t>
            </a:r>
          </a:p>
          <a:p>
            <a:endParaRPr lang="en-US" sz="1100" b="1" dirty="0"/>
          </a:p>
          <a:p>
            <a:r>
              <a:rPr lang="en-US" sz="3200" b="1" dirty="0"/>
              <a:t>Presentation of the leading partner:</a:t>
            </a:r>
            <a:br>
              <a:rPr lang="en-US" sz="3200" b="1" dirty="0"/>
            </a:br>
            <a:r>
              <a:rPr lang="en-US" sz="3200" b="1" dirty="0"/>
              <a:t>University of Paderborn</a:t>
            </a:r>
            <a:endParaRPr lang="pt-PT" sz="32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p:txBody>
          <a:bodyPr>
            <a:normAutofit/>
          </a:bodyPr>
          <a:lstStyle/>
          <a:p>
            <a:r>
              <a:rPr lang="de-DE" sz="4000" dirty="0"/>
              <a:t>Task</a:t>
            </a:r>
          </a:p>
        </p:txBody>
      </p:sp>
      <p:pic>
        <p:nvPicPr>
          <p:cNvPr id="2050" name="Picture 2" descr="The picture should be a circle with the the word INCLUSION in the middel and all around it symbols of inclusive education. The picture should be in orange and yellow colours.. Bild 3 von 4">
            <a:extLst>
              <a:ext uri="{FF2B5EF4-FFF2-40B4-BE49-F238E27FC236}">
                <a16:creationId xmlns:a16="http://schemas.microsoft.com/office/drawing/2014/main" id="{DDAF804B-8EB1-6DFE-8810-FBF7695CEA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39788">
            <a:off x="9648447" y="3556676"/>
            <a:ext cx="2050640" cy="205064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4289F76D-FCBD-E7B3-53F7-EED050FF794C}"/>
              </a:ext>
            </a:extLst>
          </p:cNvPr>
          <p:cNvSpPr txBox="1"/>
          <p:nvPr/>
        </p:nvSpPr>
        <p:spPr>
          <a:xfrm>
            <a:off x="2211355" y="1203309"/>
            <a:ext cx="7474512" cy="4832092"/>
          </a:xfrm>
          <a:prstGeom prst="rect">
            <a:avLst/>
          </a:prstGeom>
          <a:noFill/>
        </p:spPr>
        <p:txBody>
          <a:bodyPr wrap="square">
            <a:spAutoFit/>
          </a:bodyPr>
          <a:lstStyle/>
          <a:p>
            <a:r>
              <a:rPr lang="en-US" sz="2800" dirty="0"/>
              <a:t>Please, have a look at the questions of the introductory part.</a:t>
            </a:r>
            <a:br>
              <a:rPr lang="en-US" sz="2800" dirty="0"/>
            </a:br>
            <a:br>
              <a:rPr lang="en-US" sz="2800" dirty="0"/>
            </a:br>
            <a:r>
              <a:rPr lang="en-US" sz="2800" dirty="0"/>
              <a:t>Take some poster and answer each question regarding your school / country (PL, PT, RO, TR)</a:t>
            </a:r>
            <a:br>
              <a:rPr lang="en-US" sz="2800" dirty="0"/>
            </a:br>
            <a:r>
              <a:rPr lang="en-US" sz="2800" dirty="0"/>
              <a:t>(about 30 - 45 Minutes)</a:t>
            </a:r>
          </a:p>
          <a:p>
            <a:endParaRPr lang="en-US" sz="2800" dirty="0"/>
          </a:p>
          <a:p>
            <a:r>
              <a:rPr lang="en-US" sz="2800" dirty="0"/>
              <a:t>Present your answers to the audience</a:t>
            </a:r>
            <a:br>
              <a:rPr lang="en-US" sz="2800" dirty="0"/>
            </a:br>
            <a:r>
              <a:rPr lang="en-US" sz="2800" dirty="0"/>
              <a:t>(about 5 minutes per country).</a:t>
            </a:r>
          </a:p>
          <a:p>
            <a:endParaRPr lang="en-US" sz="2800" dirty="0"/>
          </a:p>
          <a:p>
            <a:r>
              <a:rPr lang="en-US" sz="2800" dirty="0"/>
              <a:t>                                  Thank you!</a:t>
            </a:r>
            <a:endParaRPr lang="de-DE" sz="2800" dirty="0"/>
          </a:p>
        </p:txBody>
      </p:sp>
    </p:spTree>
    <p:extLst>
      <p:ext uri="{BB962C8B-B14F-4D97-AF65-F5344CB8AC3E}">
        <p14:creationId xmlns:p14="http://schemas.microsoft.com/office/powerpoint/2010/main" val="2922798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2609945"/>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hlinkClick r:id="rId2"/>
              </a:rPr>
              <a:t>marc.beutner@uni</a:t>
            </a:r>
            <a:r>
              <a:rPr lang="en-US" altLang="zh-CN" sz="1600" spc="80" dirty="0">
                <a:ea typeface="Times New Roman"/>
                <a:hlinkClick r:id="rId2"/>
              </a:rPr>
              <a:t>-</a:t>
            </a:r>
            <a:r>
              <a:rPr lang="en-US" altLang="zh-CN" sz="1600" spc="5" dirty="0">
                <a:ea typeface="Times New Roman"/>
                <a:hlinkClick r:id="rId2"/>
              </a:rPr>
              <a:t>paderborn.de</a:t>
            </a:r>
            <a:endParaRPr lang="en-US" altLang="zh-CN" sz="1600" spc="5" dirty="0">
              <a:ea typeface="Times New Roman"/>
            </a:endParaRPr>
          </a:p>
          <a:p>
            <a:pPr marL="0">
              <a:lnSpc>
                <a:spcPct val="100000"/>
              </a:lnSpc>
              <a:tabLst>
                <a:tab pos="914654" algn="l"/>
              </a:tabLst>
            </a:pPr>
            <a:endParaRPr lang="en-US" altLang="zh-CN" sz="1600" spc="5" dirty="0">
              <a:ea typeface="Times New Roman"/>
            </a:endParaRPr>
          </a:p>
          <a:p>
            <a:pPr marL="0">
              <a:lnSpc>
                <a:spcPct val="100000"/>
              </a:lnSpc>
              <a:tabLst>
                <a:tab pos="914654" algn="l"/>
              </a:tabLst>
            </a:pPr>
            <a:r>
              <a:rPr lang="en-US" altLang="zh-CN" sz="1600" spc="5" dirty="0">
                <a:ea typeface="Times New Roman"/>
              </a:rPr>
              <a:t>Jennifer Schneider</a:t>
            </a:r>
          </a:p>
          <a:p>
            <a:pPr>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27 98</a:t>
            </a:r>
            <a:endParaRPr lang="en-US" altLang="zh-CN" sz="1600" spc="85" dirty="0">
              <a:ea typeface="Times New Roman"/>
            </a:endParaRPr>
          </a:p>
          <a:p>
            <a:pPr>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85" dirty="0">
                <a:ea typeface="Times New Roman"/>
                <a:hlinkClick r:id="rId3"/>
              </a:rPr>
              <a:t>Jennifer.Schneider</a:t>
            </a:r>
            <a:r>
              <a:rPr lang="en-US" altLang="zh-CN" sz="1600" spc="5" dirty="0">
                <a:ea typeface="Times New Roman"/>
                <a:hlinkClick r:id="rId3"/>
              </a:rPr>
              <a:t>@uni</a:t>
            </a:r>
            <a:r>
              <a:rPr lang="en-US" altLang="zh-CN" sz="1600" spc="80" dirty="0">
                <a:ea typeface="Times New Roman"/>
                <a:hlinkClick r:id="rId3"/>
              </a:rPr>
              <a:t>-</a:t>
            </a:r>
            <a:r>
              <a:rPr lang="en-US" altLang="zh-CN" sz="1600" spc="5" dirty="0">
                <a:ea typeface="Times New Roman"/>
                <a:hlinkClick r:id="rId3"/>
              </a:rPr>
              <a:t>paderborn.de</a:t>
            </a:r>
            <a:r>
              <a:rPr lang="en-US" altLang="zh-CN" sz="1600" spc="5" dirty="0">
                <a:ea typeface="Times New Roman"/>
              </a:rPr>
              <a:t> </a:t>
            </a:r>
          </a:p>
          <a:p>
            <a:pPr marL="0">
              <a:lnSpc>
                <a:spcPct val="100000"/>
              </a:lnSpc>
              <a:tabLst>
                <a:tab pos="914654" algn="l"/>
              </a:tabLst>
            </a:pPr>
            <a:endParaRPr lang="en-US" altLang="zh-CN" sz="1600" spc="5" dirty="0">
              <a:ea typeface="Times New Roman"/>
            </a:endParaRPr>
          </a:p>
          <a:p>
            <a:pPr marL="0">
              <a:lnSpc>
                <a:spcPct val="100000"/>
              </a:lnSpc>
              <a:tabLst>
                <a:tab pos="914654" algn="l"/>
              </a:tabLst>
            </a:pPr>
            <a:endParaRPr lang="en-US" altLang="zh-CN" sz="1600" spc="5" dirty="0">
              <a:ea typeface="Times New Roman"/>
            </a:endParaRP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792166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284</Words>
  <Application>Microsoft Office PowerPoint</Application>
  <PresentationFormat>Breitbild</PresentationFormat>
  <Paragraphs>40</Paragraphs>
  <Slides>3</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vt:i4>
      </vt:variant>
    </vt:vector>
  </HeadingPairs>
  <TitlesOfParts>
    <vt:vector size="9" baseType="lpstr">
      <vt:lpstr>Arial</vt:lpstr>
      <vt:lpstr>Calibri</vt:lpstr>
      <vt:lpstr>Calibri Light</vt:lpstr>
      <vt:lpstr>Times New Roman</vt:lpstr>
      <vt:lpstr>Wingdings 3</vt:lpstr>
      <vt:lpstr>Office</vt:lpstr>
      <vt:lpstr>STEM for inclusive schools  School Education ERASMUS+  KA220-NW-23-30-151162 Cooperation partnerships in school education</vt:lpstr>
      <vt:lpstr>Task</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38</cp:revision>
  <dcterms:created xsi:type="dcterms:W3CDTF">2023-06-29T05:00:19Z</dcterms:created>
  <dcterms:modified xsi:type="dcterms:W3CDTF">2024-06-03T07:57:13Z</dcterms:modified>
</cp:coreProperties>
</file>