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89" r:id="rId2"/>
    <p:sldId id="387" r:id="rId3"/>
    <p:sldId id="369" r:id="rId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2" d="100"/>
          <a:sy n="82" d="100"/>
        </p:scale>
        <p:origin x="720" y="53"/>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02.09.2024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02.09.2024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02.09.2024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hyperlink" Target="https://umfragen.uni-paderborn.de/index.php/735229?lang=en"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4220679" y="360358"/>
            <a:ext cx="7834472" cy="4455292"/>
          </a:xfrm>
          <a:prstGeom prst="rect">
            <a:avLst/>
          </a:prstGeom>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3200" b="1" dirty="0">
                <a:solidFill>
                  <a:schemeClr val="accent4">
                    <a:lumMod val="50000"/>
                  </a:schemeClr>
                </a:solidFill>
              </a:rPr>
              <a:t>STEM for</a:t>
            </a:r>
            <a:br>
              <a:rPr lang="en-US" sz="3200" b="1" dirty="0">
                <a:solidFill>
                  <a:schemeClr val="accent4">
                    <a:lumMod val="50000"/>
                  </a:schemeClr>
                </a:solidFill>
              </a:rPr>
            </a:br>
            <a:r>
              <a:rPr lang="en-US" sz="3200" b="1" dirty="0">
                <a:solidFill>
                  <a:schemeClr val="accent4">
                    <a:lumMod val="50000"/>
                  </a:schemeClr>
                </a:solidFill>
              </a:rPr>
              <a:t>inclusive schools</a:t>
            </a:r>
            <a:br>
              <a:rPr lang="en-US" sz="3000" b="1" dirty="0"/>
            </a:br>
            <a:endParaRPr lang="en-US" sz="1100" b="1" dirty="0"/>
          </a:p>
          <a:p>
            <a:r>
              <a:rPr lang="en-US" sz="2800" b="1" dirty="0"/>
              <a:t>Transnational Partner Meeting - TPM 2</a:t>
            </a:r>
            <a:br>
              <a:rPr lang="en-US" sz="2800" b="1" dirty="0"/>
            </a:br>
            <a:r>
              <a:rPr lang="en-US" sz="2800" b="1" dirty="0"/>
              <a:t>Pedagogical Conference – Poland - Radom</a:t>
            </a:r>
            <a:br>
              <a:rPr lang="en-US" sz="2800" b="1" dirty="0"/>
            </a:br>
            <a:r>
              <a:rPr lang="en-US" sz="1600" b="1" dirty="0"/>
              <a:t>3</a:t>
            </a:r>
            <a:r>
              <a:rPr lang="en-US" sz="1600" b="1" baseline="30000" dirty="0"/>
              <a:t>rd</a:t>
            </a:r>
            <a:r>
              <a:rPr lang="en-US" sz="1600" b="1" dirty="0"/>
              <a:t> to the 5</a:t>
            </a:r>
            <a:r>
              <a:rPr lang="en-US" sz="1600" b="1" baseline="30000" dirty="0"/>
              <a:t>th</a:t>
            </a:r>
            <a:r>
              <a:rPr lang="en-US" sz="1600" b="1" dirty="0"/>
              <a:t> of September 2024</a:t>
            </a:r>
            <a:br>
              <a:rPr lang="en-US" sz="2000" b="1" dirty="0"/>
            </a:br>
            <a:endParaRPr lang="en-US" sz="2800" b="1" dirty="0"/>
          </a:p>
          <a:p>
            <a:r>
              <a:rPr lang="en-US" sz="2400" b="1" dirty="0"/>
              <a:t>Evaluation</a:t>
            </a:r>
          </a:p>
          <a:p>
            <a:br>
              <a:rPr lang="en-US" sz="2400" b="1" dirty="0"/>
            </a:br>
            <a:r>
              <a:rPr lang="en-US" sz="2000" b="1" dirty="0"/>
              <a:t>Presentation of the leading partner:</a:t>
            </a:r>
            <a:br>
              <a:rPr lang="en-US" sz="2000" b="1" dirty="0"/>
            </a:br>
            <a:r>
              <a:rPr lang="en-US" sz="2000" b="1" dirty="0"/>
              <a:t>University of Paderborn</a:t>
            </a:r>
            <a:endParaRPr lang="pt-PT" sz="20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419A90-4F64-6F77-B11A-C8004E67E81A}"/>
              </a:ext>
            </a:extLst>
          </p:cNvPr>
          <p:cNvSpPr>
            <a:spLocks noGrp="1"/>
          </p:cNvSpPr>
          <p:nvPr>
            <p:ph type="title"/>
          </p:nvPr>
        </p:nvSpPr>
        <p:spPr/>
        <p:txBody>
          <a:bodyPr/>
          <a:lstStyle/>
          <a:p>
            <a:r>
              <a:rPr lang="de-DE" dirty="0"/>
              <a:t>QR-Code </a:t>
            </a:r>
            <a:r>
              <a:rPr lang="de-DE" dirty="0" err="1"/>
              <a:t>for</a:t>
            </a:r>
            <a:r>
              <a:rPr lang="de-DE" dirty="0"/>
              <a:t> </a:t>
            </a:r>
            <a:r>
              <a:rPr lang="de-DE" dirty="0" err="1"/>
              <a:t>evaluation</a:t>
            </a:r>
            <a:endParaRPr lang="de-DE" dirty="0"/>
          </a:p>
        </p:txBody>
      </p:sp>
      <p:pic>
        <p:nvPicPr>
          <p:cNvPr id="1026" name="Picture 2">
            <a:extLst>
              <a:ext uri="{FF2B5EF4-FFF2-40B4-BE49-F238E27FC236}">
                <a16:creationId xmlns:a16="http://schemas.microsoft.com/office/drawing/2014/main" id="{3D876B96-213B-9788-38D4-4A5BCF7F6A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3850" y="1490663"/>
            <a:ext cx="3924300" cy="3876675"/>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4533C2D3-A958-8E68-2622-9CC30ABD71B1}"/>
              </a:ext>
            </a:extLst>
          </p:cNvPr>
          <p:cNvSpPr txBox="1"/>
          <p:nvPr/>
        </p:nvSpPr>
        <p:spPr>
          <a:xfrm>
            <a:off x="3241172" y="5460643"/>
            <a:ext cx="6975847" cy="369332"/>
          </a:xfrm>
          <a:prstGeom prst="rect">
            <a:avLst/>
          </a:prstGeom>
          <a:noFill/>
        </p:spPr>
        <p:txBody>
          <a:bodyPr wrap="square">
            <a:spAutoFit/>
          </a:bodyPr>
          <a:lstStyle/>
          <a:p>
            <a:r>
              <a:rPr lang="de-DE" dirty="0">
                <a:hlinkClick r:id="rId3" tooltip="https://umfragen.uni-paderborn.de/index.php/735229?lang=en"/>
              </a:rPr>
              <a:t>https://umfragen.uni-paderborn.de/index.php/735229?lang=en</a:t>
            </a:r>
            <a:endParaRPr lang="de-DE" dirty="0"/>
          </a:p>
        </p:txBody>
      </p:sp>
    </p:spTree>
    <p:extLst>
      <p:ext uri="{BB962C8B-B14F-4D97-AF65-F5344CB8AC3E}">
        <p14:creationId xmlns:p14="http://schemas.microsoft.com/office/powerpoint/2010/main" val="4063973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935641"/>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rPr>
              <a:t>marc.beutner@uni</a:t>
            </a:r>
            <a:r>
              <a:rPr lang="en-US" altLang="zh-CN" sz="1600" spc="80" dirty="0">
                <a:ea typeface="Times New Roman"/>
              </a:rPr>
              <a:t>-</a:t>
            </a:r>
            <a:r>
              <a:rPr lang="en-US" altLang="zh-CN" sz="1600" spc="5" dirty="0">
                <a:ea typeface="Times New Roman"/>
              </a:rPr>
              <a:t>paderborn.de</a:t>
            </a: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97473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184</Words>
  <Application>Microsoft Office PowerPoint</Application>
  <PresentationFormat>Breitbild</PresentationFormat>
  <Paragraphs>29</Paragraphs>
  <Slides>3</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vt:i4>
      </vt:variant>
    </vt:vector>
  </HeadingPairs>
  <TitlesOfParts>
    <vt:vector size="9" baseType="lpstr">
      <vt:lpstr>Arial</vt:lpstr>
      <vt:lpstr>Calibri</vt:lpstr>
      <vt:lpstr>Calibri Light</vt:lpstr>
      <vt:lpstr>Times New Roman</vt:lpstr>
      <vt:lpstr>Wingdings 3</vt:lpstr>
      <vt:lpstr>Office</vt:lpstr>
      <vt:lpstr>STEM for inclusive schools  School Education ERASMUS+  KA220-NW-23-30-151162 Cooperation partnerships in school education</vt:lpstr>
      <vt:lpstr>QR-Code for evaluation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Marc Beutner</cp:lastModifiedBy>
  <cp:revision>48</cp:revision>
  <dcterms:created xsi:type="dcterms:W3CDTF">2023-06-29T05:00:19Z</dcterms:created>
  <dcterms:modified xsi:type="dcterms:W3CDTF">2024-09-02T10:16:37Z</dcterms:modified>
</cp:coreProperties>
</file>