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custom-properties+xml" PartName="/docProps/custom.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custom-properties" Target="docProps/custom.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Lst>
  <p:sldSz cy="6858000" cx="12192000"/>
  <p:notesSz cx="6858000" cy="9144000"/>
  <p:embeddedFontLst>
    <p:embeddedFont>
      <p:font typeface="Century Gothic"/>
      <p:regular r:id="rId25"/>
      <p:bold r:id="rId26"/>
      <p:italic r:id="rId27"/>
      <p:boldItalic r:id="rId2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3840">
          <p15:clr>
            <a:srgbClr val="A4A3A4"/>
          </p15:clr>
        </p15:guide>
      </p15:sldGuideLst>
    </p:ext>
    <p:ext uri="GoogleSlidesCustomDataVersion2">
      <go:slidesCustomData xmlns:go="http://customooxmlschemas.google.com/" r:id="rId29" roundtripDataSignature="AMtx7mjkwQM+O9fcct2Mlt18g4UUczngy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384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font" Target="fonts/CenturyGothic-bold.fntdata"/><Relationship Id="rId25" Type="http://schemas.openxmlformats.org/officeDocument/2006/relationships/font" Target="fonts/CenturyGothic-regular.fntdata"/><Relationship Id="rId28" Type="http://schemas.openxmlformats.org/officeDocument/2006/relationships/font" Target="fonts/CenturyGothic-boldItalic.fntdata"/><Relationship Id="rId27" Type="http://schemas.openxmlformats.org/officeDocument/2006/relationships/font" Target="fonts/CenturyGothic-italic.fntdata"/><Relationship Id="rId5" Type="http://schemas.openxmlformats.org/officeDocument/2006/relationships/notesMaster" Target="notesMasters/notesMaster1.xml"/><Relationship Id="rId6" Type="http://schemas.openxmlformats.org/officeDocument/2006/relationships/slide" Target="slides/slide1.xml"/><Relationship Id="rId29" Type="http://customschemas.google.com/relationships/presentationmetadata" Target="metadata"/><Relationship Id="rId7" Type="http://schemas.openxmlformats.org/officeDocument/2006/relationships/slide" Target="slides/slide2.xml"/><Relationship Id="rId8" Type="http://schemas.openxmlformats.org/officeDocument/2006/relationships/slide" Target="slides/slide3.xml"/><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indent="-228600" lvl="1" marL="9144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2pPr>
            <a:lvl3pPr indent="-228600" lvl="2" marL="13716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3pPr>
            <a:lvl4pPr indent="-228600" lvl="3" marL="18288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4pPr>
            <a:lvl5pPr indent="-228600" lvl="4" marL="22860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5pPr>
            <a:lvl6pPr indent="-228600" lvl="5" marL="27432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6pPr>
            <a:lvl7pPr indent="-228600" lvl="6" marL="32004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7pPr>
            <a:lvl8pPr indent="-228600" lvl="7" marL="36576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8pPr>
            <a:lvl9pPr indent="-228600" lvl="8" marL="41148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7" name="Shape 207"/>
        <p:cNvGrpSpPr/>
        <p:nvPr/>
      </p:nvGrpSpPr>
      <p:grpSpPr>
        <a:xfrm>
          <a:off x="0" y="0"/>
          <a:ext cx="0" cy="0"/>
          <a:chOff x="0" y="0"/>
          <a:chExt cx="0" cy="0"/>
        </a:xfrm>
      </p:grpSpPr>
      <p:sp>
        <p:nvSpPr>
          <p:cNvPr id="208" name="Google Shape;208;p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9" name="Google Shape;209;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7" name="Shape 217"/>
        <p:cNvGrpSpPr/>
        <p:nvPr/>
      </p:nvGrpSpPr>
      <p:grpSpPr>
        <a:xfrm>
          <a:off x="0" y="0"/>
          <a:ext cx="0" cy="0"/>
          <a:chOff x="0" y="0"/>
          <a:chExt cx="0" cy="0"/>
        </a:xfrm>
      </p:grpSpPr>
      <p:sp>
        <p:nvSpPr>
          <p:cNvPr id="218" name="Google Shape;218;p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9" name="Google Shape;219;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4" name="Shape 224"/>
        <p:cNvGrpSpPr/>
        <p:nvPr/>
      </p:nvGrpSpPr>
      <p:grpSpPr>
        <a:xfrm>
          <a:off x="0" y="0"/>
          <a:ext cx="0" cy="0"/>
          <a:chOff x="0" y="0"/>
          <a:chExt cx="0" cy="0"/>
        </a:xfrm>
      </p:grpSpPr>
      <p:sp>
        <p:nvSpPr>
          <p:cNvPr id="225" name="Google Shape;225;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26" name="Google Shape;226;p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Essentially, the American scientist (focus on law) Lawrence Lessig coined and propagated the Open Content Licensing model by founding the Creative Commons (CC) initiative at Stanford University in 2001.</a:t>
            </a:r>
            <a:endParaRPr/>
          </a:p>
        </p:txBody>
      </p:sp>
      <p:sp>
        <p:nvSpPr>
          <p:cNvPr id="227" name="Google Shape;227;p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1" name="Shape 231"/>
        <p:cNvGrpSpPr/>
        <p:nvPr/>
      </p:nvGrpSpPr>
      <p:grpSpPr>
        <a:xfrm>
          <a:off x="0" y="0"/>
          <a:ext cx="0" cy="0"/>
          <a:chOff x="0" y="0"/>
          <a:chExt cx="0" cy="0"/>
        </a:xfrm>
      </p:grpSpPr>
      <p:sp>
        <p:nvSpPr>
          <p:cNvPr id="232" name="Google Shape;232;p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3" name="Google Shape;233;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2" name="Shape 242"/>
        <p:cNvGrpSpPr/>
        <p:nvPr/>
      </p:nvGrpSpPr>
      <p:grpSpPr>
        <a:xfrm>
          <a:off x="0" y="0"/>
          <a:ext cx="0" cy="0"/>
          <a:chOff x="0" y="0"/>
          <a:chExt cx="0" cy="0"/>
        </a:xfrm>
      </p:grpSpPr>
      <p:sp>
        <p:nvSpPr>
          <p:cNvPr id="243" name="Google Shape;243;p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44" name="Google Shape;244;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1" name="Shape 271"/>
        <p:cNvGrpSpPr/>
        <p:nvPr/>
      </p:nvGrpSpPr>
      <p:grpSpPr>
        <a:xfrm>
          <a:off x="0" y="0"/>
          <a:ext cx="0" cy="0"/>
          <a:chOff x="0" y="0"/>
          <a:chExt cx="0" cy="0"/>
        </a:xfrm>
      </p:grpSpPr>
      <p:sp>
        <p:nvSpPr>
          <p:cNvPr id="272" name="Google Shape;272;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73" name="Google Shape;273;p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I germany you can not unpin all your rights even when you are creator of the product/work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Attribution means Information regarding the autor, year, name of content. </a:t>
            </a:r>
            <a:endParaRPr/>
          </a:p>
          <a:p>
            <a:pPr indent="0" lvl="0" marL="0" rtl="0" algn="l">
              <a:spcBef>
                <a:spcPts val="0"/>
              </a:spcBef>
              <a:spcAft>
                <a:spcPts val="0"/>
              </a:spcAft>
              <a:buNone/>
            </a:pPr>
            <a:r>
              <a:t/>
            </a:r>
            <a:endParaRPr/>
          </a:p>
        </p:txBody>
      </p:sp>
      <p:sp>
        <p:nvSpPr>
          <p:cNvPr id="274" name="Google Shape;274;p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2" name="Shape 282"/>
        <p:cNvGrpSpPr/>
        <p:nvPr/>
      </p:nvGrpSpPr>
      <p:grpSpPr>
        <a:xfrm>
          <a:off x="0" y="0"/>
          <a:ext cx="0" cy="0"/>
          <a:chOff x="0" y="0"/>
          <a:chExt cx="0" cy="0"/>
        </a:xfrm>
      </p:grpSpPr>
      <p:sp>
        <p:nvSpPr>
          <p:cNvPr id="283" name="Google Shape;283;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84" name="Google Shape;284;p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More restrictive </a:t>
            </a:r>
            <a:endParaRPr/>
          </a:p>
        </p:txBody>
      </p:sp>
      <p:sp>
        <p:nvSpPr>
          <p:cNvPr id="285" name="Google Shape;285;p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3" name="Shape 293"/>
        <p:cNvGrpSpPr/>
        <p:nvPr/>
      </p:nvGrpSpPr>
      <p:grpSpPr>
        <a:xfrm>
          <a:off x="0" y="0"/>
          <a:ext cx="0" cy="0"/>
          <a:chOff x="0" y="0"/>
          <a:chExt cx="0" cy="0"/>
        </a:xfrm>
      </p:grpSpPr>
      <p:sp>
        <p:nvSpPr>
          <p:cNvPr id="294" name="Google Shape;294;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95" name="Google Shape;295;p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Arial"/>
              <a:buNone/>
            </a:pPr>
            <a:r>
              <a:rPr lang="en-US"/>
              <a:t>As I mentioned before, can cause problems in private schools like language schools or e.g. dance schools </a:t>
            </a:r>
            <a:endParaRPr/>
          </a:p>
          <a:p>
            <a:pPr indent="0" lvl="0" marL="0" marR="0" rtl="0" algn="l">
              <a:lnSpc>
                <a:spcPct val="100000"/>
              </a:lnSpc>
              <a:spcBef>
                <a:spcPts val="0"/>
              </a:spcBef>
              <a:spcAft>
                <a:spcPts val="0"/>
              </a:spcAft>
              <a:buClr>
                <a:schemeClr val="dk1"/>
              </a:buClr>
              <a:buSzPts val="1200"/>
              <a:buFont typeface="Arial"/>
              <a:buNone/>
            </a:pPr>
            <a:r>
              <a:t/>
            </a:r>
            <a:endParaRPr/>
          </a:p>
          <a:p>
            <a:pPr indent="0" lvl="0" marL="0" marR="0" rtl="0" algn="l">
              <a:lnSpc>
                <a:spcPct val="100000"/>
              </a:lnSpc>
              <a:spcBef>
                <a:spcPts val="0"/>
              </a:spcBef>
              <a:spcAft>
                <a:spcPts val="0"/>
              </a:spcAft>
              <a:buClr>
                <a:schemeClr val="dk1"/>
              </a:buClr>
              <a:buSzPts val="1200"/>
              <a:buFont typeface="Arial"/>
              <a:buNone/>
            </a:pPr>
            <a:r>
              <a:t/>
            </a:r>
            <a:endParaRPr/>
          </a:p>
          <a:p>
            <a:pPr indent="0" lvl="0" marL="0" marR="0" rtl="0" algn="l">
              <a:lnSpc>
                <a:spcPct val="100000"/>
              </a:lnSpc>
              <a:spcBef>
                <a:spcPts val="0"/>
              </a:spcBef>
              <a:spcAft>
                <a:spcPts val="0"/>
              </a:spcAft>
              <a:buClr>
                <a:schemeClr val="dk1"/>
              </a:buClr>
              <a:buSzPts val="1200"/>
              <a:buFont typeface="Arial"/>
              <a:buNone/>
            </a:pPr>
            <a:r>
              <a:rPr lang="en-US"/>
              <a:t>Even when the schools have some specific entry terms which align to fees and commercial activities this restriction can cause that the OER under this licence can not be used in this environment </a:t>
            </a:r>
            <a:endParaRPr/>
          </a:p>
          <a:p>
            <a:pPr indent="0" lvl="0" marL="0" marR="0" rtl="0" algn="l">
              <a:lnSpc>
                <a:spcPct val="100000"/>
              </a:lnSpc>
              <a:spcBef>
                <a:spcPts val="0"/>
              </a:spcBef>
              <a:spcAft>
                <a:spcPts val="0"/>
              </a:spcAft>
              <a:buClr>
                <a:schemeClr val="dk1"/>
              </a:buClr>
              <a:buSzPts val="1200"/>
              <a:buFont typeface="Arial"/>
              <a:buNone/>
            </a:pPr>
            <a:r>
              <a:t/>
            </a:r>
            <a:endParaRPr/>
          </a:p>
          <a:p>
            <a:pPr indent="0" lvl="0" marL="0" marR="0" rtl="0" algn="l">
              <a:lnSpc>
                <a:spcPct val="100000"/>
              </a:lnSpc>
              <a:spcBef>
                <a:spcPts val="0"/>
              </a:spcBef>
              <a:spcAft>
                <a:spcPts val="0"/>
              </a:spcAft>
              <a:buClr>
                <a:schemeClr val="dk1"/>
              </a:buClr>
              <a:buSzPts val="1200"/>
              <a:buFont typeface="Arial"/>
              <a:buNone/>
            </a:pPr>
            <a:r>
              <a:t/>
            </a:r>
            <a:endParaRPr/>
          </a:p>
          <a:p>
            <a:pPr indent="0" lvl="0" marL="0" marR="0" rtl="0" algn="l">
              <a:lnSpc>
                <a:spcPct val="100000"/>
              </a:lnSpc>
              <a:spcBef>
                <a:spcPts val="0"/>
              </a:spcBef>
              <a:spcAft>
                <a:spcPts val="0"/>
              </a:spcAft>
              <a:buClr>
                <a:schemeClr val="dk1"/>
              </a:buClr>
              <a:buSzPts val="1200"/>
              <a:buFont typeface="Arial"/>
              <a:buNone/>
            </a:pPr>
            <a:r>
              <a:t/>
            </a:r>
            <a:endParaRPr/>
          </a:p>
          <a:p>
            <a:pPr indent="0" lvl="0" marL="0" rtl="0" algn="l">
              <a:spcBef>
                <a:spcPts val="0"/>
              </a:spcBef>
              <a:spcAft>
                <a:spcPts val="0"/>
              </a:spcAft>
              <a:buNone/>
            </a:pPr>
            <a:r>
              <a:t/>
            </a:r>
            <a:endParaRPr/>
          </a:p>
        </p:txBody>
      </p:sp>
      <p:sp>
        <p:nvSpPr>
          <p:cNvPr id="296" name="Google Shape;296;p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4" name="Shape 304"/>
        <p:cNvGrpSpPr/>
        <p:nvPr/>
      </p:nvGrpSpPr>
      <p:grpSpPr>
        <a:xfrm>
          <a:off x="0" y="0"/>
          <a:ext cx="0" cy="0"/>
          <a:chOff x="0" y="0"/>
          <a:chExt cx="0" cy="0"/>
        </a:xfrm>
      </p:grpSpPr>
      <p:sp>
        <p:nvSpPr>
          <p:cNvPr id="305" name="Google Shape;305;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06" name="Google Shape;306;p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The following license is even more restrictive</a:t>
            </a:r>
            <a:endParaRPr/>
          </a:p>
        </p:txBody>
      </p:sp>
      <p:sp>
        <p:nvSpPr>
          <p:cNvPr id="307" name="Google Shape;307;p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5" name="Shape 315"/>
        <p:cNvGrpSpPr/>
        <p:nvPr/>
      </p:nvGrpSpPr>
      <p:grpSpPr>
        <a:xfrm>
          <a:off x="0" y="0"/>
          <a:ext cx="0" cy="0"/>
          <a:chOff x="0" y="0"/>
          <a:chExt cx="0" cy="0"/>
        </a:xfrm>
      </p:grpSpPr>
      <p:sp>
        <p:nvSpPr>
          <p:cNvPr id="316" name="Google Shape;316;p1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17" name="Google Shape;317;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5" name="Shape 325"/>
        <p:cNvGrpSpPr/>
        <p:nvPr/>
      </p:nvGrpSpPr>
      <p:grpSpPr>
        <a:xfrm>
          <a:off x="0" y="0"/>
          <a:ext cx="0" cy="0"/>
          <a:chOff x="0" y="0"/>
          <a:chExt cx="0" cy="0"/>
        </a:xfrm>
      </p:grpSpPr>
      <p:sp>
        <p:nvSpPr>
          <p:cNvPr id="326" name="Google Shape;326;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27" name="Google Shape;327;p1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The most restrictive license is this one</a:t>
            </a:r>
            <a:endParaRPr/>
          </a:p>
        </p:txBody>
      </p:sp>
      <p:sp>
        <p:nvSpPr>
          <p:cNvPr id="328" name="Google Shape;328;p1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6" name="Shape 336"/>
        <p:cNvGrpSpPr/>
        <p:nvPr/>
      </p:nvGrpSpPr>
      <p:grpSpPr>
        <a:xfrm>
          <a:off x="0" y="0"/>
          <a:ext cx="0" cy="0"/>
          <a:chOff x="0" y="0"/>
          <a:chExt cx="0" cy="0"/>
        </a:xfrm>
      </p:grpSpPr>
      <p:sp>
        <p:nvSpPr>
          <p:cNvPr id="337" name="Google Shape;337;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38" name="Google Shape;338;p1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39" name="Google Shape;339;p1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4" name="Shape 354"/>
        <p:cNvGrpSpPr/>
        <p:nvPr/>
      </p:nvGrpSpPr>
      <p:grpSpPr>
        <a:xfrm>
          <a:off x="0" y="0"/>
          <a:ext cx="0" cy="0"/>
          <a:chOff x="0" y="0"/>
          <a:chExt cx="0" cy="0"/>
        </a:xfrm>
      </p:grpSpPr>
      <p:sp>
        <p:nvSpPr>
          <p:cNvPr id="355" name="Google Shape;355;p1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56" name="Google Shape;356;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1" name="Shape 361"/>
        <p:cNvGrpSpPr/>
        <p:nvPr/>
      </p:nvGrpSpPr>
      <p:grpSpPr>
        <a:xfrm>
          <a:off x="0" y="0"/>
          <a:ext cx="0" cy="0"/>
          <a:chOff x="0" y="0"/>
          <a:chExt cx="0" cy="0"/>
        </a:xfrm>
      </p:grpSpPr>
      <p:sp>
        <p:nvSpPr>
          <p:cNvPr id="362" name="Google Shape;362;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63" name="Google Shape;363;p1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Sie können CC-lizenzierte Materialien verwenden, solange Sie die Lizenzbedingungen einhalten. Eine Bedingung aller CC-Lizenzen ist die Namensnennung</a:t>
            </a:r>
            <a:endParaRPr/>
          </a:p>
        </p:txBody>
      </p:sp>
      <p:sp>
        <p:nvSpPr>
          <p:cNvPr id="364" name="Google Shape;364;p1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1" name="Shape 371"/>
        <p:cNvGrpSpPr/>
        <p:nvPr/>
      </p:nvGrpSpPr>
      <p:grpSpPr>
        <a:xfrm>
          <a:off x="0" y="0"/>
          <a:ext cx="0" cy="0"/>
          <a:chOff x="0" y="0"/>
          <a:chExt cx="0" cy="0"/>
        </a:xfrm>
      </p:grpSpPr>
      <p:sp>
        <p:nvSpPr>
          <p:cNvPr id="372" name="Google Shape;372;p1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73" name="Google Shape;373;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0" name="Shape 380"/>
        <p:cNvGrpSpPr/>
        <p:nvPr/>
      </p:nvGrpSpPr>
      <p:grpSpPr>
        <a:xfrm>
          <a:off x="0" y="0"/>
          <a:ext cx="0" cy="0"/>
          <a:chOff x="0" y="0"/>
          <a:chExt cx="0" cy="0"/>
        </a:xfrm>
      </p:grpSpPr>
      <p:sp>
        <p:nvSpPr>
          <p:cNvPr id="381" name="Google Shape;381;p1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82" name="Google Shape;382;p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8" name="Shape 388"/>
        <p:cNvGrpSpPr/>
        <p:nvPr/>
      </p:nvGrpSpPr>
      <p:grpSpPr>
        <a:xfrm>
          <a:off x="0" y="0"/>
          <a:ext cx="0" cy="0"/>
          <a:chOff x="0" y="0"/>
          <a:chExt cx="0" cy="0"/>
        </a:xfrm>
      </p:grpSpPr>
      <p:sp>
        <p:nvSpPr>
          <p:cNvPr id="389" name="Google Shape;389;g2e2e0441f2e_0_0: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90" name="Google Shape;390;g2e2e0441f2e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4" name="Shape 394"/>
        <p:cNvGrpSpPr/>
        <p:nvPr/>
      </p:nvGrpSpPr>
      <p:grpSpPr>
        <a:xfrm>
          <a:off x="0" y="0"/>
          <a:ext cx="0" cy="0"/>
          <a:chOff x="0" y="0"/>
          <a:chExt cx="0" cy="0"/>
        </a:xfrm>
      </p:grpSpPr>
      <p:sp>
        <p:nvSpPr>
          <p:cNvPr id="395" name="Google Shape;395;g2e2e0441f2e_0_7: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96" name="Google Shape;396;g2e2e0441f2e_0_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0" name="Shape 400"/>
        <p:cNvGrpSpPr/>
        <p:nvPr/>
      </p:nvGrpSpPr>
      <p:grpSpPr>
        <a:xfrm>
          <a:off x="0" y="0"/>
          <a:ext cx="0" cy="0"/>
          <a:chOff x="0" y="0"/>
          <a:chExt cx="0" cy="0"/>
        </a:xfrm>
      </p:grpSpPr>
      <p:sp>
        <p:nvSpPr>
          <p:cNvPr id="401" name="Google Shape;401;p1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02" name="Google Shape;402;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 Id="rId3"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jpg"/><Relationship Id="rId3" Type="http://schemas.openxmlformats.org/officeDocument/2006/relationships/image" Target="../media/image5.png"/><Relationship Id="rId4" Type="http://schemas.openxmlformats.org/officeDocument/2006/relationships/image" Target="../media/image1.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jpg"/><Relationship Id="rId3" Type="http://schemas.openxmlformats.org/officeDocument/2006/relationships/image" Target="../media/image5.png"/><Relationship Id="rId4" Type="http://schemas.openxmlformats.org/officeDocument/2006/relationships/image" Target="../media/image1.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 Id="rId3" Type="http://schemas.openxmlformats.org/officeDocument/2006/relationships/image" Target="../media/image6.jpg"/><Relationship Id="rId4" Type="http://schemas.openxmlformats.org/officeDocument/2006/relationships/image" Target="../media/image1.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jpg"/><Relationship Id="rId3" Type="http://schemas.openxmlformats.org/officeDocument/2006/relationships/image" Target="../media/image5.png"/><Relationship Id="rId4" Type="http://schemas.openxmlformats.org/officeDocument/2006/relationships/image" Target="../media/image1.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jpg"/><Relationship Id="rId3" Type="http://schemas.openxmlformats.org/officeDocument/2006/relationships/image" Target="../media/image5.png"/><Relationship Id="rId4" Type="http://schemas.openxmlformats.org/officeDocument/2006/relationships/image" Target="../media/image1.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halt mit Überschrift" type="objTx">
  <p:cSld name="OBJECT_WITH_CAPTION_TEXT">
    <p:spTree>
      <p:nvGrpSpPr>
        <p:cNvPr id="46" name="Shape 46"/>
        <p:cNvGrpSpPr/>
        <p:nvPr/>
      </p:nvGrpSpPr>
      <p:grpSpPr>
        <a:xfrm>
          <a:off x="0" y="0"/>
          <a:ext cx="0" cy="0"/>
          <a:chOff x="0" y="0"/>
          <a:chExt cx="0" cy="0"/>
        </a:xfrm>
      </p:grpSpPr>
      <p:sp>
        <p:nvSpPr>
          <p:cNvPr id="47" name="Google Shape;47;p19"/>
          <p:cNvSpPr txBox="1"/>
          <p:nvPr>
            <p:ph type="title"/>
          </p:nvPr>
        </p:nvSpPr>
        <p:spPr>
          <a:xfrm>
            <a:off x="2589212" y="446088"/>
            <a:ext cx="3505199" cy="976312"/>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rgbClr val="262626"/>
              </a:buClr>
              <a:buSzPts val="2000"/>
              <a:buFont typeface="Century Gothic"/>
              <a:buNone/>
              <a:defRPr b="0" sz="20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19"/>
          <p:cNvSpPr txBox="1"/>
          <p:nvPr>
            <p:ph idx="1" type="body"/>
          </p:nvPr>
        </p:nvSpPr>
        <p:spPr>
          <a:xfrm>
            <a:off x="6323012" y="446088"/>
            <a:ext cx="5181600" cy="5414963"/>
          </a:xfrm>
          <a:prstGeom prst="rect">
            <a:avLst/>
          </a:prstGeom>
          <a:noFill/>
          <a:ln>
            <a:noFill/>
          </a:ln>
        </p:spPr>
        <p:txBody>
          <a:bodyPr anchorCtr="0" anchor="ctr" bIns="45700" lIns="91425" spcFirstLastPara="1" rIns="91425" wrap="square" tIns="45700">
            <a:normAutofit/>
          </a:bodyPr>
          <a:lstStyle>
            <a:lvl1pPr indent="-342900" lvl="0" marL="457200" algn="l">
              <a:spcBef>
                <a:spcPts val="1000"/>
              </a:spcBef>
              <a:spcAft>
                <a:spcPts val="0"/>
              </a:spcAft>
              <a:buSzPts val="1800"/>
              <a:buChar char="🠶"/>
              <a:defRPr/>
            </a:lvl1pPr>
            <a:lvl2pPr indent="-342900" lvl="1" marL="914400" algn="l">
              <a:spcBef>
                <a:spcPts val="1000"/>
              </a:spcBef>
              <a:spcAft>
                <a:spcPts val="0"/>
              </a:spcAft>
              <a:buSzPts val="1800"/>
              <a:buChar char="🠶"/>
              <a:defRPr/>
            </a:lvl2pPr>
            <a:lvl3pPr indent="-342900" lvl="2" marL="1371600" algn="l">
              <a:spcBef>
                <a:spcPts val="1000"/>
              </a:spcBef>
              <a:spcAft>
                <a:spcPts val="0"/>
              </a:spcAft>
              <a:buSzPts val="1800"/>
              <a:buChar char="🠶"/>
              <a:defRPr/>
            </a:lvl3pPr>
            <a:lvl4pPr indent="-342900" lvl="3" marL="1828800" algn="l">
              <a:spcBef>
                <a:spcPts val="1000"/>
              </a:spcBef>
              <a:spcAft>
                <a:spcPts val="0"/>
              </a:spcAft>
              <a:buSzPts val="1800"/>
              <a:buChar char="🠶"/>
              <a:defRPr/>
            </a:lvl4pPr>
            <a:lvl5pPr indent="-342900" lvl="4" marL="2286000" algn="l">
              <a:spcBef>
                <a:spcPts val="1000"/>
              </a:spcBef>
              <a:spcAft>
                <a:spcPts val="0"/>
              </a:spcAft>
              <a:buSzPts val="1800"/>
              <a:buChar char="🠶"/>
              <a:defRPr/>
            </a:lvl5pPr>
            <a:lvl6pPr indent="-342900" lvl="5" marL="2743200" algn="l">
              <a:spcBef>
                <a:spcPts val="1000"/>
              </a:spcBef>
              <a:spcAft>
                <a:spcPts val="0"/>
              </a:spcAft>
              <a:buSzPts val="1800"/>
              <a:buChar char="🠶"/>
              <a:defRPr/>
            </a:lvl6pPr>
            <a:lvl7pPr indent="-342900" lvl="6" marL="3200400" algn="l">
              <a:spcBef>
                <a:spcPts val="1000"/>
              </a:spcBef>
              <a:spcAft>
                <a:spcPts val="0"/>
              </a:spcAft>
              <a:buSzPts val="1800"/>
              <a:buChar char="🠶"/>
              <a:defRPr/>
            </a:lvl7pPr>
            <a:lvl8pPr indent="-342900" lvl="7" marL="3657600" algn="l">
              <a:spcBef>
                <a:spcPts val="1000"/>
              </a:spcBef>
              <a:spcAft>
                <a:spcPts val="0"/>
              </a:spcAft>
              <a:buSzPts val="1800"/>
              <a:buChar char="🠶"/>
              <a:defRPr/>
            </a:lvl8pPr>
            <a:lvl9pPr indent="-342900" lvl="8" marL="4114800" algn="l">
              <a:spcBef>
                <a:spcPts val="1000"/>
              </a:spcBef>
              <a:spcAft>
                <a:spcPts val="0"/>
              </a:spcAft>
              <a:buSzPts val="1800"/>
              <a:buChar char="🠶"/>
              <a:defRPr/>
            </a:lvl9pPr>
          </a:lstStyle>
          <a:p/>
        </p:txBody>
      </p:sp>
      <p:sp>
        <p:nvSpPr>
          <p:cNvPr id="49" name="Google Shape;49;p19"/>
          <p:cNvSpPr txBox="1"/>
          <p:nvPr>
            <p:ph idx="2" type="body"/>
          </p:nvPr>
        </p:nvSpPr>
        <p:spPr>
          <a:xfrm>
            <a:off x="2589212" y="1598613"/>
            <a:ext cx="3505199" cy="4262436"/>
          </a:xfrm>
          <a:prstGeom prst="rect">
            <a:avLst/>
          </a:prstGeom>
          <a:noFill/>
          <a:ln>
            <a:noFill/>
          </a:ln>
        </p:spPr>
        <p:txBody>
          <a:bodyPr anchorCtr="0" anchor="t" bIns="45700" lIns="91425" spcFirstLastPara="1" rIns="91425" wrap="square" tIns="45700">
            <a:normAutofit/>
          </a:bodyPr>
          <a:lstStyle>
            <a:lvl1pPr indent="-228600" lvl="0" marL="457200" algn="l">
              <a:spcBef>
                <a:spcPts val="1000"/>
              </a:spcBef>
              <a:spcAft>
                <a:spcPts val="0"/>
              </a:spcAft>
              <a:buSzPts val="1400"/>
              <a:buNone/>
              <a:defRPr sz="1400"/>
            </a:lvl1pPr>
            <a:lvl2pPr indent="-228600" lvl="1" marL="914400" algn="l">
              <a:spcBef>
                <a:spcPts val="1000"/>
              </a:spcBef>
              <a:spcAft>
                <a:spcPts val="0"/>
              </a:spcAft>
              <a:buSzPts val="1200"/>
              <a:buNone/>
              <a:defRPr sz="1200"/>
            </a:lvl2pPr>
            <a:lvl3pPr indent="-228600" lvl="2" marL="1371600" algn="l">
              <a:spcBef>
                <a:spcPts val="1000"/>
              </a:spcBef>
              <a:spcAft>
                <a:spcPts val="0"/>
              </a:spcAft>
              <a:buSzPts val="1000"/>
              <a:buNone/>
              <a:defRPr sz="1000"/>
            </a:lvl3pPr>
            <a:lvl4pPr indent="-228600" lvl="3" marL="1828800" algn="l">
              <a:spcBef>
                <a:spcPts val="1000"/>
              </a:spcBef>
              <a:spcAft>
                <a:spcPts val="0"/>
              </a:spcAft>
              <a:buSzPts val="900"/>
              <a:buNone/>
              <a:defRPr sz="900"/>
            </a:lvl4pPr>
            <a:lvl5pPr indent="-228600" lvl="4" marL="2286000" algn="l">
              <a:spcBef>
                <a:spcPts val="1000"/>
              </a:spcBef>
              <a:spcAft>
                <a:spcPts val="0"/>
              </a:spcAft>
              <a:buSzPts val="900"/>
              <a:buNone/>
              <a:defRPr sz="900"/>
            </a:lvl5pPr>
            <a:lvl6pPr indent="-228600" lvl="5" marL="2743200" algn="l">
              <a:spcBef>
                <a:spcPts val="1000"/>
              </a:spcBef>
              <a:spcAft>
                <a:spcPts val="0"/>
              </a:spcAft>
              <a:buSzPts val="900"/>
              <a:buNone/>
              <a:defRPr sz="900"/>
            </a:lvl6pPr>
            <a:lvl7pPr indent="-228600" lvl="6" marL="3200400" algn="l">
              <a:spcBef>
                <a:spcPts val="1000"/>
              </a:spcBef>
              <a:spcAft>
                <a:spcPts val="0"/>
              </a:spcAft>
              <a:buSzPts val="900"/>
              <a:buNone/>
              <a:defRPr sz="900"/>
            </a:lvl7pPr>
            <a:lvl8pPr indent="-228600" lvl="7" marL="3657600" algn="l">
              <a:spcBef>
                <a:spcPts val="1000"/>
              </a:spcBef>
              <a:spcAft>
                <a:spcPts val="0"/>
              </a:spcAft>
              <a:buSzPts val="900"/>
              <a:buNone/>
              <a:defRPr sz="900"/>
            </a:lvl8pPr>
            <a:lvl9pPr indent="-228600" lvl="8" marL="4114800" algn="l">
              <a:spcBef>
                <a:spcPts val="1000"/>
              </a:spcBef>
              <a:spcAft>
                <a:spcPts val="0"/>
              </a:spcAft>
              <a:buSzPts val="900"/>
              <a:buNone/>
              <a:defRPr sz="900"/>
            </a:lvl9pPr>
          </a:lstStyle>
          <a:p/>
        </p:txBody>
      </p:sp>
      <p:sp>
        <p:nvSpPr>
          <p:cNvPr id="50" name="Google Shape;50;p19"/>
          <p:cNvSpPr txBox="1"/>
          <p:nvPr>
            <p:ph idx="10" type="dt"/>
          </p:nvPr>
        </p:nvSpPr>
        <p:spPr>
          <a:xfrm>
            <a:off x="10361612" y="6130437"/>
            <a:ext cx="1146283" cy="370396"/>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1" name="Google Shape;51;p19"/>
          <p:cNvSpPr txBox="1"/>
          <p:nvPr>
            <p:ph idx="11" type="ftr"/>
          </p:nvPr>
        </p:nvSpPr>
        <p:spPr>
          <a:xfrm>
            <a:off x="2589212" y="6135808"/>
            <a:ext cx="7619999"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19"/>
          <p:cNvSpPr/>
          <p:nvPr/>
        </p:nvSpPr>
        <p:spPr>
          <a:xfrm flipH="1" rot="10800000">
            <a:off x="0" y="5562919"/>
            <a:ext cx="1588527" cy="507297"/>
          </a:xfrm>
          <a:custGeom>
            <a:rect b="b" l="l" r="r" t="t"/>
            <a:pathLst>
              <a:path extrusionOk="0" h="10000" w="9248">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 name="Google Shape;53;p19"/>
          <p:cNvSpPr txBox="1"/>
          <p:nvPr/>
        </p:nvSpPr>
        <p:spPr>
          <a:xfrm>
            <a:off x="2592297" y="6315635"/>
            <a:ext cx="7010491" cy="818408"/>
          </a:xfrm>
          <a:prstGeom prst="rect">
            <a:avLst/>
          </a:prstGeom>
          <a:noFill/>
          <a:ln>
            <a:noFill/>
          </a:ln>
        </p:spPr>
        <p:txBody>
          <a:bodyPr anchorCtr="0" anchor="t" bIns="45700" lIns="91425" spcFirstLastPara="1" rIns="91425" wrap="square" tIns="45700">
            <a:normAutofit/>
          </a:bodyPr>
          <a:lstStyle/>
          <a:p>
            <a:pPr indent="0" lvl="0" marL="0" marR="0" rtl="0" algn="ctr">
              <a:spcBef>
                <a:spcPts val="0"/>
              </a:spcBef>
              <a:spcAft>
                <a:spcPts val="0"/>
              </a:spcAft>
              <a:buClr>
                <a:schemeClr val="accent1"/>
              </a:buClr>
              <a:buSzPts val="900"/>
              <a:buFont typeface="Noto Sans Symbols"/>
              <a:buNone/>
            </a:pPr>
            <a:r>
              <a:rPr b="0" i="0" lang="en-US" sz="900" u="none" cap="none" strike="noStrike">
                <a:solidFill>
                  <a:srgbClr val="595959"/>
                </a:solidFill>
                <a:latin typeface="Century Gothic"/>
                <a:ea typeface="Century Gothic"/>
                <a:cs typeface="Century Gothic"/>
                <a:sym typeface="Century Gothic"/>
              </a:rPr>
              <a:t>The European Commission support for the production of this publication does not constitute an endorsement of the contents which reflects the views only of the authors, and the Commission cannot be held responsible for any use which may be made of the information contained therein.</a:t>
            </a:r>
            <a:endParaRPr b="0" i="0" sz="900" u="none" cap="none" strike="noStrike">
              <a:solidFill>
                <a:srgbClr val="595959"/>
              </a:solidFill>
              <a:latin typeface="Century Gothic"/>
              <a:ea typeface="Century Gothic"/>
              <a:cs typeface="Century Gothic"/>
              <a:sym typeface="Century Gothic"/>
            </a:endParaRPr>
          </a:p>
          <a:p>
            <a:pPr indent="0" lvl="0" marL="0" marR="0" rtl="0" algn="ctr">
              <a:spcBef>
                <a:spcPts val="1000"/>
              </a:spcBef>
              <a:spcAft>
                <a:spcPts val="0"/>
              </a:spcAft>
              <a:buClr>
                <a:schemeClr val="accent1"/>
              </a:buClr>
              <a:buSzPts val="2000"/>
              <a:buFont typeface="Noto Sans Symbols"/>
              <a:buNone/>
            </a:pPr>
            <a:r>
              <a:t/>
            </a:r>
            <a:endParaRPr b="0" i="0" sz="2000" u="none" cap="none" strike="noStrike">
              <a:solidFill>
                <a:srgbClr val="1F497D"/>
              </a:solidFill>
              <a:latin typeface="Century Gothic"/>
              <a:ea typeface="Century Gothic"/>
              <a:cs typeface="Century Gothic"/>
              <a:sym typeface="Century Gothic"/>
            </a:endParaRPr>
          </a:p>
        </p:txBody>
      </p:sp>
      <p:pic>
        <p:nvPicPr>
          <p:cNvPr id="54" name="Google Shape;54;p19"/>
          <p:cNvPicPr preferRelativeResize="0"/>
          <p:nvPr/>
        </p:nvPicPr>
        <p:blipFill rotWithShape="1">
          <a:blip r:embed="rId2">
            <a:alphaModFix/>
          </a:blip>
          <a:srcRect b="0" l="0" r="0" t="0"/>
          <a:stretch/>
        </p:blipFill>
        <p:spPr>
          <a:xfrm>
            <a:off x="10099505" y="6266872"/>
            <a:ext cx="1987550" cy="567690"/>
          </a:xfrm>
          <a:prstGeom prst="rect">
            <a:avLst/>
          </a:prstGeom>
          <a:noFill/>
          <a:ln>
            <a:noFill/>
          </a:ln>
        </p:spPr>
      </p:pic>
      <p:pic>
        <p:nvPicPr>
          <p:cNvPr id="55" name="Google Shape;55;p19"/>
          <p:cNvPicPr preferRelativeResize="0"/>
          <p:nvPr/>
        </p:nvPicPr>
        <p:blipFill rotWithShape="1">
          <a:blip r:embed="rId3">
            <a:alphaModFix/>
          </a:blip>
          <a:srcRect b="0" l="0" r="0" t="0"/>
          <a:stretch/>
        </p:blipFill>
        <p:spPr>
          <a:xfrm>
            <a:off x="10294771" y="261857"/>
            <a:ext cx="1597018" cy="1444437"/>
          </a:xfrm>
          <a:prstGeom prst="rect">
            <a:avLst/>
          </a:prstGeom>
          <a:noFill/>
          <a:ln>
            <a:noFill/>
          </a:ln>
        </p:spPr>
      </p:pic>
      <p:sp>
        <p:nvSpPr>
          <p:cNvPr id="56" name="Google Shape;56;p19"/>
          <p:cNvSpPr txBox="1"/>
          <p:nvPr>
            <p:ph idx="12" type="sldNum"/>
          </p:nvPr>
        </p:nvSpPr>
        <p:spPr>
          <a:xfrm>
            <a:off x="477466" y="5634006"/>
            <a:ext cx="779767"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el und Inhalt" type="obj">
  <p:cSld name="OBJECT">
    <p:spTree>
      <p:nvGrpSpPr>
        <p:cNvPr id="57" name="Shape 57"/>
        <p:cNvGrpSpPr/>
        <p:nvPr/>
      </p:nvGrpSpPr>
      <p:grpSpPr>
        <a:xfrm>
          <a:off x="0" y="0"/>
          <a:ext cx="0" cy="0"/>
          <a:chOff x="0" y="0"/>
          <a:chExt cx="0" cy="0"/>
        </a:xfrm>
      </p:grpSpPr>
      <p:sp>
        <p:nvSpPr>
          <p:cNvPr id="58" name="Google Shape;58;p20"/>
          <p:cNvSpPr txBox="1"/>
          <p:nvPr>
            <p:ph type="title"/>
          </p:nvPr>
        </p:nvSpPr>
        <p:spPr>
          <a:xfrm>
            <a:off x="2592925" y="624110"/>
            <a:ext cx="8911687" cy="1280890"/>
          </a:xfrm>
          <a:prstGeom prst="rect">
            <a:avLst/>
          </a:prstGeom>
          <a:noFill/>
          <a:ln>
            <a:noFill/>
          </a:ln>
        </p:spPr>
        <p:txBody>
          <a:bodyPr anchorCtr="0" anchor="t" bIns="45700" lIns="91425" spcFirstLastPara="1" rIns="91425" wrap="square" tIns="45700">
            <a:normAutofit/>
          </a:bodyPr>
          <a:lstStyle>
            <a:lvl1pPr lvl="0" algn="l">
              <a:spcBef>
                <a:spcPts val="0"/>
              </a:spcBef>
              <a:spcAft>
                <a:spcPts val="0"/>
              </a:spcAft>
              <a:buClr>
                <a:srgbClr val="262626"/>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9" name="Google Shape;59;p20"/>
          <p:cNvSpPr txBox="1"/>
          <p:nvPr>
            <p:ph idx="1" type="body"/>
          </p:nvPr>
        </p:nvSpPr>
        <p:spPr>
          <a:xfrm>
            <a:off x="2589212" y="2133600"/>
            <a:ext cx="8915400" cy="3777622"/>
          </a:xfrm>
          <a:prstGeom prst="rect">
            <a:avLst/>
          </a:prstGeom>
          <a:noFill/>
          <a:ln>
            <a:noFill/>
          </a:ln>
        </p:spPr>
        <p:txBody>
          <a:bodyPr anchorCtr="0" anchor="t" bIns="45700" lIns="91425" spcFirstLastPara="1" rIns="91425" wrap="square" tIns="45700">
            <a:normAutofit/>
          </a:bodyPr>
          <a:lstStyle>
            <a:lvl1pPr indent="-342900" lvl="0" marL="457200" algn="l">
              <a:spcBef>
                <a:spcPts val="1000"/>
              </a:spcBef>
              <a:spcAft>
                <a:spcPts val="0"/>
              </a:spcAft>
              <a:buSzPts val="1800"/>
              <a:buChar char="🠶"/>
              <a:defRPr/>
            </a:lvl1pPr>
            <a:lvl2pPr indent="-342900" lvl="1" marL="914400" algn="l">
              <a:spcBef>
                <a:spcPts val="1000"/>
              </a:spcBef>
              <a:spcAft>
                <a:spcPts val="0"/>
              </a:spcAft>
              <a:buSzPts val="1800"/>
              <a:buChar char="🠶"/>
              <a:defRPr/>
            </a:lvl2pPr>
            <a:lvl3pPr indent="-342900" lvl="2" marL="1371600" algn="l">
              <a:spcBef>
                <a:spcPts val="1000"/>
              </a:spcBef>
              <a:spcAft>
                <a:spcPts val="0"/>
              </a:spcAft>
              <a:buSzPts val="1800"/>
              <a:buChar char="🠶"/>
              <a:defRPr/>
            </a:lvl3pPr>
            <a:lvl4pPr indent="-342900" lvl="3" marL="1828800" algn="l">
              <a:spcBef>
                <a:spcPts val="1000"/>
              </a:spcBef>
              <a:spcAft>
                <a:spcPts val="0"/>
              </a:spcAft>
              <a:buSzPts val="1800"/>
              <a:buChar char="🠶"/>
              <a:defRPr/>
            </a:lvl4pPr>
            <a:lvl5pPr indent="-342900" lvl="4" marL="2286000" algn="l">
              <a:spcBef>
                <a:spcPts val="1000"/>
              </a:spcBef>
              <a:spcAft>
                <a:spcPts val="0"/>
              </a:spcAft>
              <a:buSzPts val="1800"/>
              <a:buChar char="🠶"/>
              <a:defRPr/>
            </a:lvl5pPr>
            <a:lvl6pPr indent="-342900" lvl="5" marL="2743200" algn="l">
              <a:spcBef>
                <a:spcPts val="1000"/>
              </a:spcBef>
              <a:spcAft>
                <a:spcPts val="0"/>
              </a:spcAft>
              <a:buSzPts val="1800"/>
              <a:buChar char="🠶"/>
              <a:defRPr/>
            </a:lvl6pPr>
            <a:lvl7pPr indent="-342900" lvl="6" marL="3200400" algn="l">
              <a:spcBef>
                <a:spcPts val="1000"/>
              </a:spcBef>
              <a:spcAft>
                <a:spcPts val="0"/>
              </a:spcAft>
              <a:buSzPts val="1800"/>
              <a:buChar char="🠶"/>
              <a:defRPr/>
            </a:lvl7pPr>
            <a:lvl8pPr indent="-342900" lvl="7" marL="3657600" algn="l">
              <a:spcBef>
                <a:spcPts val="1000"/>
              </a:spcBef>
              <a:spcAft>
                <a:spcPts val="0"/>
              </a:spcAft>
              <a:buSzPts val="1800"/>
              <a:buChar char="🠶"/>
              <a:defRPr/>
            </a:lvl8pPr>
            <a:lvl9pPr indent="-342900" lvl="8" marL="4114800" algn="l">
              <a:spcBef>
                <a:spcPts val="1000"/>
              </a:spcBef>
              <a:spcAft>
                <a:spcPts val="0"/>
              </a:spcAft>
              <a:buSzPts val="1800"/>
              <a:buChar char="🠶"/>
              <a:defRPr/>
            </a:lvl9pPr>
          </a:lstStyle>
          <a:p/>
        </p:txBody>
      </p:sp>
      <p:sp>
        <p:nvSpPr>
          <p:cNvPr id="60" name="Google Shape;60;p20"/>
          <p:cNvSpPr txBox="1"/>
          <p:nvPr>
            <p:ph idx="10" type="dt"/>
          </p:nvPr>
        </p:nvSpPr>
        <p:spPr>
          <a:xfrm>
            <a:off x="10361612" y="6130437"/>
            <a:ext cx="1146283" cy="370396"/>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1" name="Google Shape;61;p20"/>
          <p:cNvSpPr/>
          <p:nvPr/>
        </p:nvSpPr>
        <p:spPr>
          <a:xfrm flipH="1" rot="10800000">
            <a:off x="0" y="5623140"/>
            <a:ext cx="1588527" cy="507297"/>
          </a:xfrm>
          <a:custGeom>
            <a:rect b="b" l="l" r="r" t="t"/>
            <a:pathLst>
              <a:path extrusionOk="0" h="10000" w="9248">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 name="Google Shape;62;p20"/>
          <p:cNvSpPr txBox="1"/>
          <p:nvPr>
            <p:ph idx="11" type="ftr"/>
          </p:nvPr>
        </p:nvSpPr>
        <p:spPr>
          <a:xfrm>
            <a:off x="2589212" y="6135808"/>
            <a:ext cx="7619999"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3" name="Google Shape;63;p20"/>
          <p:cNvSpPr txBox="1"/>
          <p:nvPr>
            <p:ph idx="12" type="sldNum"/>
          </p:nvPr>
        </p:nvSpPr>
        <p:spPr>
          <a:xfrm>
            <a:off x="687388" y="5694225"/>
            <a:ext cx="779767"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bschnitts-&#10;überschrift" type="secHead">
  <p:cSld name="SECTION_HEADER">
    <p:spTree>
      <p:nvGrpSpPr>
        <p:cNvPr id="64" name="Shape 64"/>
        <p:cNvGrpSpPr/>
        <p:nvPr/>
      </p:nvGrpSpPr>
      <p:grpSpPr>
        <a:xfrm>
          <a:off x="0" y="0"/>
          <a:ext cx="0" cy="0"/>
          <a:chOff x="0" y="0"/>
          <a:chExt cx="0" cy="0"/>
        </a:xfrm>
      </p:grpSpPr>
      <p:sp>
        <p:nvSpPr>
          <p:cNvPr id="65" name="Google Shape;65;p21"/>
          <p:cNvSpPr txBox="1"/>
          <p:nvPr>
            <p:ph type="title"/>
          </p:nvPr>
        </p:nvSpPr>
        <p:spPr>
          <a:xfrm>
            <a:off x="2589212" y="2058750"/>
            <a:ext cx="8915399" cy="146880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rgbClr val="262626"/>
              </a:buClr>
              <a:buSzPts val="4000"/>
              <a:buFont typeface="Century Gothic"/>
              <a:buNone/>
              <a:defRPr b="0" sz="400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6" name="Google Shape;66;p21"/>
          <p:cNvSpPr txBox="1"/>
          <p:nvPr>
            <p:ph idx="1" type="body"/>
          </p:nvPr>
        </p:nvSpPr>
        <p:spPr>
          <a:xfrm>
            <a:off x="2589212" y="3530129"/>
            <a:ext cx="8915399" cy="860400"/>
          </a:xfrm>
          <a:prstGeom prst="rect">
            <a:avLst/>
          </a:prstGeom>
          <a:noFill/>
          <a:ln>
            <a:noFill/>
          </a:ln>
        </p:spPr>
        <p:txBody>
          <a:bodyPr anchorCtr="0" anchor="t" bIns="45700" lIns="91425" spcFirstLastPara="1" rIns="91425" wrap="square" tIns="45700">
            <a:normAutofit/>
          </a:bodyPr>
          <a:lstStyle>
            <a:lvl1pPr indent="-228600" lvl="0" marL="457200" algn="l">
              <a:spcBef>
                <a:spcPts val="1000"/>
              </a:spcBef>
              <a:spcAft>
                <a:spcPts val="0"/>
              </a:spcAft>
              <a:buSzPts val="2000"/>
              <a:buNone/>
              <a:defRPr sz="2000">
                <a:solidFill>
                  <a:srgbClr val="595959"/>
                </a:solidFill>
              </a:defRPr>
            </a:lvl1pPr>
            <a:lvl2pPr indent="-228600" lvl="1" marL="914400" algn="l">
              <a:spcBef>
                <a:spcPts val="1000"/>
              </a:spcBef>
              <a:spcAft>
                <a:spcPts val="0"/>
              </a:spcAft>
              <a:buSzPts val="1800"/>
              <a:buNone/>
              <a:defRPr sz="1800">
                <a:solidFill>
                  <a:srgbClr val="888888"/>
                </a:solidFill>
              </a:defRPr>
            </a:lvl2pPr>
            <a:lvl3pPr indent="-228600" lvl="2" marL="1371600" algn="l">
              <a:spcBef>
                <a:spcPts val="1000"/>
              </a:spcBef>
              <a:spcAft>
                <a:spcPts val="0"/>
              </a:spcAft>
              <a:buSzPts val="1600"/>
              <a:buNone/>
              <a:defRPr sz="1600">
                <a:solidFill>
                  <a:srgbClr val="888888"/>
                </a:solidFill>
              </a:defRPr>
            </a:lvl3pPr>
            <a:lvl4pPr indent="-228600" lvl="3" marL="1828800" algn="l">
              <a:spcBef>
                <a:spcPts val="1000"/>
              </a:spcBef>
              <a:spcAft>
                <a:spcPts val="0"/>
              </a:spcAft>
              <a:buSzPts val="1400"/>
              <a:buNone/>
              <a:defRPr sz="1400">
                <a:solidFill>
                  <a:srgbClr val="888888"/>
                </a:solidFill>
              </a:defRPr>
            </a:lvl4pPr>
            <a:lvl5pPr indent="-228600" lvl="4" marL="2286000" algn="l">
              <a:spcBef>
                <a:spcPts val="1000"/>
              </a:spcBef>
              <a:spcAft>
                <a:spcPts val="0"/>
              </a:spcAft>
              <a:buSzPts val="1400"/>
              <a:buNone/>
              <a:defRPr sz="1400">
                <a:solidFill>
                  <a:srgbClr val="888888"/>
                </a:solidFill>
              </a:defRPr>
            </a:lvl5pPr>
            <a:lvl6pPr indent="-228600" lvl="5" marL="2743200" algn="l">
              <a:spcBef>
                <a:spcPts val="1000"/>
              </a:spcBef>
              <a:spcAft>
                <a:spcPts val="0"/>
              </a:spcAft>
              <a:buSzPts val="1400"/>
              <a:buNone/>
              <a:defRPr sz="1400">
                <a:solidFill>
                  <a:srgbClr val="888888"/>
                </a:solidFill>
              </a:defRPr>
            </a:lvl6pPr>
            <a:lvl7pPr indent="-228600" lvl="6" marL="3200400" algn="l">
              <a:spcBef>
                <a:spcPts val="1000"/>
              </a:spcBef>
              <a:spcAft>
                <a:spcPts val="0"/>
              </a:spcAft>
              <a:buSzPts val="1400"/>
              <a:buNone/>
              <a:defRPr sz="1400">
                <a:solidFill>
                  <a:srgbClr val="888888"/>
                </a:solidFill>
              </a:defRPr>
            </a:lvl7pPr>
            <a:lvl8pPr indent="-228600" lvl="7" marL="3657600" algn="l">
              <a:spcBef>
                <a:spcPts val="1000"/>
              </a:spcBef>
              <a:spcAft>
                <a:spcPts val="0"/>
              </a:spcAft>
              <a:buSzPts val="1400"/>
              <a:buNone/>
              <a:defRPr sz="1400">
                <a:solidFill>
                  <a:srgbClr val="888888"/>
                </a:solidFill>
              </a:defRPr>
            </a:lvl8pPr>
            <a:lvl9pPr indent="-228600" lvl="8" marL="4114800" algn="l">
              <a:spcBef>
                <a:spcPts val="1000"/>
              </a:spcBef>
              <a:spcAft>
                <a:spcPts val="0"/>
              </a:spcAft>
              <a:buSzPts val="1400"/>
              <a:buNone/>
              <a:defRPr sz="1400">
                <a:solidFill>
                  <a:srgbClr val="888888"/>
                </a:solidFill>
              </a:defRPr>
            </a:lvl9pPr>
          </a:lstStyle>
          <a:p/>
        </p:txBody>
      </p:sp>
      <p:sp>
        <p:nvSpPr>
          <p:cNvPr id="67" name="Google Shape;67;p21"/>
          <p:cNvSpPr txBox="1"/>
          <p:nvPr>
            <p:ph idx="10" type="dt"/>
          </p:nvPr>
        </p:nvSpPr>
        <p:spPr>
          <a:xfrm>
            <a:off x="10361612" y="6130437"/>
            <a:ext cx="1146283" cy="370396"/>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8" name="Google Shape;68;p21"/>
          <p:cNvSpPr txBox="1"/>
          <p:nvPr>
            <p:ph idx="11" type="ftr"/>
          </p:nvPr>
        </p:nvSpPr>
        <p:spPr>
          <a:xfrm>
            <a:off x="2589212" y="6135808"/>
            <a:ext cx="7619999"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9" name="Google Shape;69;p21"/>
          <p:cNvSpPr/>
          <p:nvPr/>
        </p:nvSpPr>
        <p:spPr>
          <a:xfrm flipH="1" rot="10800000">
            <a:off x="0" y="5153279"/>
            <a:ext cx="1588527" cy="507297"/>
          </a:xfrm>
          <a:custGeom>
            <a:rect b="b" l="l" r="r" t="t"/>
            <a:pathLst>
              <a:path extrusionOk="0" h="10000" w="9248">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 name="Google Shape;70;p21"/>
          <p:cNvSpPr txBox="1"/>
          <p:nvPr>
            <p:ph idx="12" type="sldNum"/>
          </p:nvPr>
        </p:nvSpPr>
        <p:spPr>
          <a:xfrm>
            <a:off x="536001" y="5219243"/>
            <a:ext cx="779767"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71" name="Google Shape;71;p21"/>
          <p:cNvSpPr/>
          <p:nvPr/>
        </p:nvSpPr>
        <p:spPr>
          <a:xfrm>
            <a:off x="1" y="6237586"/>
            <a:ext cx="12191999" cy="620414"/>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 name="Google Shape;72;p21"/>
          <p:cNvSpPr/>
          <p:nvPr/>
        </p:nvSpPr>
        <p:spPr>
          <a:xfrm>
            <a:off x="0" y="6171026"/>
            <a:ext cx="12192001" cy="65998"/>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73" name="Google Shape;73;p21"/>
          <p:cNvPicPr preferRelativeResize="0"/>
          <p:nvPr/>
        </p:nvPicPr>
        <p:blipFill rotWithShape="1">
          <a:blip r:embed="rId2">
            <a:alphaModFix/>
          </a:blip>
          <a:srcRect b="0" l="0" r="0" t="0"/>
          <a:stretch/>
        </p:blipFill>
        <p:spPr>
          <a:xfrm>
            <a:off x="104945" y="6281603"/>
            <a:ext cx="1061484" cy="400384"/>
          </a:xfrm>
          <a:prstGeom prst="rect">
            <a:avLst/>
          </a:prstGeom>
          <a:noFill/>
          <a:ln>
            <a:noFill/>
          </a:ln>
        </p:spPr>
      </p:pic>
      <p:pic>
        <p:nvPicPr>
          <p:cNvPr id="74" name="Google Shape;74;p21"/>
          <p:cNvPicPr preferRelativeResize="0"/>
          <p:nvPr/>
        </p:nvPicPr>
        <p:blipFill rotWithShape="1">
          <a:blip r:embed="rId3">
            <a:alphaModFix/>
          </a:blip>
          <a:srcRect b="0" l="0" r="0" t="0"/>
          <a:stretch/>
        </p:blipFill>
        <p:spPr>
          <a:xfrm>
            <a:off x="10099505" y="6266872"/>
            <a:ext cx="1987550" cy="567690"/>
          </a:xfrm>
          <a:prstGeom prst="rect">
            <a:avLst/>
          </a:prstGeom>
          <a:noFill/>
          <a:ln>
            <a:noFill/>
          </a:ln>
        </p:spPr>
      </p:pic>
      <p:sp>
        <p:nvSpPr>
          <p:cNvPr id="75" name="Google Shape;75;p21"/>
          <p:cNvSpPr txBox="1"/>
          <p:nvPr/>
        </p:nvSpPr>
        <p:spPr>
          <a:xfrm>
            <a:off x="2474138" y="6329013"/>
            <a:ext cx="7342559" cy="818408"/>
          </a:xfrm>
          <a:prstGeom prst="rect">
            <a:avLst/>
          </a:prstGeom>
          <a:noFill/>
          <a:ln>
            <a:noFill/>
          </a:ln>
        </p:spPr>
        <p:txBody>
          <a:bodyPr anchorCtr="0" anchor="t" bIns="45700" lIns="91425" spcFirstLastPara="1" rIns="91425" wrap="square" tIns="45700">
            <a:normAutofit/>
          </a:bodyPr>
          <a:lstStyle/>
          <a:p>
            <a:pPr indent="0" lvl="0" marL="0" marR="0" rtl="0" algn="ctr">
              <a:spcBef>
                <a:spcPts val="0"/>
              </a:spcBef>
              <a:spcAft>
                <a:spcPts val="0"/>
              </a:spcAft>
              <a:buClr>
                <a:schemeClr val="accent1"/>
              </a:buClr>
              <a:buSzPts val="900"/>
              <a:buFont typeface="Noto Sans Symbols"/>
              <a:buNone/>
            </a:pPr>
            <a:r>
              <a:rPr b="0" i="0" lang="en-US" sz="900" u="none" cap="none" strike="noStrike">
                <a:solidFill>
                  <a:schemeClr val="lt1"/>
                </a:solidFill>
                <a:latin typeface="Century Gothic"/>
                <a:ea typeface="Century Gothic"/>
                <a:cs typeface="Century Gothic"/>
                <a:sym typeface="Century Gothic"/>
              </a:rPr>
              <a:t>The European Commission support for the production of this publication does not constitute an endorsement of the contents which reflects the views only of the authors, and the Commission cannot be held responsible for any use which may be made of the information contained therein.</a:t>
            </a:r>
            <a:endParaRPr b="0" i="0" sz="900" u="none" cap="none" strike="noStrike">
              <a:solidFill>
                <a:schemeClr val="lt1"/>
              </a:solidFill>
              <a:latin typeface="Century Gothic"/>
              <a:ea typeface="Century Gothic"/>
              <a:cs typeface="Century Gothic"/>
              <a:sym typeface="Century Gothic"/>
            </a:endParaRPr>
          </a:p>
          <a:p>
            <a:pPr indent="0" lvl="0" marL="0" marR="0" rtl="0" algn="ctr">
              <a:spcBef>
                <a:spcPts val="1000"/>
              </a:spcBef>
              <a:spcAft>
                <a:spcPts val="0"/>
              </a:spcAft>
              <a:buClr>
                <a:schemeClr val="accent1"/>
              </a:buClr>
              <a:buSzPts val="2000"/>
              <a:buFont typeface="Noto Sans Symbols"/>
              <a:buNone/>
            </a:pPr>
            <a:r>
              <a:t/>
            </a:r>
            <a:endParaRPr b="0" i="0" sz="2000" u="none" cap="none" strike="noStrike">
              <a:solidFill>
                <a:schemeClr val="lt1"/>
              </a:solidFill>
              <a:latin typeface="Century Gothic"/>
              <a:ea typeface="Century Gothic"/>
              <a:cs typeface="Century Gothic"/>
              <a:sym typeface="Century Gothic"/>
            </a:endParaRPr>
          </a:p>
        </p:txBody>
      </p:sp>
      <p:pic>
        <p:nvPicPr>
          <p:cNvPr id="76" name="Google Shape;76;p21"/>
          <p:cNvPicPr preferRelativeResize="0"/>
          <p:nvPr/>
        </p:nvPicPr>
        <p:blipFill rotWithShape="1">
          <a:blip r:embed="rId4">
            <a:alphaModFix/>
          </a:blip>
          <a:srcRect b="0" l="0" r="0" t="0"/>
          <a:stretch/>
        </p:blipFill>
        <p:spPr>
          <a:xfrm>
            <a:off x="10294771" y="261857"/>
            <a:ext cx="1597018" cy="1444437"/>
          </a:xfrm>
          <a:prstGeom prst="rect">
            <a:avLst/>
          </a:prstGeom>
          <a:noFill/>
          <a:ln>
            <a:noFill/>
          </a:ln>
        </p:spPr>
      </p:pic>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elfolie mit Bild" showMasterSp="0">
  <p:cSld name="Titelfolie mit Bild">
    <p:spTree>
      <p:nvGrpSpPr>
        <p:cNvPr id="77" name="Shape 77"/>
        <p:cNvGrpSpPr/>
        <p:nvPr/>
      </p:nvGrpSpPr>
      <p:grpSpPr>
        <a:xfrm>
          <a:off x="0" y="0"/>
          <a:ext cx="0" cy="0"/>
          <a:chOff x="0" y="0"/>
          <a:chExt cx="0" cy="0"/>
        </a:xfrm>
      </p:grpSpPr>
      <p:sp>
        <p:nvSpPr>
          <p:cNvPr id="78" name="Google Shape;78;p22"/>
          <p:cNvSpPr/>
          <p:nvPr/>
        </p:nvSpPr>
        <p:spPr>
          <a:xfrm>
            <a:off x="1" y="6237586"/>
            <a:ext cx="12191999" cy="620414"/>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 name="Google Shape;79;p22"/>
          <p:cNvSpPr/>
          <p:nvPr/>
        </p:nvSpPr>
        <p:spPr>
          <a:xfrm>
            <a:off x="0" y="6171026"/>
            <a:ext cx="12192001" cy="65998"/>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80" name="Google Shape;80;p22"/>
          <p:cNvPicPr preferRelativeResize="0"/>
          <p:nvPr/>
        </p:nvPicPr>
        <p:blipFill rotWithShape="1">
          <a:blip r:embed="rId2">
            <a:alphaModFix/>
          </a:blip>
          <a:srcRect b="0" l="0" r="0" t="0"/>
          <a:stretch/>
        </p:blipFill>
        <p:spPr>
          <a:xfrm>
            <a:off x="104945" y="6281603"/>
            <a:ext cx="1061484" cy="400384"/>
          </a:xfrm>
          <a:prstGeom prst="rect">
            <a:avLst/>
          </a:prstGeom>
          <a:noFill/>
          <a:ln>
            <a:noFill/>
          </a:ln>
        </p:spPr>
      </p:pic>
      <p:sp>
        <p:nvSpPr>
          <p:cNvPr id="81" name="Google Shape;81;p22"/>
          <p:cNvSpPr txBox="1"/>
          <p:nvPr>
            <p:ph type="ctrTitle"/>
          </p:nvPr>
        </p:nvSpPr>
        <p:spPr>
          <a:xfrm>
            <a:off x="1104900" y="2292094"/>
            <a:ext cx="5734050" cy="2219691"/>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rgbClr val="262626"/>
              </a:buClr>
              <a:buSzPts val="4000"/>
              <a:buFont typeface="Century Gothic"/>
              <a:buNone/>
              <a:defRPr sz="400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22"/>
          <p:cNvSpPr txBox="1"/>
          <p:nvPr>
            <p:ph idx="1" type="subTitle"/>
          </p:nvPr>
        </p:nvSpPr>
        <p:spPr>
          <a:xfrm>
            <a:off x="1104900" y="4511784"/>
            <a:ext cx="5734050" cy="955565"/>
          </a:xfrm>
          <a:prstGeom prst="rect">
            <a:avLst/>
          </a:prstGeom>
          <a:noFill/>
          <a:ln>
            <a:noFill/>
          </a:ln>
        </p:spPr>
        <p:txBody>
          <a:bodyPr anchorCtr="0" anchor="t" bIns="45700" lIns="91425" spcFirstLastPara="1" rIns="91425" wrap="square" tIns="45700">
            <a:normAutofit/>
          </a:bodyPr>
          <a:lstStyle>
            <a:lvl1pPr lvl="0" algn="l">
              <a:spcBef>
                <a:spcPts val="0"/>
              </a:spcBef>
              <a:spcAft>
                <a:spcPts val="0"/>
              </a:spcAft>
              <a:buSzPts val="1800"/>
              <a:buNone/>
              <a:defRPr sz="1800"/>
            </a:lvl1pPr>
            <a:lvl2pPr lvl="1" algn="ctr">
              <a:spcBef>
                <a:spcPts val="1000"/>
              </a:spcBef>
              <a:spcAft>
                <a:spcPts val="0"/>
              </a:spcAft>
              <a:buSzPts val="2000"/>
              <a:buNone/>
              <a:defRPr sz="2000"/>
            </a:lvl2pPr>
            <a:lvl3pPr lvl="2" algn="ctr">
              <a:spcBef>
                <a:spcPts val="1000"/>
              </a:spcBef>
              <a:spcAft>
                <a:spcPts val="0"/>
              </a:spcAft>
              <a:buSzPts val="1800"/>
              <a:buNone/>
              <a:defRPr sz="1800"/>
            </a:lvl3pPr>
            <a:lvl4pPr lvl="3" algn="ctr">
              <a:spcBef>
                <a:spcPts val="1000"/>
              </a:spcBef>
              <a:spcAft>
                <a:spcPts val="0"/>
              </a:spcAft>
              <a:buSzPts val="1600"/>
              <a:buNone/>
              <a:defRPr sz="1600"/>
            </a:lvl4pPr>
            <a:lvl5pPr lvl="4" algn="ctr">
              <a:spcBef>
                <a:spcPts val="1000"/>
              </a:spcBef>
              <a:spcAft>
                <a:spcPts val="0"/>
              </a:spcAft>
              <a:buSzPts val="1600"/>
              <a:buNone/>
              <a:defRPr sz="1600"/>
            </a:lvl5pPr>
            <a:lvl6pPr lvl="5" algn="ctr">
              <a:spcBef>
                <a:spcPts val="1000"/>
              </a:spcBef>
              <a:spcAft>
                <a:spcPts val="0"/>
              </a:spcAft>
              <a:buSzPts val="1600"/>
              <a:buNone/>
              <a:defRPr sz="1600"/>
            </a:lvl6pPr>
            <a:lvl7pPr lvl="6" algn="ctr">
              <a:spcBef>
                <a:spcPts val="1000"/>
              </a:spcBef>
              <a:spcAft>
                <a:spcPts val="0"/>
              </a:spcAft>
              <a:buSzPts val="1600"/>
              <a:buNone/>
              <a:defRPr sz="1600"/>
            </a:lvl7pPr>
            <a:lvl8pPr lvl="7" algn="ctr">
              <a:spcBef>
                <a:spcPts val="1000"/>
              </a:spcBef>
              <a:spcAft>
                <a:spcPts val="0"/>
              </a:spcAft>
              <a:buSzPts val="1600"/>
              <a:buNone/>
              <a:defRPr sz="1600"/>
            </a:lvl8pPr>
            <a:lvl9pPr lvl="8" algn="ctr">
              <a:spcBef>
                <a:spcPts val="1000"/>
              </a:spcBef>
              <a:spcAft>
                <a:spcPts val="0"/>
              </a:spcAft>
              <a:buSzPts val="1600"/>
              <a:buNone/>
              <a:defRPr sz="1600"/>
            </a:lvl9pPr>
          </a:lstStyle>
          <a:p/>
        </p:txBody>
      </p:sp>
      <p:sp>
        <p:nvSpPr>
          <p:cNvPr id="83" name="Google Shape;83;p22"/>
          <p:cNvSpPr/>
          <p:nvPr>
            <p:ph idx="2" type="pic"/>
          </p:nvPr>
        </p:nvSpPr>
        <p:spPr>
          <a:xfrm>
            <a:off x="6981063" y="1310656"/>
            <a:ext cx="5210937" cy="4208604"/>
          </a:xfrm>
          <a:prstGeom prst="rect">
            <a:avLst/>
          </a:prstGeom>
          <a:solidFill>
            <a:srgbClr val="CCCCCC"/>
          </a:solidFill>
          <a:ln>
            <a:noFill/>
          </a:ln>
        </p:spPr>
      </p:sp>
      <p:pic>
        <p:nvPicPr>
          <p:cNvPr id="84" name="Google Shape;84;p22"/>
          <p:cNvPicPr preferRelativeResize="0"/>
          <p:nvPr/>
        </p:nvPicPr>
        <p:blipFill rotWithShape="1">
          <a:blip r:embed="rId3">
            <a:alphaModFix/>
          </a:blip>
          <a:srcRect b="0" l="0" r="0" t="0"/>
          <a:stretch/>
        </p:blipFill>
        <p:spPr>
          <a:xfrm>
            <a:off x="10099505" y="6266872"/>
            <a:ext cx="1987550" cy="567690"/>
          </a:xfrm>
          <a:prstGeom prst="rect">
            <a:avLst/>
          </a:prstGeom>
          <a:noFill/>
          <a:ln>
            <a:noFill/>
          </a:ln>
        </p:spPr>
      </p:pic>
      <p:sp>
        <p:nvSpPr>
          <p:cNvPr id="85" name="Google Shape;85;p22"/>
          <p:cNvSpPr txBox="1"/>
          <p:nvPr/>
        </p:nvSpPr>
        <p:spPr>
          <a:xfrm>
            <a:off x="2403343" y="6308182"/>
            <a:ext cx="7385314" cy="818408"/>
          </a:xfrm>
          <a:prstGeom prst="rect">
            <a:avLst/>
          </a:prstGeom>
          <a:noFill/>
          <a:ln>
            <a:noFill/>
          </a:ln>
        </p:spPr>
        <p:txBody>
          <a:bodyPr anchorCtr="0" anchor="t" bIns="45700" lIns="91425" spcFirstLastPara="1" rIns="91425" wrap="square" tIns="45700">
            <a:normAutofit/>
          </a:bodyPr>
          <a:lstStyle/>
          <a:p>
            <a:pPr indent="0" lvl="0" marL="0" marR="0" rtl="0" algn="ctr">
              <a:spcBef>
                <a:spcPts val="0"/>
              </a:spcBef>
              <a:spcAft>
                <a:spcPts val="0"/>
              </a:spcAft>
              <a:buClr>
                <a:schemeClr val="accent1"/>
              </a:buClr>
              <a:buSzPts val="900"/>
              <a:buFont typeface="Noto Sans Symbols"/>
              <a:buNone/>
            </a:pPr>
            <a:r>
              <a:rPr lang="en-US" sz="900">
                <a:solidFill>
                  <a:schemeClr val="lt1"/>
                </a:solidFill>
                <a:latin typeface="Century Gothic"/>
                <a:ea typeface="Century Gothic"/>
                <a:cs typeface="Century Gothic"/>
                <a:sym typeface="Century Gothic"/>
              </a:rPr>
              <a:t>The European Commission support for the production of this publication does not constitute an endorsement of the contents which reflects the views only of the authors, and the Commission cannot be held responsible for any use which may be made of the information contained therein.</a:t>
            </a:r>
            <a:endParaRPr sz="900">
              <a:solidFill>
                <a:schemeClr val="lt1"/>
              </a:solidFill>
              <a:latin typeface="Century Gothic"/>
              <a:ea typeface="Century Gothic"/>
              <a:cs typeface="Century Gothic"/>
              <a:sym typeface="Century Gothic"/>
            </a:endParaRPr>
          </a:p>
          <a:p>
            <a:pPr indent="0" lvl="0" marL="0" marR="0" rtl="0" algn="ctr">
              <a:spcBef>
                <a:spcPts val="1000"/>
              </a:spcBef>
              <a:spcAft>
                <a:spcPts val="0"/>
              </a:spcAft>
              <a:buClr>
                <a:schemeClr val="accent1"/>
              </a:buClr>
              <a:buSzPts val="2000"/>
              <a:buFont typeface="Noto Sans Symbols"/>
              <a:buNone/>
            </a:pPr>
            <a:r>
              <a:t/>
            </a:r>
            <a:endParaRPr sz="2000">
              <a:solidFill>
                <a:schemeClr val="lt1"/>
              </a:solidFill>
              <a:latin typeface="Century Gothic"/>
              <a:ea typeface="Century Gothic"/>
              <a:cs typeface="Century Gothic"/>
              <a:sym typeface="Century Gothic"/>
            </a:endParaRPr>
          </a:p>
        </p:txBody>
      </p:sp>
      <p:pic>
        <p:nvPicPr>
          <p:cNvPr id="86" name="Google Shape;86;p22"/>
          <p:cNvPicPr preferRelativeResize="0"/>
          <p:nvPr/>
        </p:nvPicPr>
        <p:blipFill rotWithShape="1">
          <a:blip r:embed="rId4">
            <a:alphaModFix/>
          </a:blip>
          <a:srcRect b="0" l="0" r="0" t="0"/>
          <a:stretch/>
        </p:blipFill>
        <p:spPr>
          <a:xfrm>
            <a:off x="10294771" y="261857"/>
            <a:ext cx="1597018" cy="1444437"/>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r Titel" type="titleOnly">
  <p:cSld name="TITLE_ONLY">
    <p:spTree>
      <p:nvGrpSpPr>
        <p:cNvPr id="87" name="Shape 87"/>
        <p:cNvGrpSpPr/>
        <p:nvPr/>
      </p:nvGrpSpPr>
      <p:grpSpPr>
        <a:xfrm>
          <a:off x="0" y="0"/>
          <a:ext cx="0" cy="0"/>
          <a:chOff x="0" y="0"/>
          <a:chExt cx="0" cy="0"/>
        </a:xfrm>
      </p:grpSpPr>
      <p:sp>
        <p:nvSpPr>
          <p:cNvPr id="88" name="Google Shape;88;p23"/>
          <p:cNvSpPr txBox="1"/>
          <p:nvPr>
            <p:ph type="title"/>
          </p:nvPr>
        </p:nvSpPr>
        <p:spPr>
          <a:xfrm>
            <a:off x="2592924" y="624110"/>
            <a:ext cx="8911687" cy="1280890"/>
          </a:xfrm>
          <a:prstGeom prst="rect">
            <a:avLst/>
          </a:prstGeom>
          <a:noFill/>
          <a:ln>
            <a:noFill/>
          </a:ln>
        </p:spPr>
        <p:txBody>
          <a:bodyPr anchorCtr="0" anchor="t" bIns="45700" lIns="91425" spcFirstLastPara="1" rIns="91425" wrap="square" tIns="45700">
            <a:normAutofit/>
          </a:bodyPr>
          <a:lstStyle>
            <a:lvl1pPr lvl="0" algn="l">
              <a:spcBef>
                <a:spcPts val="0"/>
              </a:spcBef>
              <a:spcAft>
                <a:spcPts val="0"/>
              </a:spcAft>
              <a:buClr>
                <a:srgbClr val="262626"/>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9" name="Google Shape;89;p23"/>
          <p:cNvSpPr txBox="1"/>
          <p:nvPr>
            <p:ph idx="10" type="dt"/>
          </p:nvPr>
        </p:nvSpPr>
        <p:spPr>
          <a:xfrm>
            <a:off x="10361612" y="6130437"/>
            <a:ext cx="1146283" cy="370396"/>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0" name="Google Shape;90;p23"/>
          <p:cNvSpPr txBox="1"/>
          <p:nvPr>
            <p:ph idx="11" type="ftr"/>
          </p:nvPr>
        </p:nvSpPr>
        <p:spPr>
          <a:xfrm>
            <a:off x="2589212" y="6135808"/>
            <a:ext cx="7619999"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1" name="Google Shape;91;p23"/>
          <p:cNvSpPr/>
          <p:nvPr/>
        </p:nvSpPr>
        <p:spPr>
          <a:xfrm flipH="1" rot="10800000">
            <a:off x="0" y="5505831"/>
            <a:ext cx="1588527" cy="507297"/>
          </a:xfrm>
          <a:custGeom>
            <a:rect b="b" l="l" r="r" t="t"/>
            <a:pathLst>
              <a:path extrusionOk="0" h="10000" w="9248">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 name="Google Shape;92;p23"/>
          <p:cNvSpPr txBox="1"/>
          <p:nvPr>
            <p:ph idx="12" type="sldNum"/>
          </p:nvPr>
        </p:nvSpPr>
        <p:spPr>
          <a:xfrm>
            <a:off x="502629" y="5576916"/>
            <a:ext cx="779767"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mc:AlternateContent>
    <mc:Choice Requires="p14">
      <p:transition spd="slow" p14:dur="700">
        <p:fade/>
      </p:transition>
    </mc:Choice>
    <mc:Fallback>
      <p:transition spd="slow">
        <p:fade/>
      </p:transition>
    </mc:Fallback>
  </mc:AlternateContent>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elfolie" type="title">
  <p:cSld name="TITLE">
    <p:spTree>
      <p:nvGrpSpPr>
        <p:cNvPr id="93" name="Shape 93"/>
        <p:cNvGrpSpPr/>
        <p:nvPr/>
      </p:nvGrpSpPr>
      <p:grpSpPr>
        <a:xfrm>
          <a:off x="0" y="0"/>
          <a:ext cx="0" cy="0"/>
          <a:chOff x="0" y="0"/>
          <a:chExt cx="0" cy="0"/>
        </a:xfrm>
      </p:grpSpPr>
      <p:sp>
        <p:nvSpPr>
          <p:cNvPr id="94" name="Google Shape;94;p24"/>
          <p:cNvSpPr txBox="1"/>
          <p:nvPr>
            <p:ph type="ctrTitle"/>
          </p:nvPr>
        </p:nvSpPr>
        <p:spPr>
          <a:xfrm>
            <a:off x="2589213" y="2514600"/>
            <a:ext cx="8915399" cy="2262781"/>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rgbClr val="262626"/>
              </a:buClr>
              <a:buSzPts val="5400"/>
              <a:buFont typeface="Century Gothic"/>
              <a:buNone/>
              <a:defRPr sz="54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5" name="Google Shape;95;p24"/>
          <p:cNvSpPr txBox="1"/>
          <p:nvPr>
            <p:ph idx="1" type="subTitle"/>
          </p:nvPr>
        </p:nvSpPr>
        <p:spPr>
          <a:xfrm>
            <a:off x="2589213" y="4777379"/>
            <a:ext cx="8915399" cy="1126283"/>
          </a:xfrm>
          <a:prstGeom prst="rect">
            <a:avLst/>
          </a:prstGeom>
          <a:noFill/>
          <a:ln>
            <a:noFill/>
          </a:ln>
        </p:spPr>
        <p:txBody>
          <a:bodyPr anchorCtr="0" anchor="t" bIns="45700" lIns="91425" spcFirstLastPara="1" rIns="91425" wrap="square" tIns="45700">
            <a:normAutofit/>
          </a:bodyPr>
          <a:lstStyle>
            <a:lvl1pPr lvl="0" algn="l">
              <a:spcBef>
                <a:spcPts val="1000"/>
              </a:spcBef>
              <a:spcAft>
                <a:spcPts val="0"/>
              </a:spcAft>
              <a:buSzPts val="1800"/>
              <a:buNone/>
              <a:defRPr>
                <a:solidFill>
                  <a:srgbClr val="595959"/>
                </a:solidFill>
              </a:defRPr>
            </a:lvl1pPr>
            <a:lvl2pPr lvl="1" algn="ctr">
              <a:spcBef>
                <a:spcPts val="1000"/>
              </a:spcBef>
              <a:spcAft>
                <a:spcPts val="0"/>
              </a:spcAft>
              <a:buSzPts val="1600"/>
              <a:buNone/>
              <a:defRPr>
                <a:solidFill>
                  <a:srgbClr val="888888"/>
                </a:solidFill>
              </a:defRPr>
            </a:lvl2pPr>
            <a:lvl3pPr lvl="2" algn="ctr">
              <a:spcBef>
                <a:spcPts val="1000"/>
              </a:spcBef>
              <a:spcAft>
                <a:spcPts val="0"/>
              </a:spcAft>
              <a:buSzPts val="1400"/>
              <a:buNone/>
              <a:defRPr>
                <a:solidFill>
                  <a:srgbClr val="888888"/>
                </a:solidFill>
              </a:defRPr>
            </a:lvl3pPr>
            <a:lvl4pPr lvl="3" algn="ctr">
              <a:spcBef>
                <a:spcPts val="1000"/>
              </a:spcBef>
              <a:spcAft>
                <a:spcPts val="0"/>
              </a:spcAft>
              <a:buSzPts val="1200"/>
              <a:buNone/>
              <a:defRPr>
                <a:solidFill>
                  <a:srgbClr val="888888"/>
                </a:solidFill>
              </a:defRPr>
            </a:lvl4pPr>
            <a:lvl5pPr lvl="4" algn="ctr">
              <a:spcBef>
                <a:spcPts val="1000"/>
              </a:spcBef>
              <a:spcAft>
                <a:spcPts val="0"/>
              </a:spcAft>
              <a:buSzPts val="1200"/>
              <a:buNone/>
              <a:defRPr>
                <a:solidFill>
                  <a:srgbClr val="888888"/>
                </a:solidFill>
              </a:defRPr>
            </a:lvl5pPr>
            <a:lvl6pPr lvl="5" algn="ctr">
              <a:spcBef>
                <a:spcPts val="1000"/>
              </a:spcBef>
              <a:spcAft>
                <a:spcPts val="0"/>
              </a:spcAft>
              <a:buSzPts val="1200"/>
              <a:buNone/>
              <a:defRPr>
                <a:solidFill>
                  <a:srgbClr val="888888"/>
                </a:solidFill>
              </a:defRPr>
            </a:lvl6pPr>
            <a:lvl7pPr lvl="6" algn="ctr">
              <a:spcBef>
                <a:spcPts val="1000"/>
              </a:spcBef>
              <a:spcAft>
                <a:spcPts val="0"/>
              </a:spcAft>
              <a:buSzPts val="1200"/>
              <a:buNone/>
              <a:defRPr>
                <a:solidFill>
                  <a:srgbClr val="888888"/>
                </a:solidFill>
              </a:defRPr>
            </a:lvl7pPr>
            <a:lvl8pPr lvl="7" algn="ctr">
              <a:spcBef>
                <a:spcPts val="1000"/>
              </a:spcBef>
              <a:spcAft>
                <a:spcPts val="0"/>
              </a:spcAft>
              <a:buSzPts val="1200"/>
              <a:buNone/>
              <a:defRPr>
                <a:solidFill>
                  <a:srgbClr val="888888"/>
                </a:solidFill>
              </a:defRPr>
            </a:lvl8pPr>
            <a:lvl9pPr lvl="8" algn="ctr">
              <a:spcBef>
                <a:spcPts val="1000"/>
              </a:spcBef>
              <a:spcAft>
                <a:spcPts val="0"/>
              </a:spcAft>
              <a:buSzPts val="1200"/>
              <a:buNone/>
              <a:defRPr>
                <a:solidFill>
                  <a:srgbClr val="888888"/>
                </a:solidFill>
              </a:defRPr>
            </a:lvl9pPr>
          </a:lstStyle>
          <a:p/>
        </p:txBody>
      </p:sp>
      <p:sp>
        <p:nvSpPr>
          <p:cNvPr id="96" name="Google Shape;96;p24"/>
          <p:cNvSpPr txBox="1"/>
          <p:nvPr>
            <p:ph idx="10" type="dt"/>
          </p:nvPr>
        </p:nvSpPr>
        <p:spPr>
          <a:xfrm>
            <a:off x="10361612" y="6130437"/>
            <a:ext cx="1146283" cy="370396"/>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7" name="Google Shape;97;p24"/>
          <p:cNvSpPr txBox="1"/>
          <p:nvPr>
            <p:ph idx="11" type="ftr"/>
          </p:nvPr>
        </p:nvSpPr>
        <p:spPr>
          <a:xfrm>
            <a:off x="2589212" y="6135808"/>
            <a:ext cx="7619999"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8" name="Google Shape;98;p24"/>
          <p:cNvSpPr/>
          <p:nvPr/>
        </p:nvSpPr>
        <p:spPr>
          <a:xfrm>
            <a:off x="0" y="4323810"/>
            <a:ext cx="1744652" cy="778589"/>
          </a:xfrm>
          <a:custGeom>
            <a:rect b="b" l="l" r="r" t="t"/>
            <a:pathLst>
              <a:path extrusionOk="0" h="166" w="372">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 name="Google Shape;99;p24"/>
          <p:cNvSpPr/>
          <p:nvPr/>
        </p:nvSpPr>
        <p:spPr>
          <a:xfrm>
            <a:off x="1" y="6237586"/>
            <a:ext cx="12191999" cy="620414"/>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 name="Google Shape;100;p24"/>
          <p:cNvSpPr/>
          <p:nvPr/>
        </p:nvSpPr>
        <p:spPr>
          <a:xfrm>
            <a:off x="0" y="6171026"/>
            <a:ext cx="12192001" cy="65998"/>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01" name="Google Shape;101;p24"/>
          <p:cNvPicPr preferRelativeResize="0"/>
          <p:nvPr/>
        </p:nvPicPr>
        <p:blipFill rotWithShape="1">
          <a:blip r:embed="rId2">
            <a:alphaModFix/>
          </a:blip>
          <a:srcRect b="0" l="0" r="0" t="0"/>
          <a:stretch/>
        </p:blipFill>
        <p:spPr>
          <a:xfrm>
            <a:off x="10099505" y="6266872"/>
            <a:ext cx="1987550" cy="567690"/>
          </a:xfrm>
          <a:prstGeom prst="rect">
            <a:avLst/>
          </a:prstGeom>
          <a:noFill/>
          <a:ln>
            <a:noFill/>
          </a:ln>
        </p:spPr>
      </p:pic>
      <p:sp>
        <p:nvSpPr>
          <p:cNvPr id="102" name="Google Shape;102;p24"/>
          <p:cNvSpPr txBox="1"/>
          <p:nvPr/>
        </p:nvSpPr>
        <p:spPr>
          <a:xfrm>
            <a:off x="2589211" y="6258544"/>
            <a:ext cx="7127823" cy="818408"/>
          </a:xfrm>
          <a:prstGeom prst="rect">
            <a:avLst/>
          </a:prstGeom>
          <a:noFill/>
          <a:ln>
            <a:noFill/>
          </a:ln>
        </p:spPr>
        <p:txBody>
          <a:bodyPr anchorCtr="0" anchor="t" bIns="45700" lIns="91425" spcFirstLastPara="1" rIns="91425" wrap="square" tIns="45700">
            <a:normAutofit/>
          </a:bodyPr>
          <a:lstStyle/>
          <a:p>
            <a:pPr indent="0" lvl="0" marL="0" marR="0" rtl="0" algn="ctr">
              <a:spcBef>
                <a:spcPts val="0"/>
              </a:spcBef>
              <a:spcAft>
                <a:spcPts val="0"/>
              </a:spcAft>
              <a:buClr>
                <a:schemeClr val="accent1"/>
              </a:buClr>
              <a:buSzPts val="900"/>
              <a:buFont typeface="Noto Sans Symbols"/>
              <a:buNone/>
            </a:pPr>
            <a:r>
              <a:rPr lang="en-US" sz="900">
                <a:solidFill>
                  <a:schemeClr val="lt1"/>
                </a:solidFill>
                <a:latin typeface="Century Gothic"/>
                <a:ea typeface="Century Gothic"/>
                <a:cs typeface="Century Gothic"/>
                <a:sym typeface="Century Gothic"/>
              </a:rPr>
              <a:t>The European Commission support for the production of this publication does not constitute an endorsement of the contents which reflects the views only of the authors, and the Commission cannot be held responsible for any use which may be made of the information contained therein.</a:t>
            </a:r>
            <a:endParaRPr sz="900">
              <a:solidFill>
                <a:schemeClr val="lt1"/>
              </a:solidFill>
              <a:latin typeface="Century Gothic"/>
              <a:ea typeface="Century Gothic"/>
              <a:cs typeface="Century Gothic"/>
              <a:sym typeface="Century Gothic"/>
            </a:endParaRPr>
          </a:p>
          <a:p>
            <a:pPr indent="0" lvl="0" marL="0" marR="0" rtl="0" algn="ctr">
              <a:spcBef>
                <a:spcPts val="1000"/>
              </a:spcBef>
              <a:spcAft>
                <a:spcPts val="0"/>
              </a:spcAft>
              <a:buClr>
                <a:schemeClr val="accent1"/>
              </a:buClr>
              <a:buSzPts val="2000"/>
              <a:buFont typeface="Noto Sans Symbols"/>
              <a:buNone/>
            </a:pPr>
            <a:r>
              <a:t/>
            </a:r>
            <a:endParaRPr sz="2000">
              <a:solidFill>
                <a:schemeClr val="lt1"/>
              </a:solidFill>
              <a:latin typeface="Century Gothic"/>
              <a:ea typeface="Century Gothic"/>
              <a:cs typeface="Century Gothic"/>
              <a:sym typeface="Century Gothic"/>
            </a:endParaRPr>
          </a:p>
        </p:txBody>
      </p:sp>
      <p:pic>
        <p:nvPicPr>
          <p:cNvPr id="103" name="Google Shape;103;p24"/>
          <p:cNvPicPr preferRelativeResize="0"/>
          <p:nvPr/>
        </p:nvPicPr>
        <p:blipFill rotWithShape="1">
          <a:blip r:embed="rId3">
            <a:alphaModFix/>
          </a:blip>
          <a:srcRect b="0" l="0" r="0" t="0"/>
          <a:stretch/>
        </p:blipFill>
        <p:spPr>
          <a:xfrm>
            <a:off x="104945" y="6281603"/>
            <a:ext cx="1061484" cy="400384"/>
          </a:xfrm>
          <a:prstGeom prst="rect">
            <a:avLst/>
          </a:prstGeom>
          <a:noFill/>
          <a:ln>
            <a:noFill/>
          </a:ln>
        </p:spPr>
      </p:pic>
      <p:pic>
        <p:nvPicPr>
          <p:cNvPr id="104" name="Google Shape;104;p24"/>
          <p:cNvPicPr preferRelativeResize="0"/>
          <p:nvPr/>
        </p:nvPicPr>
        <p:blipFill rotWithShape="1">
          <a:blip r:embed="rId4">
            <a:alphaModFix/>
          </a:blip>
          <a:srcRect b="0" l="0" r="0" t="0"/>
          <a:stretch/>
        </p:blipFill>
        <p:spPr>
          <a:xfrm>
            <a:off x="10294771" y="261857"/>
            <a:ext cx="1597018" cy="1444437"/>
          </a:xfrm>
          <a:prstGeom prst="rect">
            <a:avLst/>
          </a:prstGeom>
          <a:noFill/>
          <a:ln>
            <a:noFill/>
          </a:ln>
        </p:spPr>
      </p:pic>
      <p:sp>
        <p:nvSpPr>
          <p:cNvPr id="105" name="Google Shape;105;p24"/>
          <p:cNvSpPr txBox="1"/>
          <p:nvPr>
            <p:ph idx="12" type="sldNum"/>
          </p:nvPr>
        </p:nvSpPr>
        <p:spPr>
          <a:xfrm>
            <a:off x="531812" y="4529540"/>
            <a:ext cx="779767"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mc:AlternateContent>
    <mc:Choice Requires="p14">
      <p:transition spd="slow" p14:dur="700">
        <p:fade/>
      </p:transition>
    </mc:Choice>
    <mc:Fallback>
      <p:transition spd="slow">
        <p:fade/>
      </p:transition>
    </mc:Fallback>
  </mc:AlternateContent>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wei Inhalte" type="twoObj">
  <p:cSld name="TWO_OBJECTS">
    <p:spTree>
      <p:nvGrpSpPr>
        <p:cNvPr id="106" name="Shape 106"/>
        <p:cNvGrpSpPr/>
        <p:nvPr/>
      </p:nvGrpSpPr>
      <p:grpSpPr>
        <a:xfrm>
          <a:off x="0" y="0"/>
          <a:ext cx="0" cy="0"/>
          <a:chOff x="0" y="0"/>
          <a:chExt cx="0" cy="0"/>
        </a:xfrm>
      </p:grpSpPr>
      <p:sp>
        <p:nvSpPr>
          <p:cNvPr id="107" name="Google Shape;107;p25"/>
          <p:cNvSpPr txBox="1"/>
          <p:nvPr>
            <p:ph type="title"/>
          </p:nvPr>
        </p:nvSpPr>
        <p:spPr>
          <a:xfrm>
            <a:off x="2592924" y="624110"/>
            <a:ext cx="8911687" cy="1280890"/>
          </a:xfrm>
          <a:prstGeom prst="rect">
            <a:avLst/>
          </a:prstGeom>
          <a:noFill/>
          <a:ln>
            <a:noFill/>
          </a:ln>
        </p:spPr>
        <p:txBody>
          <a:bodyPr anchorCtr="0" anchor="t" bIns="45700" lIns="91425" spcFirstLastPara="1" rIns="91425" wrap="square" tIns="45700">
            <a:normAutofit/>
          </a:bodyPr>
          <a:lstStyle>
            <a:lvl1pPr lvl="0" algn="l">
              <a:spcBef>
                <a:spcPts val="0"/>
              </a:spcBef>
              <a:spcAft>
                <a:spcPts val="0"/>
              </a:spcAft>
              <a:buClr>
                <a:srgbClr val="262626"/>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8" name="Google Shape;108;p25"/>
          <p:cNvSpPr txBox="1"/>
          <p:nvPr>
            <p:ph idx="1" type="body"/>
          </p:nvPr>
        </p:nvSpPr>
        <p:spPr>
          <a:xfrm>
            <a:off x="2589212" y="2133600"/>
            <a:ext cx="4313864" cy="3777622"/>
          </a:xfrm>
          <a:prstGeom prst="rect">
            <a:avLst/>
          </a:prstGeom>
          <a:noFill/>
          <a:ln>
            <a:noFill/>
          </a:ln>
        </p:spPr>
        <p:txBody>
          <a:bodyPr anchorCtr="0" anchor="t" bIns="45700" lIns="91425" spcFirstLastPara="1" rIns="91425" wrap="square" tIns="45700">
            <a:normAutofit/>
          </a:bodyPr>
          <a:lstStyle>
            <a:lvl1pPr indent="-342900" lvl="0" marL="457200" algn="l">
              <a:spcBef>
                <a:spcPts val="1000"/>
              </a:spcBef>
              <a:spcAft>
                <a:spcPts val="0"/>
              </a:spcAft>
              <a:buSzPts val="1800"/>
              <a:buChar char="🠶"/>
              <a:defRPr/>
            </a:lvl1pPr>
            <a:lvl2pPr indent="-342900" lvl="1" marL="914400" algn="l">
              <a:spcBef>
                <a:spcPts val="1000"/>
              </a:spcBef>
              <a:spcAft>
                <a:spcPts val="0"/>
              </a:spcAft>
              <a:buSzPts val="1800"/>
              <a:buChar char="🠶"/>
              <a:defRPr/>
            </a:lvl2pPr>
            <a:lvl3pPr indent="-342900" lvl="2" marL="1371600" algn="l">
              <a:spcBef>
                <a:spcPts val="1000"/>
              </a:spcBef>
              <a:spcAft>
                <a:spcPts val="0"/>
              </a:spcAft>
              <a:buSzPts val="1800"/>
              <a:buChar char="🠶"/>
              <a:defRPr/>
            </a:lvl3pPr>
            <a:lvl4pPr indent="-342900" lvl="3" marL="1828800" algn="l">
              <a:spcBef>
                <a:spcPts val="1000"/>
              </a:spcBef>
              <a:spcAft>
                <a:spcPts val="0"/>
              </a:spcAft>
              <a:buSzPts val="1800"/>
              <a:buChar char="🠶"/>
              <a:defRPr/>
            </a:lvl4pPr>
            <a:lvl5pPr indent="-342900" lvl="4" marL="2286000" algn="l">
              <a:spcBef>
                <a:spcPts val="1000"/>
              </a:spcBef>
              <a:spcAft>
                <a:spcPts val="0"/>
              </a:spcAft>
              <a:buSzPts val="1800"/>
              <a:buChar char="🠶"/>
              <a:defRPr/>
            </a:lvl5pPr>
            <a:lvl6pPr indent="-342900" lvl="5" marL="2743200" algn="l">
              <a:spcBef>
                <a:spcPts val="1000"/>
              </a:spcBef>
              <a:spcAft>
                <a:spcPts val="0"/>
              </a:spcAft>
              <a:buSzPts val="1800"/>
              <a:buChar char="🠶"/>
              <a:defRPr/>
            </a:lvl6pPr>
            <a:lvl7pPr indent="-342900" lvl="6" marL="3200400" algn="l">
              <a:spcBef>
                <a:spcPts val="1000"/>
              </a:spcBef>
              <a:spcAft>
                <a:spcPts val="0"/>
              </a:spcAft>
              <a:buSzPts val="1800"/>
              <a:buChar char="🠶"/>
              <a:defRPr/>
            </a:lvl7pPr>
            <a:lvl8pPr indent="-342900" lvl="7" marL="3657600" algn="l">
              <a:spcBef>
                <a:spcPts val="1000"/>
              </a:spcBef>
              <a:spcAft>
                <a:spcPts val="0"/>
              </a:spcAft>
              <a:buSzPts val="1800"/>
              <a:buChar char="🠶"/>
              <a:defRPr/>
            </a:lvl8pPr>
            <a:lvl9pPr indent="-342900" lvl="8" marL="4114800" algn="l">
              <a:spcBef>
                <a:spcPts val="1000"/>
              </a:spcBef>
              <a:spcAft>
                <a:spcPts val="0"/>
              </a:spcAft>
              <a:buSzPts val="1800"/>
              <a:buChar char="🠶"/>
              <a:defRPr/>
            </a:lvl9pPr>
          </a:lstStyle>
          <a:p/>
        </p:txBody>
      </p:sp>
      <p:sp>
        <p:nvSpPr>
          <p:cNvPr id="109" name="Google Shape;109;p25"/>
          <p:cNvSpPr txBox="1"/>
          <p:nvPr>
            <p:ph idx="2" type="body"/>
          </p:nvPr>
        </p:nvSpPr>
        <p:spPr>
          <a:xfrm>
            <a:off x="7190747" y="2126222"/>
            <a:ext cx="4313864" cy="3777622"/>
          </a:xfrm>
          <a:prstGeom prst="rect">
            <a:avLst/>
          </a:prstGeom>
          <a:noFill/>
          <a:ln>
            <a:noFill/>
          </a:ln>
        </p:spPr>
        <p:txBody>
          <a:bodyPr anchorCtr="0" anchor="t" bIns="45700" lIns="91425" spcFirstLastPara="1" rIns="91425" wrap="square" tIns="45700">
            <a:normAutofit/>
          </a:bodyPr>
          <a:lstStyle>
            <a:lvl1pPr indent="-342900" lvl="0" marL="457200" algn="l">
              <a:spcBef>
                <a:spcPts val="1000"/>
              </a:spcBef>
              <a:spcAft>
                <a:spcPts val="0"/>
              </a:spcAft>
              <a:buSzPts val="1800"/>
              <a:buChar char="🠶"/>
              <a:defRPr/>
            </a:lvl1pPr>
            <a:lvl2pPr indent="-342900" lvl="1" marL="914400" algn="l">
              <a:spcBef>
                <a:spcPts val="1000"/>
              </a:spcBef>
              <a:spcAft>
                <a:spcPts val="0"/>
              </a:spcAft>
              <a:buSzPts val="1800"/>
              <a:buChar char="🠶"/>
              <a:defRPr/>
            </a:lvl2pPr>
            <a:lvl3pPr indent="-342900" lvl="2" marL="1371600" algn="l">
              <a:spcBef>
                <a:spcPts val="1000"/>
              </a:spcBef>
              <a:spcAft>
                <a:spcPts val="0"/>
              </a:spcAft>
              <a:buSzPts val="1800"/>
              <a:buChar char="🠶"/>
              <a:defRPr/>
            </a:lvl3pPr>
            <a:lvl4pPr indent="-342900" lvl="3" marL="1828800" algn="l">
              <a:spcBef>
                <a:spcPts val="1000"/>
              </a:spcBef>
              <a:spcAft>
                <a:spcPts val="0"/>
              </a:spcAft>
              <a:buSzPts val="1800"/>
              <a:buChar char="🠶"/>
              <a:defRPr/>
            </a:lvl4pPr>
            <a:lvl5pPr indent="-342900" lvl="4" marL="2286000" algn="l">
              <a:spcBef>
                <a:spcPts val="1000"/>
              </a:spcBef>
              <a:spcAft>
                <a:spcPts val="0"/>
              </a:spcAft>
              <a:buSzPts val="1800"/>
              <a:buChar char="🠶"/>
              <a:defRPr/>
            </a:lvl5pPr>
            <a:lvl6pPr indent="-342900" lvl="5" marL="2743200" algn="l">
              <a:spcBef>
                <a:spcPts val="1000"/>
              </a:spcBef>
              <a:spcAft>
                <a:spcPts val="0"/>
              </a:spcAft>
              <a:buSzPts val="1800"/>
              <a:buChar char="🠶"/>
              <a:defRPr/>
            </a:lvl6pPr>
            <a:lvl7pPr indent="-342900" lvl="6" marL="3200400" algn="l">
              <a:spcBef>
                <a:spcPts val="1000"/>
              </a:spcBef>
              <a:spcAft>
                <a:spcPts val="0"/>
              </a:spcAft>
              <a:buSzPts val="1800"/>
              <a:buChar char="🠶"/>
              <a:defRPr/>
            </a:lvl7pPr>
            <a:lvl8pPr indent="-342900" lvl="7" marL="3657600" algn="l">
              <a:spcBef>
                <a:spcPts val="1000"/>
              </a:spcBef>
              <a:spcAft>
                <a:spcPts val="0"/>
              </a:spcAft>
              <a:buSzPts val="1800"/>
              <a:buChar char="🠶"/>
              <a:defRPr/>
            </a:lvl8pPr>
            <a:lvl9pPr indent="-342900" lvl="8" marL="4114800" algn="l">
              <a:spcBef>
                <a:spcPts val="1000"/>
              </a:spcBef>
              <a:spcAft>
                <a:spcPts val="0"/>
              </a:spcAft>
              <a:buSzPts val="1800"/>
              <a:buChar char="🠶"/>
              <a:defRPr/>
            </a:lvl9pPr>
          </a:lstStyle>
          <a:p/>
        </p:txBody>
      </p:sp>
      <p:sp>
        <p:nvSpPr>
          <p:cNvPr id="110" name="Google Shape;110;p25"/>
          <p:cNvSpPr txBox="1"/>
          <p:nvPr>
            <p:ph idx="10" type="dt"/>
          </p:nvPr>
        </p:nvSpPr>
        <p:spPr>
          <a:xfrm>
            <a:off x="10361612" y="6130437"/>
            <a:ext cx="1146283" cy="370396"/>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1" name="Google Shape;111;p25"/>
          <p:cNvSpPr txBox="1"/>
          <p:nvPr>
            <p:ph idx="11" type="ftr"/>
          </p:nvPr>
        </p:nvSpPr>
        <p:spPr>
          <a:xfrm>
            <a:off x="2589212" y="6135808"/>
            <a:ext cx="7619999"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2" name="Google Shape;112;p25"/>
          <p:cNvSpPr/>
          <p:nvPr/>
        </p:nvSpPr>
        <p:spPr>
          <a:xfrm flipH="1" rot="10800000">
            <a:off x="0" y="5542407"/>
            <a:ext cx="1588527" cy="507297"/>
          </a:xfrm>
          <a:custGeom>
            <a:rect b="b" l="l" r="r" t="t"/>
            <a:pathLst>
              <a:path extrusionOk="0" h="10000" w="9248">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 name="Google Shape;113;p25"/>
          <p:cNvSpPr txBox="1"/>
          <p:nvPr>
            <p:ph idx="12" type="sldNum"/>
          </p:nvPr>
        </p:nvSpPr>
        <p:spPr>
          <a:xfrm>
            <a:off x="536001" y="5615814"/>
            <a:ext cx="779767"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gleich" type="twoTxTwoObj">
  <p:cSld name="TWO_OBJECTS_WITH_TEXT">
    <p:spTree>
      <p:nvGrpSpPr>
        <p:cNvPr id="114" name="Shape 114"/>
        <p:cNvGrpSpPr/>
        <p:nvPr/>
      </p:nvGrpSpPr>
      <p:grpSpPr>
        <a:xfrm>
          <a:off x="0" y="0"/>
          <a:ext cx="0" cy="0"/>
          <a:chOff x="0" y="0"/>
          <a:chExt cx="0" cy="0"/>
        </a:xfrm>
      </p:grpSpPr>
      <p:sp>
        <p:nvSpPr>
          <p:cNvPr id="115" name="Google Shape;115;p26"/>
          <p:cNvSpPr txBox="1"/>
          <p:nvPr>
            <p:ph type="title"/>
          </p:nvPr>
        </p:nvSpPr>
        <p:spPr>
          <a:xfrm>
            <a:off x="2592924" y="624110"/>
            <a:ext cx="8911687" cy="1280890"/>
          </a:xfrm>
          <a:prstGeom prst="rect">
            <a:avLst/>
          </a:prstGeom>
          <a:noFill/>
          <a:ln>
            <a:noFill/>
          </a:ln>
        </p:spPr>
        <p:txBody>
          <a:bodyPr anchorCtr="0" anchor="t" bIns="45700" lIns="91425" spcFirstLastPara="1" rIns="91425" wrap="square" tIns="45700">
            <a:normAutofit/>
          </a:bodyPr>
          <a:lstStyle>
            <a:lvl1pPr lvl="0" algn="l">
              <a:spcBef>
                <a:spcPts val="0"/>
              </a:spcBef>
              <a:spcAft>
                <a:spcPts val="0"/>
              </a:spcAft>
              <a:buClr>
                <a:srgbClr val="262626"/>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6" name="Google Shape;116;p26"/>
          <p:cNvSpPr txBox="1"/>
          <p:nvPr>
            <p:ph idx="1" type="body"/>
          </p:nvPr>
        </p:nvSpPr>
        <p:spPr>
          <a:xfrm>
            <a:off x="2939373" y="1972703"/>
            <a:ext cx="3992732" cy="576262"/>
          </a:xfrm>
          <a:prstGeom prst="rect">
            <a:avLst/>
          </a:prstGeom>
          <a:noFill/>
          <a:ln>
            <a:noFill/>
          </a:ln>
        </p:spPr>
        <p:txBody>
          <a:bodyPr anchorCtr="0" anchor="b" bIns="45700" lIns="91425" spcFirstLastPara="1" rIns="91425" wrap="square" tIns="45700">
            <a:noAutofit/>
          </a:bodyPr>
          <a:lstStyle>
            <a:lvl1pPr indent="-228600" lvl="0" marL="457200" algn="l">
              <a:spcBef>
                <a:spcPts val="1000"/>
              </a:spcBef>
              <a:spcAft>
                <a:spcPts val="0"/>
              </a:spcAft>
              <a:buSzPts val="2400"/>
              <a:buNone/>
              <a:defRPr b="0" sz="2400"/>
            </a:lvl1pPr>
            <a:lvl2pPr indent="-228600" lvl="1" marL="914400" algn="l">
              <a:spcBef>
                <a:spcPts val="1000"/>
              </a:spcBef>
              <a:spcAft>
                <a:spcPts val="0"/>
              </a:spcAft>
              <a:buSzPts val="2000"/>
              <a:buNone/>
              <a:defRPr b="1" sz="2000"/>
            </a:lvl2pPr>
            <a:lvl3pPr indent="-228600" lvl="2" marL="1371600" algn="l">
              <a:spcBef>
                <a:spcPts val="1000"/>
              </a:spcBef>
              <a:spcAft>
                <a:spcPts val="0"/>
              </a:spcAft>
              <a:buSzPts val="1800"/>
              <a:buNone/>
              <a:defRPr b="1" sz="1800"/>
            </a:lvl3pPr>
            <a:lvl4pPr indent="-228600" lvl="3" marL="1828800" algn="l">
              <a:spcBef>
                <a:spcPts val="1000"/>
              </a:spcBef>
              <a:spcAft>
                <a:spcPts val="0"/>
              </a:spcAft>
              <a:buSzPts val="1600"/>
              <a:buNone/>
              <a:defRPr b="1" sz="1600"/>
            </a:lvl4pPr>
            <a:lvl5pPr indent="-228600" lvl="4" marL="2286000" algn="l">
              <a:spcBef>
                <a:spcPts val="1000"/>
              </a:spcBef>
              <a:spcAft>
                <a:spcPts val="0"/>
              </a:spcAft>
              <a:buSzPts val="1600"/>
              <a:buNone/>
              <a:defRPr b="1" sz="1600"/>
            </a:lvl5pPr>
            <a:lvl6pPr indent="-228600" lvl="5" marL="2743200" algn="l">
              <a:spcBef>
                <a:spcPts val="1000"/>
              </a:spcBef>
              <a:spcAft>
                <a:spcPts val="0"/>
              </a:spcAft>
              <a:buSzPts val="1600"/>
              <a:buNone/>
              <a:defRPr b="1" sz="1600"/>
            </a:lvl6pPr>
            <a:lvl7pPr indent="-228600" lvl="6" marL="3200400" algn="l">
              <a:spcBef>
                <a:spcPts val="1000"/>
              </a:spcBef>
              <a:spcAft>
                <a:spcPts val="0"/>
              </a:spcAft>
              <a:buSzPts val="1600"/>
              <a:buNone/>
              <a:defRPr b="1" sz="1600"/>
            </a:lvl7pPr>
            <a:lvl8pPr indent="-228600" lvl="7" marL="3657600" algn="l">
              <a:spcBef>
                <a:spcPts val="1000"/>
              </a:spcBef>
              <a:spcAft>
                <a:spcPts val="0"/>
              </a:spcAft>
              <a:buSzPts val="1600"/>
              <a:buNone/>
              <a:defRPr b="1" sz="1600"/>
            </a:lvl8pPr>
            <a:lvl9pPr indent="-228600" lvl="8" marL="4114800" algn="l">
              <a:spcBef>
                <a:spcPts val="1000"/>
              </a:spcBef>
              <a:spcAft>
                <a:spcPts val="0"/>
              </a:spcAft>
              <a:buSzPts val="1600"/>
              <a:buNone/>
              <a:defRPr b="1" sz="1600"/>
            </a:lvl9pPr>
          </a:lstStyle>
          <a:p/>
        </p:txBody>
      </p:sp>
      <p:sp>
        <p:nvSpPr>
          <p:cNvPr id="117" name="Google Shape;117;p26"/>
          <p:cNvSpPr txBox="1"/>
          <p:nvPr>
            <p:ph idx="2" type="body"/>
          </p:nvPr>
        </p:nvSpPr>
        <p:spPr>
          <a:xfrm>
            <a:off x="2589212" y="2548966"/>
            <a:ext cx="4342893" cy="3354060"/>
          </a:xfrm>
          <a:prstGeom prst="rect">
            <a:avLst/>
          </a:prstGeom>
          <a:noFill/>
          <a:ln>
            <a:noFill/>
          </a:ln>
        </p:spPr>
        <p:txBody>
          <a:bodyPr anchorCtr="0" anchor="t" bIns="45700" lIns="91425" spcFirstLastPara="1" rIns="91425" wrap="square" tIns="45700">
            <a:normAutofit/>
          </a:bodyPr>
          <a:lstStyle>
            <a:lvl1pPr indent="-342900" lvl="0" marL="457200" algn="l">
              <a:spcBef>
                <a:spcPts val="1000"/>
              </a:spcBef>
              <a:spcAft>
                <a:spcPts val="0"/>
              </a:spcAft>
              <a:buSzPts val="1800"/>
              <a:buChar char="🠶"/>
              <a:defRPr/>
            </a:lvl1pPr>
            <a:lvl2pPr indent="-342900" lvl="1" marL="914400" algn="l">
              <a:spcBef>
                <a:spcPts val="1000"/>
              </a:spcBef>
              <a:spcAft>
                <a:spcPts val="0"/>
              </a:spcAft>
              <a:buSzPts val="1800"/>
              <a:buChar char="🠶"/>
              <a:defRPr/>
            </a:lvl2pPr>
            <a:lvl3pPr indent="-342900" lvl="2" marL="1371600" algn="l">
              <a:spcBef>
                <a:spcPts val="1000"/>
              </a:spcBef>
              <a:spcAft>
                <a:spcPts val="0"/>
              </a:spcAft>
              <a:buSzPts val="1800"/>
              <a:buChar char="🠶"/>
              <a:defRPr/>
            </a:lvl3pPr>
            <a:lvl4pPr indent="-342900" lvl="3" marL="1828800" algn="l">
              <a:spcBef>
                <a:spcPts val="1000"/>
              </a:spcBef>
              <a:spcAft>
                <a:spcPts val="0"/>
              </a:spcAft>
              <a:buSzPts val="1800"/>
              <a:buChar char="🠶"/>
              <a:defRPr/>
            </a:lvl4pPr>
            <a:lvl5pPr indent="-342900" lvl="4" marL="2286000" algn="l">
              <a:spcBef>
                <a:spcPts val="1000"/>
              </a:spcBef>
              <a:spcAft>
                <a:spcPts val="0"/>
              </a:spcAft>
              <a:buSzPts val="1800"/>
              <a:buChar char="🠶"/>
              <a:defRPr/>
            </a:lvl5pPr>
            <a:lvl6pPr indent="-342900" lvl="5" marL="2743200" algn="l">
              <a:spcBef>
                <a:spcPts val="1000"/>
              </a:spcBef>
              <a:spcAft>
                <a:spcPts val="0"/>
              </a:spcAft>
              <a:buSzPts val="1800"/>
              <a:buChar char="🠶"/>
              <a:defRPr/>
            </a:lvl6pPr>
            <a:lvl7pPr indent="-342900" lvl="6" marL="3200400" algn="l">
              <a:spcBef>
                <a:spcPts val="1000"/>
              </a:spcBef>
              <a:spcAft>
                <a:spcPts val="0"/>
              </a:spcAft>
              <a:buSzPts val="1800"/>
              <a:buChar char="🠶"/>
              <a:defRPr/>
            </a:lvl7pPr>
            <a:lvl8pPr indent="-342900" lvl="7" marL="3657600" algn="l">
              <a:spcBef>
                <a:spcPts val="1000"/>
              </a:spcBef>
              <a:spcAft>
                <a:spcPts val="0"/>
              </a:spcAft>
              <a:buSzPts val="1800"/>
              <a:buChar char="🠶"/>
              <a:defRPr/>
            </a:lvl8pPr>
            <a:lvl9pPr indent="-342900" lvl="8" marL="4114800" algn="l">
              <a:spcBef>
                <a:spcPts val="1000"/>
              </a:spcBef>
              <a:spcAft>
                <a:spcPts val="0"/>
              </a:spcAft>
              <a:buSzPts val="1800"/>
              <a:buChar char="🠶"/>
              <a:defRPr/>
            </a:lvl9pPr>
          </a:lstStyle>
          <a:p/>
        </p:txBody>
      </p:sp>
      <p:sp>
        <p:nvSpPr>
          <p:cNvPr id="118" name="Google Shape;118;p26"/>
          <p:cNvSpPr txBox="1"/>
          <p:nvPr>
            <p:ph idx="3" type="body"/>
          </p:nvPr>
        </p:nvSpPr>
        <p:spPr>
          <a:xfrm>
            <a:off x="7506629" y="1969475"/>
            <a:ext cx="3999001" cy="576262"/>
          </a:xfrm>
          <a:prstGeom prst="rect">
            <a:avLst/>
          </a:prstGeom>
          <a:noFill/>
          <a:ln>
            <a:noFill/>
          </a:ln>
        </p:spPr>
        <p:txBody>
          <a:bodyPr anchorCtr="0" anchor="b" bIns="45700" lIns="91425" spcFirstLastPara="1" rIns="91425" wrap="square" tIns="45700">
            <a:noAutofit/>
          </a:bodyPr>
          <a:lstStyle>
            <a:lvl1pPr indent="-228600" lvl="0" marL="457200" algn="l">
              <a:spcBef>
                <a:spcPts val="1000"/>
              </a:spcBef>
              <a:spcAft>
                <a:spcPts val="0"/>
              </a:spcAft>
              <a:buSzPts val="2400"/>
              <a:buNone/>
              <a:defRPr b="0" sz="2400"/>
            </a:lvl1pPr>
            <a:lvl2pPr indent="-228600" lvl="1" marL="914400" algn="l">
              <a:spcBef>
                <a:spcPts val="1000"/>
              </a:spcBef>
              <a:spcAft>
                <a:spcPts val="0"/>
              </a:spcAft>
              <a:buSzPts val="2000"/>
              <a:buNone/>
              <a:defRPr b="1" sz="2000"/>
            </a:lvl2pPr>
            <a:lvl3pPr indent="-228600" lvl="2" marL="1371600" algn="l">
              <a:spcBef>
                <a:spcPts val="1000"/>
              </a:spcBef>
              <a:spcAft>
                <a:spcPts val="0"/>
              </a:spcAft>
              <a:buSzPts val="1800"/>
              <a:buNone/>
              <a:defRPr b="1" sz="1800"/>
            </a:lvl3pPr>
            <a:lvl4pPr indent="-228600" lvl="3" marL="1828800" algn="l">
              <a:spcBef>
                <a:spcPts val="1000"/>
              </a:spcBef>
              <a:spcAft>
                <a:spcPts val="0"/>
              </a:spcAft>
              <a:buSzPts val="1600"/>
              <a:buNone/>
              <a:defRPr b="1" sz="1600"/>
            </a:lvl4pPr>
            <a:lvl5pPr indent="-228600" lvl="4" marL="2286000" algn="l">
              <a:spcBef>
                <a:spcPts val="1000"/>
              </a:spcBef>
              <a:spcAft>
                <a:spcPts val="0"/>
              </a:spcAft>
              <a:buSzPts val="1600"/>
              <a:buNone/>
              <a:defRPr b="1" sz="1600"/>
            </a:lvl5pPr>
            <a:lvl6pPr indent="-228600" lvl="5" marL="2743200" algn="l">
              <a:spcBef>
                <a:spcPts val="1000"/>
              </a:spcBef>
              <a:spcAft>
                <a:spcPts val="0"/>
              </a:spcAft>
              <a:buSzPts val="1600"/>
              <a:buNone/>
              <a:defRPr b="1" sz="1600"/>
            </a:lvl6pPr>
            <a:lvl7pPr indent="-228600" lvl="6" marL="3200400" algn="l">
              <a:spcBef>
                <a:spcPts val="1000"/>
              </a:spcBef>
              <a:spcAft>
                <a:spcPts val="0"/>
              </a:spcAft>
              <a:buSzPts val="1600"/>
              <a:buNone/>
              <a:defRPr b="1" sz="1600"/>
            </a:lvl7pPr>
            <a:lvl8pPr indent="-228600" lvl="7" marL="3657600" algn="l">
              <a:spcBef>
                <a:spcPts val="1000"/>
              </a:spcBef>
              <a:spcAft>
                <a:spcPts val="0"/>
              </a:spcAft>
              <a:buSzPts val="1600"/>
              <a:buNone/>
              <a:defRPr b="1" sz="1600"/>
            </a:lvl8pPr>
            <a:lvl9pPr indent="-228600" lvl="8" marL="4114800" algn="l">
              <a:spcBef>
                <a:spcPts val="1000"/>
              </a:spcBef>
              <a:spcAft>
                <a:spcPts val="0"/>
              </a:spcAft>
              <a:buSzPts val="1600"/>
              <a:buNone/>
              <a:defRPr b="1" sz="1600"/>
            </a:lvl9pPr>
          </a:lstStyle>
          <a:p/>
        </p:txBody>
      </p:sp>
      <p:sp>
        <p:nvSpPr>
          <p:cNvPr id="119" name="Google Shape;119;p26"/>
          <p:cNvSpPr txBox="1"/>
          <p:nvPr>
            <p:ph idx="4" type="body"/>
          </p:nvPr>
        </p:nvSpPr>
        <p:spPr>
          <a:xfrm>
            <a:off x="7166957" y="2545738"/>
            <a:ext cx="4338674" cy="3354060"/>
          </a:xfrm>
          <a:prstGeom prst="rect">
            <a:avLst/>
          </a:prstGeom>
          <a:noFill/>
          <a:ln>
            <a:noFill/>
          </a:ln>
        </p:spPr>
        <p:txBody>
          <a:bodyPr anchorCtr="0" anchor="t" bIns="45700" lIns="91425" spcFirstLastPara="1" rIns="91425" wrap="square" tIns="45700">
            <a:normAutofit/>
          </a:bodyPr>
          <a:lstStyle>
            <a:lvl1pPr indent="-342900" lvl="0" marL="457200" algn="l">
              <a:spcBef>
                <a:spcPts val="1000"/>
              </a:spcBef>
              <a:spcAft>
                <a:spcPts val="0"/>
              </a:spcAft>
              <a:buSzPts val="1800"/>
              <a:buChar char="🠶"/>
              <a:defRPr/>
            </a:lvl1pPr>
            <a:lvl2pPr indent="-342900" lvl="1" marL="914400" algn="l">
              <a:spcBef>
                <a:spcPts val="1000"/>
              </a:spcBef>
              <a:spcAft>
                <a:spcPts val="0"/>
              </a:spcAft>
              <a:buSzPts val="1800"/>
              <a:buChar char="🠶"/>
              <a:defRPr/>
            </a:lvl2pPr>
            <a:lvl3pPr indent="-342900" lvl="2" marL="1371600" algn="l">
              <a:spcBef>
                <a:spcPts val="1000"/>
              </a:spcBef>
              <a:spcAft>
                <a:spcPts val="0"/>
              </a:spcAft>
              <a:buSzPts val="1800"/>
              <a:buChar char="🠶"/>
              <a:defRPr/>
            </a:lvl3pPr>
            <a:lvl4pPr indent="-342900" lvl="3" marL="1828800" algn="l">
              <a:spcBef>
                <a:spcPts val="1000"/>
              </a:spcBef>
              <a:spcAft>
                <a:spcPts val="0"/>
              </a:spcAft>
              <a:buSzPts val="1800"/>
              <a:buChar char="🠶"/>
              <a:defRPr/>
            </a:lvl4pPr>
            <a:lvl5pPr indent="-342900" lvl="4" marL="2286000" algn="l">
              <a:spcBef>
                <a:spcPts val="1000"/>
              </a:spcBef>
              <a:spcAft>
                <a:spcPts val="0"/>
              </a:spcAft>
              <a:buSzPts val="1800"/>
              <a:buChar char="🠶"/>
              <a:defRPr/>
            </a:lvl5pPr>
            <a:lvl6pPr indent="-342900" lvl="5" marL="2743200" algn="l">
              <a:spcBef>
                <a:spcPts val="1000"/>
              </a:spcBef>
              <a:spcAft>
                <a:spcPts val="0"/>
              </a:spcAft>
              <a:buSzPts val="1800"/>
              <a:buChar char="🠶"/>
              <a:defRPr/>
            </a:lvl6pPr>
            <a:lvl7pPr indent="-342900" lvl="6" marL="3200400" algn="l">
              <a:spcBef>
                <a:spcPts val="1000"/>
              </a:spcBef>
              <a:spcAft>
                <a:spcPts val="0"/>
              </a:spcAft>
              <a:buSzPts val="1800"/>
              <a:buChar char="🠶"/>
              <a:defRPr/>
            </a:lvl7pPr>
            <a:lvl8pPr indent="-342900" lvl="7" marL="3657600" algn="l">
              <a:spcBef>
                <a:spcPts val="1000"/>
              </a:spcBef>
              <a:spcAft>
                <a:spcPts val="0"/>
              </a:spcAft>
              <a:buSzPts val="1800"/>
              <a:buChar char="🠶"/>
              <a:defRPr/>
            </a:lvl8pPr>
            <a:lvl9pPr indent="-342900" lvl="8" marL="4114800" algn="l">
              <a:spcBef>
                <a:spcPts val="1000"/>
              </a:spcBef>
              <a:spcAft>
                <a:spcPts val="0"/>
              </a:spcAft>
              <a:buSzPts val="1800"/>
              <a:buChar char="🠶"/>
              <a:defRPr/>
            </a:lvl9pPr>
          </a:lstStyle>
          <a:p/>
        </p:txBody>
      </p:sp>
      <p:sp>
        <p:nvSpPr>
          <p:cNvPr id="120" name="Google Shape;120;p26"/>
          <p:cNvSpPr txBox="1"/>
          <p:nvPr>
            <p:ph idx="10" type="dt"/>
          </p:nvPr>
        </p:nvSpPr>
        <p:spPr>
          <a:xfrm>
            <a:off x="10361612" y="6130437"/>
            <a:ext cx="1146283" cy="370396"/>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1" name="Google Shape;121;p26"/>
          <p:cNvSpPr txBox="1"/>
          <p:nvPr>
            <p:ph idx="11" type="ftr"/>
          </p:nvPr>
        </p:nvSpPr>
        <p:spPr>
          <a:xfrm>
            <a:off x="2589212" y="6135808"/>
            <a:ext cx="7619999"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2" name="Google Shape;122;p26"/>
          <p:cNvSpPr/>
          <p:nvPr/>
        </p:nvSpPr>
        <p:spPr>
          <a:xfrm flipH="1" rot="10800000">
            <a:off x="0" y="5623140"/>
            <a:ext cx="1588527" cy="507297"/>
          </a:xfrm>
          <a:custGeom>
            <a:rect b="b" l="l" r="r" t="t"/>
            <a:pathLst>
              <a:path extrusionOk="0" h="10000" w="9248">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 name="Google Shape;123;p26"/>
          <p:cNvSpPr txBox="1"/>
          <p:nvPr>
            <p:ph idx="12" type="sldNum"/>
          </p:nvPr>
        </p:nvSpPr>
        <p:spPr>
          <a:xfrm>
            <a:off x="536001" y="5696547"/>
            <a:ext cx="779767"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eer" type="blank">
  <p:cSld name="BLANK">
    <p:spTree>
      <p:nvGrpSpPr>
        <p:cNvPr id="124" name="Shape 124"/>
        <p:cNvGrpSpPr/>
        <p:nvPr/>
      </p:nvGrpSpPr>
      <p:grpSpPr>
        <a:xfrm>
          <a:off x="0" y="0"/>
          <a:ext cx="0" cy="0"/>
          <a:chOff x="0" y="0"/>
          <a:chExt cx="0" cy="0"/>
        </a:xfrm>
      </p:grpSpPr>
      <p:sp>
        <p:nvSpPr>
          <p:cNvPr id="125" name="Google Shape;125;p27"/>
          <p:cNvSpPr txBox="1"/>
          <p:nvPr>
            <p:ph idx="10" type="dt"/>
          </p:nvPr>
        </p:nvSpPr>
        <p:spPr>
          <a:xfrm>
            <a:off x="10361612" y="6130437"/>
            <a:ext cx="1146283" cy="370396"/>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6" name="Google Shape;126;p27"/>
          <p:cNvSpPr txBox="1"/>
          <p:nvPr>
            <p:ph idx="11" type="ftr"/>
          </p:nvPr>
        </p:nvSpPr>
        <p:spPr>
          <a:xfrm>
            <a:off x="2589212" y="6135808"/>
            <a:ext cx="7619999"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7" name="Google Shape;127;p27"/>
          <p:cNvSpPr/>
          <p:nvPr/>
        </p:nvSpPr>
        <p:spPr>
          <a:xfrm flipH="1" rot="10800000">
            <a:off x="0" y="5253671"/>
            <a:ext cx="1588527" cy="507297"/>
          </a:xfrm>
          <a:custGeom>
            <a:rect b="b" l="l" r="r" t="t"/>
            <a:pathLst>
              <a:path extrusionOk="0" h="10000" w="9248">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 name="Google Shape;128;p27"/>
          <p:cNvSpPr txBox="1"/>
          <p:nvPr>
            <p:ph idx="12" type="sldNum"/>
          </p:nvPr>
        </p:nvSpPr>
        <p:spPr>
          <a:xfrm>
            <a:off x="485285" y="5324756"/>
            <a:ext cx="779767"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129" name="Google Shape;129;p27"/>
          <p:cNvSpPr/>
          <p:nvPr/>
        </p:nvSpPr>
        <p:spPr>
          <a:xfrm>
            <a:off x="1" y="6237586"/>
            <a:ext cx="12191999" cy="620414"/>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 name="Google Shape;130;p27"/>
          <p:cNvSpPr/>
          <p:nvPr/>
        </p:nvSpPr>
        <p:spPr>
          <a:xfrm>
            <a:off x="0" y="6171026"/>
            <a:ext cx="12192001" cy="65998"/>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31" name="Google Shape;131;p27"/>
          <p:cNvPicPr preferRelativeResize="0"/>
          <p:nvPr/>
        </p:nvPicPr>
        <p:blipFill rotWithShape="1">
          <a:blip r:embed="rId2">
            <a:alphaModFix/>
          </a:blip>
          <a:srcRect b="0" l="0" r="0" t="0"/>
          <a:stretch/>
        </p:blipFill>
        <p:spPr>
          <a:xfrm>
            <a:off x="104945" y="6281603"/>
            <a:ext cx="1061484" cy="400384"/>
          </a:xfrm>
          <a:prstGeom prst="rect">
            <a:avLst/>
          </a:prstGeom>
          <a:noFill/>
          <a:ln>
            <a:noFill/>
          </a:ln>
        </p:spPr>
      </p:pic>
      <p:pic>
        <p:nvPicPr>
          <p:cNvPr id="132" name="Google Shape;132;p27"/>
          <p:cNvPicPr preferRelativeResize="0"/>
          <p:nvPr/>
        </p:nvPicPr>
        <p:blipFill rotWithShape="1">
          <a:blip r:embed="rId3">
            <a:alphaModFix/>
          </a:blip>
          <a:srcRect b="0" l="0" r="0" t="0"/>
          <a:stretch/>
        </p:blipFill>
        <p:spPr>
          <a:xfrm>
            <a:off x="10099505" y="6266872"/>
            <a:ext cx="1987550" cy="567690"/>
          </a:xfrm>
          <a:prstGeom prst="rect">
            <a:avLst/>
          </a:prstGeom>
          <a:noFill/>
          <a:ln>
            <a:noFill/>
          </a:ln>
        </p:spPr>
      </p:pic>
      <p:sp>
        <p:nvSpPr>
          <p:cNvPr id="133" name="Google Shape;133;p27"/>
          <p:cNvSpPr txBox="1"/>
          <p:nvPr/>
        </p:nvSpPr>
        <p:spPr>
          <a:xfrm>
            <a:off x="4376057" y="6360042"/>
            <a:ext cx="5340977" cy="818408"/>
          </a:xfrm>
          <a:prstGeom prst="rect">
            <a:avLst/>
          </a:prstGeom>
          <a:noFill/>
          <a:ln>
            <a:noFill/>
          </a:ln>
        </p:spPr>
        <p:txBody>
          <a:bodyPr anchorCtr="0" anchor="t" bIns="45700" lIns="91425" spcFirstLastPara="1" rIns="91425" wrap="square" tIns="45700">
            <a:normAutofit/>
          </a:bodyPr>
          <a:lstStyle/>
          <a:p>
            <a:pPr indent="0" lvl="0" marL="0" marR="0" rtl="0" algn="ctr">
              <a:spcBef>
                <a:spcPts val="0"/>
              </a:spcBef>
              <a:spcAft>
                <a:spcPts val="0"/>
              </a:spcAft>
              <a:buClr>
                <a:schemeClr val="accent1"/>
              </a:buClr>
              <a:buSzPts val="900"/>
              <a:buFont typeface="Noto Sans Symbols"/>
              <a:buNone/>
            </a:pPr>
            <a:r>
              <a:rPr lang="en-US" sz="900">
                <a:solidFill>
                  <a:schemeClr val="lt1"/>
                </a:solidFill>
                <a:latin typeface="Century Gothic"/>
                <a:ea typeface="Century Gothic"/>
                <a:cs typeface="Century Gothic"/>
                <a:sym typeface="Century Gothic"/>
              </a:rPr>
              <a:t>The European Commission support for the production of this publication does not constitute an endorsement of the contents which reflects the views only of the authors, and the Commission cannot be held responsible for any use which may be made of the information contained therein.</a:t>
            </a:r>
            <a:endParaRPr sz="900">
              <a:solidFill>
                <a:schemeClr val="lt1"/>
              </a:solidFill>
              <a:latin typeface="Century Gothic"/>
              <a:ea typeface="Century Gothic"/>
              <a:cs typeface="Century Gothic"/>
              <a:sym typeface="Century Gothic"/>
            </a:endParaRPr>
          </a:p>
          <a:p>
            <a:pPr indent="0" lvl="0" marL="0" marR="0" rtl="0" algn="ctr">
              <a:spcBef>
                <a:spcPts val="1000"/>
              </a:spcBef>
              <a:spcAft>
                <a:spcPts val="0"/>
              </a:spcAft>
              <a:buClr>
                <a:schemeClr val="accent1"/>
              </a:buClr>
              <a:buSzPts val="2000"/>
              <a:buFont typeface="Noto Sans Symbols"/>
              <a:buNone/>
            </a:pPr>
            <a:r>
              <a:t/>
            </a:r>
            <a:endParaRPr sz="2000">
              <a:solidFill>
                <a:schemeClr val="lt1"/>
              </a:solidFill>
              <a:latin typeface="Century Gothic"/>
              <a:ea typeface="Century Gothic"/>
              <a:cs typeface="Century Gothic"/>
              <a:sym typeface="Century Gothic"/>
            </a:endParaRPr>
          </a:p>
        </p:txBody>
      </p:sp>
      <p:sp>
        <p:nvSpPr>
          <p:cNvPr id="134" name="Google Shape;134;p27"/>
          <p:cNvSpPr txBox="1"/>
          <p:nvPr/>
        </p:nvSpPr>
        <p:spPr>
          <a:xfrm>
            <a:off x="11342150" y="5801132"/>
            <a:ext cx="849850"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800">
                <a:solidFill>
                  <a:schemeClr val="dk1"/>
                </a:solidFill>
                <a:latin typeface="Century Gothic"/>
                <a:ea typeface="Century Gothic"/>
                <a:cs typeface="Century Gothic"/>
                <a:sym typeface="Century Gothic"/>
              </a:rPr>
              <a:t>-</a:t>
            </a:r>
            <a:fld id="{00000000-1234-1234-1234-123412341234}" type="slidenum">
              <a:rPr b="1" lang="en-US" sz="1800">
                <a:solidFill>
                  <a:schemeClr val="dk1"/>
                </a:solidFill>
                <a:latin typeface="Century Gothic"/>
                <a:ea typeface="Century Gothic"/>
                <a:cs typeface="Century Gothic"/>
                <a:sym typeface="Century Gothic"/>
              </a:rPr>
              <a:t>‹#›</a:t>
            </a:fld>
            <a:r>
              <a:rPr b="1" lang="en-US" sz="1800">
                <a:solidFill>
                  <a:schemeClr val="dk1"/>
                </a:solidFill>
                <a:latin typeface="Century Gothic"/>
                <a:ea typeface="Century Gothic"/>
                <a:cs typeface="Century Gothic"/>
                <a:sym typeface="Century Gothic"/>
              </a:rPr>
              <a:t>-</a:t>
            </a:r>
            <a:endParaRPr/>
          </a:p>
        </p:txBody>
      </p:sp>
      <p:pic>
        <p:nvPicPr>
          <p:cNvPr id="135" name="Google Shape;135;p27"/>
          <p:cNvPicPr preferRelativeResize="0"/>
          <p:nvPr/>
        </p:nvPicPr>
        <p:blipFill rotWithShape="1">
          <a:blip r:embed="rId4">
            <a:alphaModFix/>
          </a:blip>
          <a:srcRect b="0" l="0" r="0" t="0"/>
          <a:stretch/>
        </p:blipFill>
        <p:spPr>
          <a:xfrm>
            <a:off x="10294771" y="261857"/>
            <a:ext cx="1597018" cy="1444437"/>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ld mit Überschrift" type="picTx">
  <p:cSld name="PICTURE_WITH_CAPTION_TEXT">
    <p:spTree>
      <p:nvGrpSpPr>
        <p:cNvPr id="136" name="Shape 136"/>
        <p:cNvGrpSpPr/>
        <p:nvPr/>
      </p:nvGrpSpPr>
      <p:grpSpPr>
        <a:xfrm>
          <a:off x="0" y="0"/>
          <a:ext cx="0" cy="0"/>
          <a:chOff x="0" y="0"/>
          <a:chExt cx="0" cy="0"/>
        </a:xfrm>
      </p:grpSpPr>
      <p:sp>
        <p:nvSpPr>
          <p:cNvPr id="137" name="Google Shape;137;p28"/>
          <p:cNvSpPr txBox="1"/>
          <p:nvPr>
            <p:ph type="title"/>
          </p:nvPr>
        </p:nvSpPr>
        <p:spPr>
          <a:xfrm>
            <a:off x="2589213" y="4800600"/>
            <a:ext cx="8915400" cy="566738"/>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rgbClr val="262626"/>
              </a:buClr>
              <a:buSzPts val="2400"/>
              <a:buFont typeface="Century Gothic"/>
              <a:buNone/>
              <a:defRPr b="0" sz="24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8" name="Google Shape;138;p28"/>
          <p:cNvSpPr/>
          <p:nvPr>
            <p:ph idx="2" type="pic"/>
          </p:nvPr>
        </p:nvSpPr>
        <p:spPr>
          <a:xfrm>
            <a:off x="2589212" y="634965"/>
            <a:ext cx="8915400" cy="3854970"/>
          </a:xfrm>
          <a:prstGeom prst="rect">
            <a:avLst/>
          </a:prstGeom>
          <a:noFill/>
          <a:ln>
            <a:noFill/>
          </a:ln>
        </p:spPr>
      </p:sp>
      <p:sp>
        <p:nvSpPr>
          <p:cNvPr id="139" name="Google Shape;139;p28"/>
          <p:cNvSpPr txBox="1"/>
          <p:nvPr>
            <p:ph idx="1" type="body"/>
          </p:nvPr>
        </p:nvSpPr>
        <p:spPr>
          <a:xfrm>
            <a:off x="2589213" y="5367338"/>
            <a:ext cx="8915400" cy="493712"/>
          </a:xfrm>
          <a:prstGeom prst="rect">
            <a:avLst/>
          </a:prstGeom>
          <a:noFill/>
          <a:ln>
            <a:noFill/>
          </a:ln>
        </p:spPr>
        <p:txBody>
          <a:bodyPr anchorCtr="0" anchor="t" bIns="45700" lIns="91425" spcFirstLastPara="1" rIns="91425" wrap="square" tIns="45700">
            <a:normAutofit/>
          </a:bodyPr>
          <a:lstStyle>
            <a:lvl1pPr indent="-228600" lvl="0" marL="457200" algn="l">
              <a:spcBef>
                <a:spcPts val="1000"/>
              </a:spcBef>
              <a:spcAft>
                <a:spcPts val="0"/>
              </a:spcAft>
              <a:buSzPts val="1200"/>
              <a:buNone/>
              <a:defRPr sz="1200"/>
            </a:lvl1pPr>
            <a:lvl2pPr indent="-228600" lvl="1" marL="914400" algn="l">
              <a:spcBef>
                <a:spcPts val="1000"/>
              </a:spcBef>
              <a:spcAft>
                <a:spcPts val="0"/>
              </a:spcAft>
              <a:buSzPts val="1200"/>
              <a:buNone/>
              <a:defRPr sz="1200"/>
            </a:lvl2pPr>
            <a:lvl3pPr indent="-228600" lvl="2" marL="1371600" algn="l">
              <a:spcBef>
                <a:spcPts val="1000"/>
              </a:spcBef>
              <a:spcAft>
                <a:spcPts val="0"/>
              </a:spcAft>
              <a:buSzPts val="1000"/>
              <a:buNone/>
              <a:defRPr sz="1000"/>
            </a:lvl3pPr>
            <a:lvl4pPr indent="-228600" lvl="3" marL="1828800" algn="l">
              <a:spcBef>
                <a:spcPts val="1000"/>
              </a:spcBef>
              <a:spcAft>
                <a:spcPts val="0"/>
              </a:spcAft>
              <a:buSzPts val="900"/>
              <a:buNone/>
              <a:defRPr sz="900"/>
            </a:lvl4pPr>
            <a:lvl5pPr indent="-228600" lvl="4" marL="2286000" algn="l">
              <a:spcBef>
                <a:spcPts val="1000"/>
              </a:spcBef>
              <a:spcAft>
                <a:spcPts val="0"/>
              </a:spcAft>
              <a:buSzPts val="900"/>
              <a:buNone/>
              <a:defRPr sz="900"/>
            </a:lvl5pPr>
            <a:lvl6pPr indent="-228600" lvl="5" marL="2743200" algn="l">
              <a:spcBef>
                <a:spcPts val="1000"/>
              </a:spcBef>
              <a:spcAft>
                <a:spcPts val="0"/>
              </a:spcAft>
              <a:buSzPts val="900"/>
              <a:buNone/>
              <a:defRPr sz="900"/>
            </a:lvl6pPr>
            <a:lvl7pPr indent="-228600" lvl="6" marL="3200400" algn="l">
              <a:spcBef>
                <a:spcPts val="1000"/>
              </a:spcBef>
              <a:spcAft>
                <a:spcPts val="0"/>
              </a:spcAft>
              <a:buSzPts val="900"/>
              <a:buNone/>
              <a:defRPr sz="900"/>
            </a:lvl7pPr>
            <a:lvl8pPr indent="-228600" lvl="7" marL="3657600" algn="l">
              <a:spcBef>
                <a:spcPts val="1000"/>
              </a:spcBef>
              <a:spcAft>
                <a:spcPts val="0"/>
              </a:spcAft>
              <a:buSzPts val="900"/>
              <a:buNone/>
              <a:defRPr sz="900"/>
            </a:lvl8pPr>
            <a:lvl9pPr indent="-228600" lvl="8" marL="4114800" algn="l">
              <a:spcBef>
                <a:spcPts val="1000"/>
              </a:spcBef>
              <a:spcAft>
                <a:spcPts val="0"/>
              </a:spcAft>
              <a:buSzPts val="900"/>
              <a:buNone/>
              <a:defRPr sz="900"/>
            </a:lvl9pPr>
          </a:lstStyle>
          <a:p/>
        </p:txBody>
      </p:sp>
      <p:sp>
        <p:nvSpPr>
          <p:cNvPr id="140" name="Google Shape;140;p28"/>
          <p:cNvSpPr txBox="1"/>
          <p:nvPr>
            <p:ph idx="10" type="dt"/>
          </p:nvPr>
        </p:nvSpPr>
        <p:spPr>
          <a:xfrm>
            <a:off x="10361612" y="6130437"/>
            <a:ext cx="1146283" cy="370396"/>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1" name="Google Shape;141;p28"/>
          <p:cNvSpPr txBox="1"/>
          <p:nvPr>
            <p:ph idx="11" type="ftr"/>
          </p:nvPr>
        </p:nvSpPr>
        <p:spPr>
          <a:xfrm>
            <a:off x="2589212" y="6135808"/>
            <a:ext cx="7619999"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2" name="Google Shape;142;p28"/>
          <p:cNvSpPr/>
          <p:nvPr/>
        </p:nvSpPr>
        <p:spPr>
          <a:xfrm flipH="1" rot="10800000">
            <a:off x="-4189" y="4911725"/>
            <a:ext cx="1588527" cy="507297"/>
          </a:xfrm>
          <a:custGeom>
            <a:rect b="b" l="l" r="r" t="t"/>
            <a:pathLst>
              <a:path extrusionOk="0" h="10000" w="9248">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 name="Google Shape;143;p28"/>
          <p:cNvSpPr txBox="1"/>
          <p:nvPr>
            <p:ph idx="12" type="sldNum"/>
          </p:nvPr>
        </p:nvSpPr>
        <p:spPr>
          <a:xfrm>
            <a:off x="531812" y="4983087"/>
            <a:ext cx="779767"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el und Beschriftung">
  <p:cSld name="Titel und Beschriftung">
    <p:spTree>
      <p:nvGrpSpPr>
        <p:cNvPr id="144" name="Shape 144"/>
        <p:cNvGrpSpPr/>
        <p:nvPr/>
      </p:nvGrpSpPr>
      <p:grpSpPr>
        <a:xfrm>
          <a:off x="0" y="0"/>
          <a:ext cx="0" cy="0"/>
          <a:chOff x="0" y="0"/>
          <a:chExt cx="0" cy="0"/>
        </a:xfrm>
      </p:grpSpPr>
      <p:sp>
        <p:nvSpPr>
          <p:cNvPr id="145" name="Google Shape;145;p29"/>
          <p:cNvSpPr txBox="1"/>
          <p:nvPr>
            <p:ph type="title"/>
          </p:nvPr>
        </p:nvSpPr>
        <p:spPr>
          <a:xfrm>
            <a:off x="2589212" y="609600"/>
            <a:ext cx="8915399" cy="3117040"/>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rgbClr val="262626"/>
              </a:buClr>
              <a:buSzPts val="4800"/>
              <a:buFont typeface="Century Gothic"/>
              <a:buNone/>
              <a:defRPr b="0" sz="480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6" name="Google Shape;146;p29"/>
          <p:cNvSpPr txBox="1"/>
          <p:nvPr>
            <p:ph idx="1" type="body"/>
          </p:nvPr>
        </p:nvSpPr>
        <p:spPr>
          <a:xfrm>
            <a:off x="2589212" y="4354046"/>
            <a:ext cx="8915399" cy="1555864"/>
          </a:xfrm>
          <a:prstGeom prst="rect">
            <a:avLst/>
          </a:prstGeom>
          <a:noFill/>
          <a:ln>
            <a:noFill/>
          </a:ln>
        </p:spPr>
        <p:txBody>
          <a:bodyPr anchorCtr="0" anchor="ctr" bIns="45700" lIns="91425" spcFirstLastPara="1" rIns="91425" wrap="square" tIns="45700">
            <a:normAutofit/>
          </a:bodyPr>
          <a:lstStyle>
            <a:lvl1pPr indent="-228600" lvl="0" marL="457200" algn="l">
              <a:spcBef>
                <a:spcPts val="1000"/>
              </a:spcBef>
              <a:spcAft>
                <a:spcPts val="0"/>
              </a:spcAft>
              <a:buSzPts val="1800"/>
              <a:buNone/>
              <a:defRPr sz="1800">
                <a:solidFill>
                  <a:srgbClr val="595959"/>
                </a:solidFill>
              </a:defRPr>
            </a:lvl1pPr>
            <a:lvl2pPr indent="-228600" lvl="1" marL="914400" algn="l">
              <a:spcBef>
                <a:spcPts val="1000"/>
              </a:spcBef>
              <a:spcAft>
                <a:spcPts val="0"/>
              </a:spcAft>
              <a:buSzPts val="1800"/>
              <a:buNone/>
              <a:defRPr sz="1800">
                <a:solidFill>
                  <a:srgbClr val="888888"/>
                </a:solidFill>
              </a:defRPr>
            </a:lvl2pPr>
            <a:lvl3pPr indent="-228600" lvl="2" marL="1371600" algn="l">
              <a:spcBef>
                <a:spcPts val="1000"/>
              </a:spcBef>
              <a:spcAft>
                <a:spcPts val="0"/>
              </a:spcAft>
              <a:buSzPts val="1600"/>
              <a:buNone/>
              <a:defRPr sz="1600">
                <a:solidFill>
                  <a:srgbClr val="888888"/>
                </a:solidFill>
              </a:defRPr>
            </a:lvl3pPr>
            <a:lvl4pPr indent="-228600" lvl="3" marL="1828800" algn="l">
              <a:spcBef>
                <a:spcPts val="1000"/>
              </a:spcBef>
              <a:spcAft>
                <a:spcPts val="0"/>
              </a:spcAft>
              <a:buSzPts val="1400"/>
              <a:buNone/>
              <a:defRPr sz="1400">
                <a:solidFill>
                  <a:srgbClr val="888888"/>
                </a:solidFill>
              </a:defRPr>
            </a:lvl4pPr>
            <a:lvl5pPr indent="-228600" lvl="4" marL="2286000" algn="l">
              <a:spcBef>
                <a:spcPts val="1000"/>
              </a:spcBef>
              <a:spcAft>
                <a:spcPts val="0"/>
              </a:spcAft>
              <a:buSzPts val="1400"/>
              <a:buNone/>
              <a:defRPr sz="1400">
                <a:solidFill>
                  <a:srgbClr val="888888"/>
                </a:solidFill>
              </a:defRPr>
            </a:lvl5pPr>
            <a:lvl6pPr indent="-228600" lvl="5" marL="2743200" algn="l">
              <a:spcBef>
                <a:spcPts val="1000"/>
              </a:spcBef>
              <a:spcAft>
                <a:spcPts val="0"/>
              </a:spcAft>
              <a:buSzPts val="1400"/>
              <a:buNone/>
              <a:defRPr sz="1400">
                <a:solidFill>
                  <a:srgbClr val="888888"/>
                </a:solidFill>
              </a:defRPr>
            </a:lvl6pPr>
            <a:lvl7pPr indent="-228600" lvl="6" marL="3200400" algn="l">
              <a:spcBef>
                <a:spcPts val="1000"/>
              </a:spcBef>
              <a:spcAft>
                <a:spcPts val="0"/>
              </a:spcAft>
              <a:buSzPts val="1400"/>
              <a:buNone/>
              <a:defRPr sz="1400">
                <a:solidFill>
                  <a:srgbClr val="888888"/>
                </a:solidFill>
              </a:defRPr>
            </a:lvl7pPr>
            <a:lvl8pPr indent="-228600" lvl="7" marL="3657600" algn="l">
              <a:spcBef>
                <a:spcPts val="1000"/>
              </a:spcBef>
              <a:spcAft>
                <a:spcPts val="0"/>
              </a:spcAft>
              <a:buSzPts val="1400"/>
              <a:buNone/>
              <a:defRPr sz="1400">
                <a:solidFill>
                  <a:srgbClr val="888888"/>
                </a:solidFill>
              </a:defRPr>
            </a:lvl8pPr>
            <a:lvl9pPr indent="-228600" lvl="8" marL="4114800" algn="l">
              <a:spcBef>
                <a:spcPts val="1000"/>
              </a:spcBef>
              <a:spcAft>
                <a:spcPts val="0"/>
              </a:spcAft>
              <a:buSzPts val="1400"/>
              <a:buNone/>
              <a:defRPr sz="1400">
                <a:solidFill>
                  <a:srgbClr val="888888"/>
                </a:solidFill>
              </a:defRPr>
            </a:lvl9pPr>
          </a:lstStyle>
          <a:p/>
        </p:txBody>
      </p:sp>
      <p:sp>
        <p:nvSpPr>
          <p:cNvPr id="147" name="Google Shape;147;p29"/>
          <p:cNvSpPr txBox="1"/>
          <p:nvPr>
            <p:ph idx="10" type="dt"/>
          </p:nvPr>
        </p:nvSpPr>
        <p:spPr>
          <a:xfrm>
            <a:off x="10361612" y="6130437"/>
            <a:ext cx="1146283" cy="370396"/>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8" name="Google Shape;148;p29"/>
          <p:cNvSpPr txBox="1"/>
          <p:nvPr>
            <p:ph idx="11" type="ftr"/>
          </p:nvPr>
        </p:nvSpPr>
        <p:spPr>
          <a:xfrm>
            <a:off x="2589212" y="6135808"/>
            <a:ext cx="7619999"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9" name="Google Shape;149;p29"/>
          <p:cNvSpPr/>
          <p:nvPr/>
        </p:nvSpPr>
        <p:spPr>
          <a:xfrm flipH="1" rot="10800000">
            <a:off x="0" y="5623140"/>
            <a:ext cx="1588527" cy="507297"/>
          </a:xfrm>
          <a:custGeom>
            <a:rect b="b" l="l" r="r" t="t"/>
            <a:pathLst>
              <a:path extrusionOk="0" h="10000" w="9248">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 name="Google Shape;150;p29"/>
          <p:cNvSpPr txBox="1"/>
          <p:nvPr>
            <p:ph idx="12" type="sldNum"/>
          </p:nvPr>
        </p:nvSpPr>
        <p:spPr>
          <a:xfrm>
            <a:off x="536001" y="5689104"/>
            <a:ext cx="779767"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itat mit Beschriftung">
  <p:cSld name="Zitat mit Beschriftung">
    <p:spTree>
      <p:nvGrpSpPr>
        <p:cNvPr id="151" name="Shape 151"/>
        <p:cNvGrpSpPr/>
        <p:nvPr/>
      </p:nvGrpSpPr>
      <p:grpSpPr>
        <a:xfrm>
          <a:off x="0" y="0"/>
          <a:ext cx="0" cy="0"/>
          <a:chOff x="0" y="0"/>
          <a:chExt cx="0" cy="0"/>
        </a:xfrm>
      </p:grpSpPr>
      <p:sp>
        <p:nvSpPr>
          <p:cNvPr id="152" name="Google Shape;152;p30"/>
          <p:cNvSpPr txBox="1"/>
          <p:nvPr>
            <p:ph type="title"/>
          </p:nvPr>
        </p:nvSpPr>
        <p:spPr>
          <a:xfrm>
            <a:off x="2849949" y="609600"/>
            <a:ext cx="8393926" cy="2895600"/>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rgbClr val="262626"/>
              </a:buClr>
              <a:buSzPts val="4800"/>
              <a:buFont typeface="Century Gothic"/>
              <a:buNone/>
              <a:defRPr b="0" sz="480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3" name="Google Shape;153;p30"/>
          <p:cNvSpPr txBox="1"/>
          <p:nvPr>
            <p:ph idx="1" type="body"/>
          </p:nvPr>
        </p:nvSpPr>
        <p:spPr>
          <a:xfrm>
            <a:off x="3275012" y="3505200"/>
            <a:ext cx="7536554" cy="381000"/>
          </a:xfrm>
          <a:prstGeom prst="rect">
            <a:avLst/>
          </a:prstGeom>
          <a:noFill/>
          <a:ln>
            <a:noFill/>
          </a:ln>
        </p:spPr>
        <p:txBody>
          <a:bodyPr anchorCtr="0" anchor="ctr" bIns="45700" lIns="91425" spcFirstLastPara="1" rIns="91425" wrap="square" tIns="45700">
            <a:noAutofit/>
          </a:bodyPr>
          <a:lstStyle>
            <a:lvl1pPr indent="-228600" lvl="0" marL="457200" algn="l">
              <a:spcBef>
                <a:spcPts val="1000"/>
              </a:spcBef>
              <a:spcAft>
                <a:spcPts val="0"/>
              </a:spcAft>
              <a:buSzPts val="1600"/>
              <a:buFont typeface="Century Gothic"/>
              <a:buNone/>
              <a:defRPr sz="1600">
                <a:solidFill>
                  <a:srgbClr val="7F7F7F"/>
                </a:solidFill>
              </a:defRPr>
            </a:lvl1pPr>
            <a:lvl2pPr indent="-228600" lvl="1" marL="914400" algn="l">
              <a:spcBef>
                <a:spcPts val="1000"/>
              </a:spcBef>
              <a:spcAft>
                <a:spcPts val="0"/>
              </a:spcAft>
              <a:buSzPts val="1600"/>
              <a:buFont typeface="Century Gothic"/>
              <a:buNone/>
              <a:defRPr/>
            </a:lvl2pPr>
            <a:lvl3pPr indent="-228600" lvl="2" marL="1371600" algn="l">
              <a:spcBef>
                <a:spcPts val="1000"/>
              </a:spcBef>
              <a:spcAft>
                <a:spcPts val="0"/>
              </a:spcAft>
              <a:buSzPts val="1400"/>
              <a:buFont typeface="Century Gothic"/>
              <a:buNone/>
              <a:defRPr/>
            </a:lvl3pPr>
            <a:lvl4pPr indent="-228600" lvl="3" marL="1828800" algn="l">
              <a:spcBef>
                <a:spcPts val="1000"/>
              </a:spcBef>
              <a:spcAft>
                <a:spcPts val="0"/>
              </a:spcAft>
              <a:buSzPts val="1200"/>
              <a:buFont typeface="Century Gothic"/>
              <a:buNone/>
              <a:defRPr/>
            </a:lvl4pPr>
            <a:lvl5pPr indent="-228600" lvl="4" marL="2286000" algn="l">
              <a:spcBef>
                <a:spcPts val="1000"/>
              </a:spcBef>
              <a:spcAft>
                <a:spcPts val="0"/>
              </a:spcAft>
              <a:buSzPts val="1200"/>
              <a:buFont typeface="Century Gothic"/>
              <a:buNone/>
              <a:defRPr/>
            </a:lvl5pPr>
            <a:lvl6pPr indent="-342900" lvl="5" marL="2743200" algn="l">
              <a:spcBef>
                <a:spcPts val="1000"/>
              </a:spcBef>
              <a:spcAft>
                <a:spcPts val="0"/>
              </a:spcAft>
              <a:buSzPts val="1800"/>
              <a:buChar char="🠶"/>
              <a:defRPr/>
            </a:lvl6pPr>
            <a:lvl7pPr indent="-342900" lvl="6" marL="3200400" algn="l">
              <a:spcBef>
                <a:spcPts val="1000"/>
              </a:spcBef>
              <a:spcAft>
                <a:spcPts val="0"/>
              </a:spcAft>
              <a:buSzPts val="1800"/>
              <a:buChar char="🠶"/>
              <a:defRPr/>
            </a:lvl7pPr>
            <a:lvl8pPr indent="-342900" lvl="7" marL="3657600" algn="l">
              <a:spcBef>
                <a:spcPts val="1000"/>
              </a:spcBef>
              <a:spcAft>
                <a:spcPts val="0"/>
              </a:spcAft>
              <a:buSzPts val="1800"/>
              <a:buChar char="🠶"/>
              <a:defRPr/>
            </a:lvl8pPr>
            <a:lvl9pPr indent="-342900" lvl="8" marL="4114800" algn="l">
              <a:spcBef>
                <a:spcPts val="1000"/>
              </a:spcBef>
              <a:spcAft>
                <a:spcPts val="0"/>
              </a:spcAft>
              <a:buSzPts val="1800"/>
              <a:buChar char="🠶"/>
              <a:defRPr/>
            </a:lvl9pPr>
          </a:lstStyle>
          <a:p/>
        </p:txBody>
      </p:sp>
      <p:sp>
        <p:nvSpPr>
          <p:cNvPr id="154" name="Google Shape;154;p30"/>
          <p:cNvSpPr txBox="1"/>
          <p:nvPr>
            <p:ph idx="2" type="body"/>
          </p:nvPr>
        </p:nvSpPr>
        <p:spPr>
          <a:xfrm>
            <a:off x="2589212" y="4354046"/>
            <a:ext cx="8915399" cy="1555864"/>
          </a:xfrm>
          <a:prstGeom prst="rect">
            <a:avLst/>
          </a:prstGeom>
          <a:noFill/>
          <a:ln>
            <a:noFill/>
          </a:ln>
        </p:spPr>
        <p:txBody>
          <a:bodyPr anchorCtr="0" anchor="ctr" bIns="45700" lIns="91425" spcFirstLastPara="1" rIns="91425" wrap="square" tIns="45700">
            <a:normAutofit/>
          </a:bodyPr>
          <a:lstStyle>
            <a:lvl1pPr indent="-228600" lvl="0" marL="457200" algn="l">
              <a:spcBef>
                <a:spcPts val="1000"/>
              </a:spcBef>
              <a:spcAft>
                <a:spcPts val="0"/>
              </a:spcAft>
              <a:buSzPts val="1800"/>
              <a:buNone/>
              <a:defRPr sz="1800">
                <a:solidFill>
                  <a:srgbClr val="595959"/>
                </a:solidFill>
              </a:defRPr>
            </a:lvl1pPr>
            <a:lvl2pPr indent="-228600" lvl="1" marL="914400" algn="l">
              <a:spcBef>
                <a:spcPts val="1000"/>
              </a:spcBef>
              <a:spcAft>
                <a:spcPts val="0"/>
              </a:spcAft>
              <a:buSzPts val="1800"/>
              <a:buNone/>
              <a:defRPr sz="1800">
                <a:solidFill>
                  <a:srgbClr val="888888"/>
                </a:solidFill>
              </a:defRPr>
            </a:lvl2pPr>
            <a:lvl3pPr indent="-228600" lvl="2" marL="1371600" algn="l">
              <a:spcBef>
                <a:spcPts val="1000"/>
              </a:spcBef>
              <a:spcAft>
                <a:spcPts val="0"/>
              </a:spcAft>
              <a:buSzPts val="1600"/>
              <a:buNone/>
              <a:defRPr sz="1600">
                <a:solidFill>
                  <a:srgbClr val="888888"/>
                </a:solidFill>
              </a:defRPr>
            </a:lvl3pPr>
            <a:lvl4pPr indent="-228600" lvl="3" marL="1828800" algn="l">
              <a:spcBef>
                <a:spcPts val="1000"/>
              </a:spcBef>
              <a:spcAft>
                <a:spcPts val="0"/>
              </a:spcAft>
              <a:buSzPts val="1400"/>
              <a:buNone/>
              <a:defRPr sz="1400">
                <a:solidFill>
                  <a:srgbClr val="888888"/>
                </a:solidFill>
              </a:defRPr>
            </a:lvl4pPr>
            <a:lvl5pPr indent="-228600" lvl="4" marL="2286000" algn="l">
              <a:spcBef>
                <a:spcPts val="1000"/>
              </a:spcBef>
              <a:spcAft>
                <a:spcPts val="0"/>
              </a:spcAft>
              <a:buSzPts val="1400"/>
              <a:buNone/>
              <a:defRPr sz="1400">
                <a:solidFill>
                  <a:srgbClr val="888888"/>
                </a:solidFill>
              </a:defRPr>
            </a:lvl5pPr>
            <a:lvl6pPr indent="-228600" lvl="5" marL="2743200" algn="l">
              <a:spcBef>
                <a:spcPts val="1000"/>
              </a:spcBef>
              <a:spcAft>
                <a:spcPts val="0"/>
              </a:spcAft>
              <a:buSzPts val="1400"/>
              <a:buNone/>
              <a:defRPr sz="1400">
                <a:solidFill>
                  <a:srgbClr val="888888"/>
                </a:solidFill>
              </a:defRPr>
            </a:lvl6pPr>
            <a:lvl7pPr indent="-228600" lvl="6" marL="3200400" algn="l">
              <a:spcBef>
                <a:spcPts val="1000"/>
              </a:spcBef>
              <a:spcAft>
                <a:spcPts val="0"/>
              </a:spcAft>
              <a:buSzPts val="1400"/>
              <a:buNone/>
              <a:defRPr sz="1400">
                <a:solidFill>
                  <a:srgbClr val="888888"/>
                </a:solidFill>
              </a:defRPr>
            </a:lvl7pPr>
            <a:lvl8pPr indent="-228600" lvl="7" marL="3657600" algn="l">
              <a:spcBef>
                <a:spcPts val="1000"/>
              </a:spcBef>
              <a:spcAft>
                <a:spcPts val="0"/>
              </a:spcAft>
              <a:buSzPts val="1400"/>
              <a:buNone/>
              <a:defRPr sz="1400">
                <a:solidFill>
                  <a:srgbClr val="888888"/>
                </a:solidFill>
              </a:defRPr>
            </a:lvl8pPr>
            <a:lvl9pPr indent="-228600" lvl="8" marL="4114800" algn="l">
              <a:spcBef>
                <a:spcPts val="1000"/>
              </a:spcBef>
              <a:spcAft>
                <a:spcPts val="0"/>
              </a:spcAft>
              <a:buSzPts val="1400"/>
              <a:buNone/>
              <a:defRPr sz="1400">
                <a:solidFill>
                  <a:srgbClr val="888888"/>
                </a:solidFill>
              </a:defRPr>
            </a:lvl9pPr>
          </a:lstStyle>
          <a:p/>
        </p:txBody>
      </p:sp>
      <p:sp>
        <p:nvSpPr>
          <p:cNvPr id="155" name="Google Shape;155;p30"/>
          <p:cNvSpPr txBox="1"/>
          <p:nvPr>
            <p:ph idx="10" type="dt"/>
          </p:nvPr>
        </p:nvSpPr>
        <p:spPr>
          <a:xfrm>
            <a:off x="10361612" y="6130437"/>
            <a:ext cx="1146283" cy="370396"/>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6" name="Google Shape;156;p30"/>
          <p:cNvSpPr txBox="1"/>
          <p:nvPr>
            <p:ph idx="11" type="ftr"/>
          </p:nvPr>
        </p:nvSpPr>
        <p:spPr>
          <a:xfrm>
            <a:off x="2589212" y="6135808"/>
            <a:ext cx="7619999"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7" name="Google Shape;157;p30"/>
          <p:cNvSpPr/>
          <p:nvPr/>
        </p:nvSpPr>
        <p:spPr>
          <a:xfrm flipH="1" rot="10800000">
            <a:off x="0" y="5555615"/>
            <a:ext cx="1588527" cy="507297"/>
          </a:xfrm>
          <a:custGeom>
            <a:rect b="b" l="l" r="r" t="t"/>
            <a:pathLst>
              <a:path extrusionOk="0" h="10000" w="9248">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 name="Google Shape;158;p30"/>
          <p:cNvSpPr txBox="1"/>
          <p:nvPr>
            <p:ph idx="12" type="sldNum"/>
          </p:nvPr>
        </p:nvSpPr>
        <p:spPr>
          <a:xfrm>
            <a:off x="536001" y="5621579"/>
            <a:ext cx="779767"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159" name="Google Shape;159;p30"/>
          <p:cNvSpPr txBox="1"/>
          <p:nvPr/>
        </p:nvSpPr>
        <p:spPr>
          <a:xfrm>
            <a:off x="2467652" y="648005"/>
            <a:ext cx="609600" cy="584776"/>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lang="en-US" sz="8000">
                <a:solidFill>
                  <a:schemeClr val="accent1"/>
                </a:solidFill>
                <a:latin typeface="Arial"/>
                <a:ea typeface="Arial"/>
                <a:cs typeface="Arial"/>
                <a:sym typeface="Arial"/>
              </a:rPr>
              <a:t>“</a:t>
            </a:r>
            <a:endParaRPr/>
          </a:p>
        </p:txBody>
      </p:sp>
      <p:sp>
        <p:nvSpPr>
          <p:cNvPr id="160" name="Google Shape;160;p30"/>
          <p:cNvSpPr txBox="1"/>
          <p:nvPr/>
        </p:nvSpPr>
        <p:spPr>
          <a:xfrm>
            <a:off x="11114852" y="2905306"/>
            <a:ext cx="609600" cy="584776"/>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lang="en-US" sz="8000">
                <a:solidFill>
                  <a:schemeClr val="accent1"/>
                </a:solidFill>
                <a:latin typeface="Arial"/>
                <a:ea typeface="Arial"/>
                <a:cs typeface="Arial"/>
                <a:sym typeface="Arial"/>
              </a:rPr>
              <a:t>”</a:t>
            </a:r>
            <a:endParaRPr/>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amenskarte">
  <p:cSld name="Namenskarte">
    <p:spTree>
      <p:nvGrpSpPr>
        <p:cNvPr id="161" name="Shape 161"/>
        <p:cNvGrpSpPr/>
        <p:nvPr/>
      </p:nvGrpSpPr>
      <p:grpSpPr>
        <a:xfrm>
          <a:off x="0" y="0"/>
          <a:ext cx="0" cy="0"/>
          <a:chOff x="0" y="0"/>
          <a:chExt cx="0" cy="0"/>
        </a:xfrm>
      </p:grpSpPr>
      <p:sp>
        <p:nvSpPr>
          <p:cNvPr id="162" name="Google Shape;162;p31"/>
          <p:cNvSpPr txBox="1"/>
          <p:nvPr>
            <p:ph type="title"/>
          </p:nvPr>
        </p:nvSpPr>
        <p:spPr>
          <a:xfrm>
            <a:off x="2589213" y="2438400"/>
            <a:ext cx="8915400" cy="2724845"/>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rgbClr val="262626"/>
              </a:buClr>
              <a:buSzPts val="4800"/>
              <a:buFont typeface="Century Gothic"/>
              <a:buNone/>
              <a:defRPr b="0" sz="48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3" name="Google Shape;163;p31"/>
          <p:cNvSpPr txBox="1"/>
          <p:nvPr>
            <p:ph idx="1" type="body"/>
          </p:nvPr>
        </p:nvSpPr>
        <p:spPr>
          <a:xfrm>
            <a:off x="2589213" y="5181600"/>
            <a:ext cx="8915400" cy="729622"/>
          </a:xfrm>
          <a:prstGeom prst="rect">
            <a:avLst/>
          </a:prstGeom>
          <a:noFill/>
          <a:ln>
            <a:noFill/>
          </a:ln>
        </p:spPr>
        <p:txBody>
          <a:bodyPr anchorCtr="0" anchor="t" bIns="45700" lIns="91425" spcFirstLastPara="1" rIns="91425" wrap="square" tIns="45700">
            <a:normAutofit/>
          </a:bodyPr>
          <a:lstStyle>
            <a:lvl1pPr indent="-228600" lvl="0" marL="457200" algn="l">
              <a:spcBef>
                <a:spcPts val="1000"/>
              </a:spcBef>
              <a:spcAft>
                <a:spcPts val="0"/>
              </a:spcAft>
              <a:buSzPts val="1800"/>
              <a:buNone/>
              <a:defRPr>
                <a:solidFill>
                  <a:srgbClr val="595959"/>
                </a:solidFill>
              </a:defRPr>
            </a:lvl1pPr>
            <a:lvl2pPr indent="-342900" lvl="1" marL="914400" algn="l">
              <a:spcBef>
                <a:spcPts val="1000"/>
              </a:spcBef>
              <a:spcAft>
                <a:spcPts val="0"/>
              </a:spcAft>
              <a:buSzPts val="1800"/>
              <a:buChar char="🠶"/>
              <a:defRPr/>
            </a:lvl2pPr>
            <a:lvl3pPr indent="-342900" lvl="2" marL="1371600" algn="l">
              <a:spcBef>
                <a:spcPts val="1000"/>
              </a:spcBef>
              <a:spcAft>
                <a:spcPts val="0"/>
              </a:spcAft>
              <a:buSzPts val="1800"/>
              <a:buChar char="🠶"/>
              <a:defRPr/>
            </a:lvl3pPr>
            <a:lvl4pPr indent="-342900" lvl="3" marL="1828800" algn="l">
              <a:spcBef>
                <a:spcPts val="1000"/>
              </a:spcBef>
              <a:spcAft>
                <a:spcPts val="0"/>
              </a:spcAft>
              <a:buSzPts val="1800"/>
              <a:buChar char="🠶"/>
              <a:defRPr/>
            </a:lvl4pPr>
            <a:lvl5pPr indent="-342900" lvl="4" marL="2286000" algn="l">
              <a:spcBef>
                <a:spcPts val="1000"/>
              </a:spcBef>
              <a:spcAft>
                <a:spcPts val="0"/>
              </a:spcAft>
              <a:buSzPts val="1800"/>
              <a:buChar char="🠶"/>
              <a:defRPr/>
            </a:lvl5pPr>
            <a:lvl6pPr indent="-342900" lvl="5" marL="2743200" algn="l">
              <a:spcBef>
                <a:spcPts val="1000"/>
              </a:spcBef>
              <a:spcAft>
                <a:spcPts val="0"/>
              </a:spcAft>
              <a:buSzPts val="1800"/>
              <a:buChar char="🠶"/>
              <a:defRPr/>
            </a:lvl6pPr>
            <a:lvl7pPr indent="-342900" lvl="6" marL="3200400" algn="l">
              <a:spcBef>
                <a:spcPts val="1000"/>
              </a:spcBef>
              <a:spcAft>
                <a:spcPts val="0"/>
              </a:spcAft>
              <a:buSzPts val="1800"/>
              <a:buChar char="🠶"/>
              <a:defRPr/>
            </a:lvl7pPr>
            <a:lvl8pPr indent="-342900" lvl="7" marL="3657600" algn="l">
              <a:spcBef>
                <a:spcPts val="1000"/>
              </a:spcBef>
              <a:spcAft>
                <a:spcPts val="0"/>
              </a:spcAft>
              <a:buSzPts val="1800"/>
              <a:buChar char="🠶"/>
              <a:defRPr/>
            </a:lvl8pPr>
            <a:lvl9pPr indent="-342900" lvl="8" marL="4114800" algn="l">
              <a:spcBef>
                <a:spcPts val="1000"/>
              </a:spcBef>
              <a:spcAft>
                <a:spcPts val="0"/>
              </a:spcAft>
              <a:buSzPts val="1800"/>
              <a:buChar char="🠶"/>
              <a:defRPr/>
            </a:lvl9pPr>
          </a:lstStyle>
          <a:p/>
        </p:txBody>
      </p:sp>
      <p:sp>
        <p:nvSpPr>
          <p:cNvPr id="164" name="Google Shape;164;p31"/>
          <p:cNvSpPr txBox="1"/>
          <p:nvPr>
            <p:ph idx="10" type="dt"/>
          </p:nvPr>
        </p:nvSpPr>
        <p:spPr>
          <a:xfrm>
            <a:off x="10361612" y="6130437"/>
            <a:ext cx="1146283" cy="370396"/>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5" name="Google Shape;165;p31"/>
          <p:cNvSpPr txBox="1"/>
          <p:nvPr>
            <p:ph idx="11" type="ftr"/>
          </p:nvPr>
        </p:nvSpPr>
        <p:spPr>
          <a:xfrm>
            <a:off x="2589212" y="6135808"/>
            <a:ext cx="7619999"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6" name="Google Shape;166;p31"/>
          <p:cNvSpPr/>
          <p:nvPr/>
        </p:nvSpPr>
        <p:spPr>
          <a:xfrm flipH="1" rot="10800000">
            <a:off x="-4189" y="4911725"/>
            <a:ext cx="1588527" cy="507297"/>
          </a:xfrm>
          <a:custGeom>
            <a:rect b="b" l="l" r="r" t="t"/>
            <a:pathLst>
              <a:path extrusionOk="0" h="10000" w="9248">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 name="Google Shape;167;p31"/>
          <p:cNvSpPr txBox="1"/>
          <p:nvPr>
            <p:ph idx="12" type="sldNum"/>
          </p:nvPr>
        </p:nvSpPr>
        <p:spPr>
          <a:xfrm>
            <a:off x="531812" y="4983087"/>
            <a:ext cx="779767"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amenskarte für Zitat">
  <p:cSld name="Namenskarte für Zitat">
    <p:spTree>
      <p:nvGrpSpPr>
        <p:cNvPr id="168" name="Shape 168"/>
        <p:cNvGrpSpPr/>
        <p:nvPr/>
      </p:nvGrpSpPr>
      <p:grpSpPr>
        <a:xfrm>
          <a:off x="0" y="0"/>
          <a:ext cx="0" cy="0"/>
          <a:chOff x="0" y="0"/>
          <a:chExt cx="0" cy="0"/>
        </a:xfrm>
      </p:grpSpPr>
      <p:sp>
        <p:nvSpPr>
          <p:cNvPr id="169" name="Google Shape;169;p32"/>
          <p:cNvSpPr txBox="1"/>
          <p:nvPr>
            <p:ph type="title"/>
          </p:nvPr>
        </p:nvSpPr>
        <p:spPr>
          <a:xfrm>
            <a:off x="2849949" y="609600"/>
            <a:ext cx="8393926" cy="2895600"/>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rgbClr val="262626"/>
              </a:buClr>
              <a:buSzPts val="4800"/>
              <a:buFont typeface="Century Gothic"/>
              <a:buNone/>
              <a:defRPr b="0" sz="480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70" name="Google Shape;170;p32"/>
          <p:cNvSpPr txBox="1"/>
          <p:nvPr>
            <p:ph idx="1" type="body"/>
          </p:nvPr>
        </p:nvSpPr>
        <p:spPr>
          <a:xfrm>
            <a:off x="2589212" y="4343400"/>
            <a:ext cx="8915400" cy="838200"/>
          </a:xfrm>
          <a:prstGeom prst="rect">
            <a:avLst/>
          </a:prstGeom>
          <a:noFill/>
          <a:ln>
            <a:noFill/>
          </a:ln>
        </p:spPr>
        <p:txBody>
          <a:bodyPr anchorCtr="0" anchor="b" bIns="45700" lIns="91425" spcFirstLastPara="1" rIns="91425" wrap="square" tIns="45700">
            <a:noAutofit/>
          </a:bodyPr>
          <a:lstStyle>
            <a:lvl1pPr indent="-228600" lvl="0" marL="457200" algn="l">
              <a:spcBef>
                <a:spcPts val="1000"/>
              </a:spcBef>
              <a:spcAft>
                <a:spcPts val="0"/>
              </a:spcAft>
              <a:buSzPts val="2400"/>
              <a:buFont typeface="Century Gothic"/>
              <a:buNone/>
              <a:defRPr sz="2400">
                <a:solidFill>
                  <a:schemeClr val="accent1"/>
                </a:solidFill>
              </a:defRPr>
            </a:lvl1pPr>
            <a:lvl2pPr indent="-228600" lvl="1" marL="914400" algn="l">
              <a:spcBef>
                <a:spcPts val="1000"/>
              </a:spcBef>
              <a:spcAft>
                <a:spcPts val="0"/>
              </a:spcAft>
              <a:buSzPts val="1600"/>
              <a:buFont typeface="Century Gothic"/>
              <a:buNone/>
              <a:defRPr/>
            </a:lvl2pPr>
            <a:lvl3pPr indent="-228600" lvl="2" marL="1371600" algn="l">
              <a:spcBef>
                <a:spcPts val="1000"/>
              </a:spcBef>
              <a:spcAft>
                <a:spcPts val="0"/>
              </a:spcAft>
              <a:buSzPts val="1400"/>
              <a:buFont typeface="Century Gothic"/>
              <a:buNone/>
              <a:defRPr/>
            </a:lvl3pPr>
            <a:lvl4pPr indent="-228600" lvl="3" marL="1828800" algn="l">
              <a:spcBef>
                <a:spcPts val="1000"/>
              </a:spcBef>
              <a:spcAft>
                <a:spcPts val="0"/>
              </a:spcAft>
              <a:buSzPts val="1200"/>
              <a:buFont typeface="Century Gothic"/>
              <a:buNone/>
              <a:defRPr/>
            </a:lvl4pPr>
            <a:lvl5pPr indent="-228600" lvl="4" marL="2286000" algn="l">
              <a:spcBef>
                <a:spcPts val="1000"/>
              </a:spcBef>
              <a:spcAft>
                <a:spcPts val="0"/>
              </a:spcAft>
              <a:buSzPts val="1200"/>
              <a:buFont typeface="Century Gothic"/>
              <a:buNone/>
              <a:defRPr/>
            </a:lvl5pPr>
            <a:lvl6pPr indent="-342900" lvl="5" marL="2743200" algn="l">
              <a:spcBef>
                <a:spcPts val="1000"/>
              </a:spcBef>
              <a:spcAft>
                <a:spcPts val="0"/>
              </a:spcAft>
              <a:buSzPts val="1800"/>
              <a:buChar char="🠶"/>
              <a:defRPr/>
            </a:lvl6pPr>
            <a:lvl7pPr indent="-342900" lvl="6" marL="3200400" algn="l">
              <a:spcBef>
                <a:spcPts val="1000"/>
              </a:spcBef>
              <a:spcAft>
                <a:spcPts val="0"/>
              </a:spcAft>
              <a:buSzPts val="1800"/>
              <a:buChar char="🠶"/>
              <a:defRPr/>
            </a:lvl7pPr>
            <a:lvl8pPr indent="-342900" lvl="7" marL="3657600" algn="l">
              <a:spcBef>
                <a:spcPts val="1000"/>
              </a:spcBef>
              <a:spcAft>
                <a:spcPts val="0"/>
              </a:spcAft>
              <a:buSzPts val="1800"/>
              <a:buChar char="🠶"/>
              <a:defRPr/>
            </a:lvl8pPr>
            <a:lvl9pPr indent="-342900" lvl="8" marL="4114800" algn="l">
              <a:spcBef>
                <a:spcPts val="1000"/>
              </a:spcBef>
              <a:spcAft>
                <a:spcPts val="0"/>
              </a:spcAft>
              <a:buSzPts val="1800"/>
              <a:buChar char="🠶"/>
              <a:defRPr/>
            </a:lvl9pPr>
          </a:lstStyle>
          <a:p/>
        </p:txBody>
      </p:sp>
      <p:sp>
        <p:nvSpPr>
          <p:cNvPr id="171" name="Google Shape;171;p32"/>
          <p:cNvSpPr txBox="1"/>
          <p:nvPr>
            <p:ph idx="2" type="body"/>
          </p:nvPr>
        </p:nvSpPr>
        <p:spPr>
          <a:xfrm>
            <a:off x="2589213" y="5181600"/>
            <a:ext cx="8915400" cy="729622"/>
          </a:xfrm>
          <a:prstGeom prst="rect">
            <a:avLst/>
          </a:prstGeom>
          <a:noFill/>
          <a:ln>
            <a:noFill/>
          </a:ln>
        </p:spPr>
        <p:txBody>
          <a:bodyPr anchorCtr="0" anchor="t" bIns="45700" lIns="91425" spcFirstLastPara="1" rIns="91425" wrap="square" tIns="45700">
            <a:normAutofit/>
          </a:bodyPr>
          <a:lstStyle>
            <a:lvl1pPr indent="-228600" lvl="0" marL="457200" algn="l">
              <a:spcBef>
                <a:spcPts val="1000"/>
              </a:spcBef>
              <a:spcAft>
                <a:spcPts val="0"/>
              </a:spcAft>
              <a:buSzPts val="1800"/>
              <a:buNone/>
              <a:defRPr>
                <a:solidFill>
                  <a:srgbClr val="595959"/>
                </a:solidFill>
              </a:defRPr>
            </a:lvl1pPr>
            <a:lvl2pPr indent="-342900" lvl="1" marL="914400" algn="l">
              <a:spcBef>
                <a:spcPts val="1000"/>
              </a:spcBef>
              <a:spcAft>
                <a:spcPts val="0"/>
              </a:spcAft>
              <a:buSzPts val="1800"/>
              <a:buChar char="🠶"/>
              <a:defRPr/>
            </a:lvl2pPr>
            <a:lvl3pPr indent="-342900" lvl="2" marL="1371600" algn="l">
              <a:spcBef>
                <a:spcPts val="1000"/>
              </a:spcBef>
              <a:spcAft>
                <a:spcPts val="0"/>
              </a:spcAft>
              <a:buSzPts val="1800"/>
              <a:buChar char="🠶"/>
              <a:defRPr/>
            </a:lvl3pPr>
            <a:lvl4pPr indent="-342900" lvl="3" marL="1828800" algn="l">
              <a:spcBef>
                <a:spcPts val="1000"/>
              </a:spcBef>
              <a:spcAft>
                <a:spcPts val="0"/>
              </a:spcAft>
              <a:buSzPts val="1800"/>
              <a:buChar char="🠶"/>
              <a:defRPr/>
            </a:lvl4pPr>
            <a:lvl5pPr indent="-342900" lvl="4" marL="2286000" algn="l">
              <a:spcBef>
                <a:spcPts val="1000"/>
              </a:spcBef>
              <a:spcAft>
                <a:spcPts val="0"/>
              </a:spcAft>
              <a:buSzPts val="1800"/>
              <a:buChar char="🠶"/>
              <a:defRPr/>
            </a:lvl5pPr>
            <a:lvl6pPr indent="-342900" lvl="5" marL="2743200" algn="l">
              <a:spcBef>
                <a:spcPts val="1000"/>
              </a:spcBef>
              <a:spcAft>
                <a:spcPts val="0"/>
              </a:spcAft>
              <a:buSzPts val="1800"/>
              <a:buChar char="🠶"/>
              <a:defRPr/>
            </a:lvl6pPr>
            <a:lvl7pPr indent="-342900" lvl="6" marL="3200400" algn="l">
              <a:spcBef>
                <a:spcPts val="1000"/>
              </a:spcBef>
              <a:spcAft>
                <a:spcPts val="0"/>
              </a:spcAft>
              <a:buSzPts val="1800"/>
              <a:buChar char="🠶"/>
              <a:defRPr/>
            </a:lvl7pPr>
            <a:lvl8pPr indent="-342900" lvl="7" marL="3657600" algn="l">
              <a:spcBef>
                <a:spcPts val="1000"/>
              </a:spcBef>
              <a:spcAft>
                <a:spcPts val="0"/>
              </a:spcAft>
              <a:buSzPts val="1800"/>
              <a:buChar char="🠶"/>
              <a:defRPr/>
            </a:lvl8pPr>
            <a:lvl9pPr indent="-342900" lvl="8" marL="4114800" algn="l">
              <a:spcBef>
                <a:spcPts val="1000"/>
              </a:spcBef>
              <a:spcAft>
                <a:spcPts val="0"/>
              </a:spcAft>
              <a:buSzPts val="1800"/>
              <a:buChar char="🠶"/>
              <a:defRPr/>
            </a:lvl9pPr>
          </a:lstStyle>
          <a:p/>
        </p:txBody>
      </p:sp>
      <p:sp>
        <p:nvSpPr>
          <p:cNvPr id="172" name="Google Shape;172;p32"/>
          <p:cNvSpPr txBox="1"/>
          <p:nvPr>
            <p:ph idx="10" type="dt"/>
          </p:nvPr>
        </p:nvSpPr>
        <p:spPr>
          <a:xfrm>
            <a:off x="10361612" y="6130437"/>
            <a:ext cx="1146283" cy="370396"/>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73" name="Google Shape;173;p32"/>
          <p:cNvSpPr txBox="1"/>
          <p:nvPr>
            <p:ph idx="11" type="ftr"/>
          </p:nvPr>
        </p:nvSpPr>
        <p:spPr>
          <a:xfrm>
            <a:off x="2589212" y="6135808"/>
            <a:ext cx="7619999"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74" name="Google Shape;174;p32"/>
          <p:cNvSpPr/>
          <p:nvPr/>
        </p:nvSpPr>
        <p:spPr>
          <a:xfrm flipH="1" rot="10800000">
            <a:off x="-4189" y="4911725"/>
            <a:ext cx="1588527" cy="507297"/>
          </a:xfrm>
          <a:custGeom>
            <a:rect b="b" l="l" r="r" t="t"/>
            <a:pathLst>
              <a:path extrusionOk="0" h="10000" w="9248">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 name="Google Shape;175;p32"/>
          <p:cNvSpPr txBox="1"/>
          <p:nvPr>
            <p:ph idx="12" type="sldNum"/>
          </p:nvPr>
        </p:nvSpPr>
        <p:spPr>
          <a:xfrm>
            <a:off x="531812" y="4983087"/>
            <a:ext cx="779767"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176" name="Google Shape;176;p32"/>
          <p:cNvSpPr txBox="1"/>
          <p:nvPr/>
        </p:nvSpPr>
        <p:spPr>
          <a:xfrm>
            <a:off x="2467652" y="648005"/>
            <a:ext cx="609600" cy="584776"/>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lang="en-US" sz="8000">
                <a:solidFill>
                  <a:schemeClr val="accent1"/>
                </a:solidFill>
                <a:latin typeface="Arial"/>
                <a:ea typeface="Arial"/>
                <a:cs typeface="Arial"/>
                <a:sym typeface="Arial"/>
              </a:rPr>
              <a:t>“</a:t>
            </a:r>
            <a:endParaRPr/>
          </a:p>
        </p:txBody>
      </p:sp>
      <p:sp>
        <p:nvSpPr>
          <p:cNvPr id="177" name="Google Shape;177;p32"/>
          <p:cNvSpPr txBox="1"/>
          <p:nvPr/>
        </p:nvSpPr>
        <p:spPr>
          <a:xfrm>
            <a:off x="11114852" y="2905306"/>
            <a:ext cx="609600" cy="584776"/>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lang="en-US" sz="8000">
                <a:solidFill>
                  <a:schemeClr val="accent1"/>
                </a:solidFill>
                <a:latin typeface="Arial"/>
                <a:ea typeface="Arial"/>
                <a:cs typeface="Arial"/>
                <a:sym typeface="Arial"/>
              </a:rPr>
              <a:t>”</a:t>
            </a:r>
            <a:endParaRPr/>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Wahr oder Falsch">
  <p:cSld name="Wahr oder Falsch">
    <p:spTree>
      <p:nvGrpSpPr>
        <p:cNvPr id="178" name="Shape 178"/>
        <p:cNvGrpSpPr/>
        <p:nvPr/>
      </p:nvGrpSpPr>
      <p:grpSpPr>
        <a:xfrm>
          <a:off x="0" y="0"/>
          <a:ext cx="0" cy="0"/>
          <a:chOff x="0" y="0"/>
          <a:chExt cx="0" cy="0"/>
        </a:xfrm>
      </p:grpSpPr>
      <p:sp>
        <p:nvSpPr>
          <p:cNvPr id="179" name="Google Shape;179;p33"/>
          <p:cNvSpPr txBox="1"/>
          <p:nvPr>
            <p:ph type="title"/>
          </p:nvPr>
        </p:nvSpPr>
        <p:spPr>
          <a:xfrm>
            <a:off x="2589212" y="627407"/>
            <a:ext cx="8915399" cy="2880020"/>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rgbClr val="262626"/>
              </a:buClr>
              <a:buSzPts val="4800"/>
              <a:buFont typeface="Century Gothic"/>
              <a:buNone/>
              <a:defRPr b="0" sz="48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0" name="Google Shape;180;p33"/>
          <p:cNvSpPr txBox="1"/>
          <p:nvPr>
            <p:ph idx="1" type="body"/>
          </p:nvPr>
        </p:nvSpPr>
        <p:spPr>
          <a:xfrm>
            <a:off x="2589212" y="4343400"/>
            <a:ext cx="8915400" cy="838200"/>
          </a:xfrm>
          <a:prstGeom prst="rect">
            <a:avLst/>
          </a:prstGeom>
          <a:noFill/>
          <a:ln>
            <a:noFill/>
          </a:ln>
        </p:spPr>
        <p:txBody>
          <a:bodyPr anchorCtr="0" anchor="b" bIns="45700" lIns="91425" spcFirstLastPara="1" rIns="91425" wrap="square" tIns="45700">
            <a:noAutofit/>
          </a:bodyPr>
          <a:lstStyle>
            <a:lvl1pPr indent="-228600" lvl="0" marL="457200" algn="l">
              <a:spcBef>
                <a:spcPts val="1000"/>
              </a:spcBef>
              <a:spcAft>
                <a:spcPts val="0"/>
              </a:spcAft>
              <a:buSzPts val="2400"/>
              <a:buFont typeface="Century Gothic"/>
              <a:buNone/>
              <a:defRPr sz="2400">
                <a:solidFill>
                  <a:schemeClr val="accent1"/>
                </a:solidFill>
              </a:defRPr>
            </a:lvl1pPr>
            <a:lvl2pPr indent="-228600" lvl="1" marL="914400" algn="l">
              <a:spcBef>
                <a:spcPts val="1000"/>
              </a:spcBef>
              <a:spcAft>
                <a:spcPts val="0"/>
              </a:spcAft>
              <a:buSzPts val="1600"/>
              <a:buFont typeface="Century Gothic"/>
              <a:buNone/>
              <a:defRPr/>
            </a:lvl2pPr>
            <a:lvl3pPr indent="-228600" lvl="2" marL="1371600" algn="l">
              <a:spcBef>
                <a:spcPts val="1000"/>
              </a:spcBef>
              <a:spcAft>
                <a:spcPts val="0"/>
              </a:spcAft>
              <a:buSzPts val="1400"/>
              <a:buFont typeface="Century Gothic"/>
              <a:buNone/>
              <a:defRPr/>
            </a:lvl3pPr>
            <a:lvl4pPr indent="-228600" lvl="3" marL="1828800" algn="l">
              <a:spcBef>
                <a:spcPts val="1000"/>
              </a:spcBef>
              <a:spcAft>
                <a:spcPts val="0"/>
              </a:spcAft>
              <a:buSzPts val="1200"/>
              <a:buFont typeface="Century Gothic"/>
              <a:buNone/>
              <a:defRPr/>
            </a:lvl4pPr>
            <a:lvl5pPr indent="-228600" lvl="4" marL="2286000" algn="l">
              <a:spcBef>
                <a:spcPts val="1000"/>
              </a:spcBef>
              <a:spcAft>
                <a:spcPts val="0"/>
              </a:spcAft>
              <a:buSzPts val="1200"/>
              <a:buFont typeface="Century Gothic"/>
              <a:buNone/>
              <a:defRPr/>
            </a:lvl5pPr>
            <a:lvl6pPr indent="-342900" lvl="5" marL="2743200" algn="l">
              <a:spcBef>
                <a:spcPts val="1000"/>
              </a:spcBef>
              <a:spcAft>
                <a:spcPts val="0"/>
              </a:spcAft>
              <a:buSzPts val="1800"/>
              <a:buChar char="🠶"/>
              <a:defRPr/>
            </a:lvl6pPr>
            <a:lvl7pPr indent="-342900" lvl="6" marL="3200400" algn="l">
              <a:spcBef>
                <a:spcPts val="1000"/>
              </a:spcBef>
              <a:spcAft>
                <a:spcPts val="0"/>
              </a:spcAft>
              <a:buSzPts val="1800"/>
              <a:buChar char="🠶"/>
              <a:defRPr/>
            </a:lvl7pPr>
            <a:lvl8pPr indent="-342900" lvl="7" marL="3657600" algn="l">
              <a:spcBef>
                <a:spcPts val="1000"/>
              </a:spcBef>
              <a:spcAft>
                <a:spcPts val="0"/>
              </a:spcAft>
              <a:buSzPts val="1800"/>
              <a:buChar char="🠶"/>
              <a:defRPr/>
            </a:lvl8pPr>
            <a:lvl9pPr indent="-342900" lvl="8" marL="4114800" algn="l">
              <a:spcBef>
                <a:spcPts val="1000"/>
              </a:spcBef>
              <a:spcAft>
                <a:spcPts val="0"/>
              </a:spcAft>
              <a:buSzPts val="1800"/>
              <a:buChar char="🠶"/>
              <a:defRPr/>
            </a:lvl9pPr>
          </a:lstStyle>
          <a:p/>
        </p:txBody>
      </p:sp>
      <p:sp>
        <p:nvSpPr>
          <p:cNvPr id="181" name="Google Shape;181;p33"/>
          <p:cNvSpPr txBox="1"/>
          <p:nvPr>
            <p:ph idx="2" type="body"/>
          </p:nvPr>
        </p:nvSpPr>
        <p:spPr>
          <a:xfrm>
            <a:off x="2589213" y="5181600"/>
            <a:ext cx="8915400" cy="729622"/>
          </a:xfrm>
          <a:prstGeom prst="rect">
            <a:avLst/>
          </a:prstGeom>
          <a:noFill/>
          <a:ln>
            <a:noFill/>
          </a:ln>
        </p:spPr>
        <p:txBody>
          <a:bodyPr anchorCtr="0" anchor="t" bIns="45700" lIns="91425" spcFirstLastPara="1" rIns="91425" wrap="square" tIns="45700">
            <a:normAutofit/>
          </a:bodyPr>
          <a:lstStyle>
            <a:lvl1pPr indent="-228600" lvl="0" marL="457200" algn="l">
              <a:spcBef>
                <a:spcPts val="1000"/>
              </a:spcBef>
              <a:spcAft>
                <a:spcPts val="0"/>
              </a:spcAft>
              <a:buSzPts val="1800"/>
              <a:buNone/>
              <a:defRPr>
                <a:solidFill>
                  <a:srgbClr val="595959"/>
                </a:solidFill>
              </a:defRPr>
            </a:lvl1pPr>
            <a:lvl2pPr indent="-342900" lvl="1" marL="914400" algn="l">
              <a:spcBef>
                <a:spcPts val="1000"/>
              </a:spcBef>
              <a:spcAft>
                <a:spcPts val="0"/>
              </a:spcAft>
              <a:buSzPts val="1800"/>
              <a:buChar char="🠶"/>
              <a:defRPr/>
            </a:lvl2pPr>
            <a:lvl3pPr indent="-342900" lvl="2" marL="1371600" algn="l">
              <a:spcBef>
                <a:spcPts val="1000"/>
              </a:spcBef>
              <a:spcAft>
                <a:spcPts val="0"/>
              </a:spcAft>
              <a:buSzPts val="1800"/>
              <a:buChar char="🠶"/>
              <a:defRPr/>
            </a:lvl3pPr>
            <a:lvl4pPr indent="-342900" lvl="3" marL="1828800" algn="l">
              <a:spcBef>
                <a:spcPts val="1000"/>
              </a:spcBef>
              <a:spcAft>
                <a:spcPts val="0"/>
              </a:spcAft>
              <a:buSzPts val="1800"/>
              <a:buChar char="🠶"/>
              <a:defRPr/>
            </a:lvl4pPr>
            <a:lvl5pPr indent="-342900" lvl="4" marL="2286000" algn="l">
              <a:spcBef>
                <a:spcPts val="1000"/>
              </a:spcBef>
              <a:spcAft>
                <a:spcPts val="0"/>
              </a:spcAft>
              <a:buSzPts val="1800"/>
              <a:buChar char="🠶"/>
              <a:defRPr/>
            </a:lvl5pPr>
            <a:lvl6pPr indent="-342900" lvl="5" marL="2743200" algn="l">
              <a:spcBef>
                <a:spcPts val="1000"/>
              </a:spcBef>
              <a:spcAft>
                <a:spcPts val="0"/>
              </a:spcAft>
              <a:buSzPts val="1800"/>
              <a:buChar char="🠶"/>
              <a:defRPr/>
            </a:lvl6pPr>
            <a:lvl7pPr indent="-342900" lvl="6" marL="3200400" algn="l">
              <a:spcBef>
                <a:spcPts val="1000"/>
              </a:spcBef>
              <a:spcAft>
                <a:spcPts val="0"/>
              </a:spcAft>
              <a:buSzPts val="1800"/>
              <a:buChar char="🠶"/>
              <a:defRPr/>
            </a:lvl7pPr>
            <a:lvl8pPr indent="-342900" lvl="7" marL="3657600" algn="l">
              <a:spcBef>
                <a:spcPts val="1000"/>
              </a:spcBef>
              <a:spcAft>
                <a:spcPts val="0"/>
              </a:spcAft>
              <a:buSzPts val="1800"/>
              <a:buChar char="🠶"/>
              <a:defRPr/>
            </a:lvl8pPr>
            <a:lvl9pPr indent="-342900" lvl="8" marL="4114800" algn="l">
              <a:spcBef>
                <a:spcPts val="1000"/>
              </a:spcBef>
              <a:spcAft>
                <a:spcPts val="0"/>
              </a:spcAft>
              <a:buSzPts val="1800"/>
              <a:buChar char="🠶"/>
              <a:defRPr/>
            </a:lvl9pPr>
          </a:lstStyle>
          <a:p/>
        </p:txBody>
      </p:sp>
      <p:sp>
        <p:nvSpPr>
          <p:cNvPr id="182" name="Google Shape;182;p33"/>
          <p:cNvSpPr txBox="1"/>
          <p:nvPr>
            <p:ph idx="10" type="dt"/>
          </p:nvPr>
        </p:nvSpPr>
        <p:spPr>
          <a:xfrm>
            <a:off x="10361612" y="6130437"/>
            <a:ext cx="1146283" cy="370396"/>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3" name="Google Shape;183;p33"/>
          <p:cNvSpPr txBox="1"/>
          <p:nvPr>
            <p:ph idx="11" type="ftr"/>
          </p:nvPr>
        </p:nvSpPr>
        <p:spPr>
          <a:xfrm>
            <a:off x="2589212" y="6135808"/>
            <a:ext cx="7619999"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4" name="Google Shape;184;p33"/>
          <p:cNvSpPr/>
          <p:nvPr/>
        </p:nvSpPr>
        <p:spPr>
          <a:xfrm flipH="1" rot="10800000">
            <a:off x="-4189" y="4911725"/>
            <a:ext cx="1588527" cy="507297"/>
          </a:xfrm>
          <a:custGeom>
            <a:rect b="b" l="l" r="r" t="t"/>
            <a:pathLst>
              <a:path extrusionOk="0" h="10000" w="9248">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 name="Google Shape;185;p33"/>
          <p:cNvSpPr txBox="1"/>
          <p:nvPr>
            <p:ph idx="12" type="sldNum"/>
          </p:nvPr>
        </p:nvSpPr>
        <p:spPr>
          <a:xfrm>
            <a:off x="531812" y="4983087"/>
            <a:ext cx="779767"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el und vertikaler Text" type="vertTx">
  <p:cSld name="VERTICAL_TEXT">
    <p:spTree>
      <p:nvGrpSpPr>
        <p:cNvPr id="186" name="Shape 186"/>
        <p:cNvGrpSpPr/>
        <p:nvPr/>
      </p:nvGrpSpPr>
      <p:grpSpPr>
        <a:xfrm>
          <a:off x="0" y="0"/>
          <a:ext cx="0" cy="0"/>
          <a:chOff x="0" y="0"/>
          <a:chExt cx="0" cy="0"/>
        </a:xfrm>
      </p:grpSpPr>
      <p:sp>
        <p:nvSpPr>
          <p:cNvPr id="187" name="Google Shape;187;p34"/>
          <p:cNvSpPr txBox="1"/>
          <p:nvPr>
            <p:ph type="title"/>
          </p:nvPr>
        </p:nvSpPr>
        <p:spPr>
          <a:xfrm>
            <a:off x="2592924" y="624110"/>
            <a:ext cx="8911687" cy="1280890"/>
          </a:xfrm>
          <a:prstGeom prst="rect">
            <a:avLst/>
          </a:prstGeom>
          <a:noFill/>
          <a:ln>
            <a:noFill/>
          </a:ln>
        </p:spPr>
        <p:txBody>
          <a:bodyPr anchorCtr="0" anchor="t" bIns="45700" lIns="91425" spcFirstLastPara="1" rIns="91425" wrap="square" tIns="45700">
            <a:normAutofit/>
          </a:bodyPr>
          <a:lstStyle>
            <a:lvl1pPr lvl="0" algn="l">
              <a:spcBef>
                <a:spcPts val="0"/>
              </a:spcBef>
              <a:spcAft>
                <a:spcPts val="0"/>
              </a:spcAft>
              <a:buClr>
                <a:srgbClr val="262626"/>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8" name="Google Shape;188;p34"/>
          <p:cNvSpPr txBox="1"/>
          <p:nvPr>
            <p:ph idx="1" type="body"/>
          </p:nvPr>
        </p:nvSpPr>
        <p:spPr>
          <a:xfrm rot="5400000">
            <a:off x="5103812" y="-381000"/>
            <a:ext cx="3886200" cy="8915400"/>
          </a:xfrm>
          <a:prstGeom prst="rect">
            <a:avLst/>
          </a:prstGeom>
          <a:noFill/>
          <a:ln>
            <a:noFill/>
          </a:ln>
        </p:spPr>
        <p:txBody>
          <a:bodyPr anchorCtr="0" anchor="t" bIns="45700" lIns="91425" spcFirstLastPara="1" rIns="91425" wrap="square" tIns="45700">
            <a:normAutofit/>
          </a:bodyPr>
          <a:lstStyle>
            <a:lvl1pPr indent="-342900" lvl="0" marL="457200" algn="l">
              <a:spcBef>
                <a:spcPts val="1000"/>
              </a:spcBef>
              <a:spcAft>
                <a:spcPts val="0"/>
              </a:spcAft>
              <a:buSzPts val="1800"/>
              <a:buChar char="🠶"/>
              <a:defRPr/>
            </a:lvl1pPr>
            <a:lvl2pPr indent="-342900" lvl="1" marL="914400" algn="l">
              <a:spcBef>
                <a:spcPts val="1000"/>
              </a:spcBef>
              <a:spcAft>
                <a:spcPts val="0"/>
              </a:spcAft>
              <a:buSzPts val="1800"/>
              <a:buChar char="🠶"/>
              <a:defRPr/>
            </a:lvl2pPr>
            <a:lvl3pPr indent="-342900" lvl="2" marL="1371600" algn="l">
              <a:spcBef>
                <a:spcPts val="1000"/>
              </a:spcBef>
              <a:spcAft>
                <a:spcPts val="0"/>
              </a:spcAft>
              <a:buSzPts val="1800"/>
              <a:buChar char="🠶"/>
              <a:defRPr/>
            </a:lvl3pPr>
            <a:lvl4pPr indent="-342900" lvl="3" marL="1828800" algn="l">
              <a:spcBef>
                <a:spcPts val="1000"/>
              </a:spcBef>
              <a:spcAft>
                <a:spcPts val="0"/>
              </a:spcAft>
              <a:buSzPts val="1800"/>
              <a:buChar char="🠶"/>
              <a:defRPr/>
            </a:lvl4pPr>
            <a:lvl5pPr indent="-342900" lvl="4" marL="2286000" algn="l">
              <a:spcBef>
                <a:spcPts val="1000"/>
              </a:spcBef>
              <a:spcAft>
                <a:spcPts val="0"/>
              </a:spcAft>
              <a:buSzPts val="1800"/>
              <a:buChar char="🠶"/>
              <a:defRPr/>
            </a:lvl5pPr>
            <a:lvl6pPr indent="-342900" lvl="5" marL="2743200" algn="l">
              <a:spcBef>
                <a:spcPts val="1000"/>
              </a:spcBef>
              <a:spcAft>
                <a:spcPts val="0"/>
              </a:spcAft>
              <a:buSzPts val="1800"/>
              <a:buChar char="🠶"/>
              <a:defRPr/>
            </a:lvl6pPr>
            <a:lvl7pPr indent="-342900" lvl="6" marL="3200400" algn="l">
              <a:spcBef>
                <a:spcPts val="1000"/>
              </a:spcBef>
              <a:spcAft>
                <a:spcPts val="0"/>
              </a:spcAft>
              <a:buSzPts val="1800"/>
              <a:buChar char="🠶"/>
              <a:defRPr/>
            </a:lvl7pPr>
            <a:lvl8pPr indent="-342900" lvl="7" marL="3657600" algn="l">
              <a:spcBef>
                <a:spcPts val="1000"/>
              </a:spcBef>
              <a:spcAft>
                <a:spcPts val="0"/>
              </a:spcAft>
              <a:buSzPts val="1800"/>
              <a:buChar char="🠶"/>
              <a:defRPr/>
            </a:lvl8pPr>
            <a:lvl9pPr indent="-342900" lvl="8" marL="4114800" algn="l">
              <a:spcBef>
                <a:spcPts val="1000"/>
              </a:spcBef>
              <a:spcAft>
                <a:spcPts val="0"/>
              </a:spcAft>
              <a:buSzPts val="1800"/>
              <a:buChar char="🠶"/>
              <a:defRPr/>
            </a:lvl9pPr>
          </a:lstStyle>
          <a:p/>
        </p:txBody>
      </p:sp>
      <p:sp>
        <p:nvSpPr>
          <p:cNvPr id="189" name="Google Shape;189;p34"/>
          <p:cNvSpPr txBox="1"/>
          <p:nvPr>
            <p:ph idx="10" type="dt"/>
          </p:nvPr>
        </p:nvSpPr>
        <p:spPr>
          <a:xfrm>
            <a:off x="10361612" y="6130437"/>
            <a:ext cx="1146283" cy="370396"/>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0" name="Google Shape;190;p34"/>
          <p:cNvSpPr txBox="1"/>
          <p:nvPr>
            <p:ph idx="11" type="ftr"/>
          </p:nvPr>
        </p:nvSpPr>
        <p:spPr>
          <a:xfrm>
            <a:off x="2589212" y="6135808"/>
            <a:ext cx="7619999"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1" name="Google Shape;191;p34"/>
          <p:cNvSpPr/>
          <p:nvPr/>
        </p:nvSpPr>
        <p:spPr>
          <a:xfrm flipH="1" rot="10800000">
            <a:off x="0" y="5386959"/>
            <a:ext cx="1588527" cy="507297"/>
          </a:xfrm>
          <a:custGeom>
            <a:rect b="b" l="l" r="r" t="t"/>
            <a:pathLst>
              <a:path extrusionOk="0" h="10000" w="9248">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 name="Google Shape;192;p34"/>
          <p:cNvSpPr txBox="1"/>
          <p:nvPr>
            <p:ph idx="12" type="sldNum"/>
          </p:nvPr>
        </p:nvSpPr>
        <p:spPr>
          <a:xfrm>
            <a:off x="521861" y="5458044"/>
            <a:ext cx="779767"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kaler Titel und Text" type="vertTitleAndTx">
  <p:cSld name="VERTICAL_TITLE_AND_VERTICAL_TEXT">
    <p:spTree>
      <p:nvGrpSpPr>
        <p:cNvPr id="193" name="Shape 193"/>
        <p:cNvGrpSpPr/>
        <p:nvPr/>
      </p:nvGrpSpPr>
      <p:grpSpPr>
        <a:xfrm>
          <a:off x="0" y="0"/>
          <a:ext cx="0" cy="0"/>
          <a:chOff x="0" y="0"/>
          <a:chExt cx="0" cy="0"/>
        </a:xfrm>
      </p:grpSpPr>
      <p:sp>
        <p:nvSpPr>
          <p:cNvPr id="194" name="Google Shape;194;p35"/>
          <p:cNvSpPr txBox="1"/>
          <p:nvPr>
            <p:ph type="title"/>
          </p:nvPr>
        </p:nvSpPr>
        <p:spPr>
          <a:xfrm rot="5400000">
            <a:off x="7756704" y="2165513"/>
            <a:ext cx="5283817" cy="2207601"/>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rgbClr val="262626"/>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5" name="Google Shape;195;p35"/>
          <p:cNvSpPr txBox="1"/>
          <p:nvPr>
            <p:ph idx="1" type="body"/>
          </p:nvPr>
        </p:nvSpPr>
        <p:spPr>
          <a:xfrm rot="5400000">
            <a:off x="3185803" y="30814"/>
            <a:ext cx="5283817" cy="6477000"/>
          </a:xfrm>
          <a:prstGeom prst="rect">
            <a:avLst/>
          </a:prstGeom>
          <a:noFill/>
          <a:ln>
            <a:noFill/>
          </a:ln>
        </p:spPr>
        <p:txBody>
          <a:bodyPr anchorCtr="0" anchor="t" bIns="45700" lIns="91425" spcFirstLastPara="1" rIns="91425" wrap="square" tIns="45700">
            <a:normAutofit/>
          </a:bodyPr>
          <a:lstStyle>
            <a:lvl1pPr indent="-342900" lvl="0" marL="457200" algn="l">
              <a:spcBef>
                <a:spcPts val="1000"/>
              </a:spcBef>
              <a:spcAft>
                <a:spcPts val="0"/>
              </a:spcAft>
              <a:buSzPts val="1800"/>
              <a:buChar char="🠶"/>
              <a:defRPr/>
            </a:lvl1pPr>
            <a:lvl2pPr indent="-342900" lvl="1" marL="914400" algn="l">
              <a:spcBef>
                <a:spcPts val="1000"/>
              </a:spcBef>
              <a:spcAft>
                <a:spcPts val="0"/>
              </a:spcAft>
              <a:buSzPts val="1800"/>
              <a:buChar char="🠶"/>
              <a:defRPr/>
            </a:lvl2pPr>
            <a:lvl3pPr indent="-342900" lvl="2" marL="1371600" algn="l">
              <a:spcBef>
                <a:spcPts val="1000"/>
              </a:spcBef>
              <a:spcAft>
                <a:spcPts val="0"/>
              </a:spcAft>
              <a:buSzPts val="1800"/>
              <a:buChar char="🠶"/>
              <a:defRPr/>
            </a:lvl3pPr>
            <a:lvl4pPr indent="-342900" lvl="3" marL="1828800" algn="l">
              <a:spcBef>
                <a:spcPts val="1000"/>
              </a:spcBef>
              <a:spcAft>
                <a:spcPts val="0"/>
              </a:spcAft>
              <a:buSzPts val="1800"/>
              <a:buChar char="🠶"/>
              <a:defRPr/>
            </a:lvl4pPr>
            <a:lvl5pPr indent="-342900" lvl="4" marL="2286000" algn="l">
              <a:spcBef>
                <a:spcPts val="1000"/>
              </a:spcBef>
              <a:spcAft>
                <a:spcPts val="0"/>
              </a:spcAft>
              <a:buSzPts val="1800"/>
              <a:buChar char="🠶"/>
              <a:defRPr/>
            </a:lvl5pPr>
            <a:lvl6pPr indent="-342900" lvl="5" marL="2743200" algn="l">
              <a:spcBef>
                <a:spcPts val="1000"/>
              </a:spcBef>
              <a:spcAft>
                <a:spcPts val="0"/>
              </a:spcAft>
              <a:buSzPts val="1800"/>
              <a:buChar char="🠶"/>
              <a:defRPr/>
            </a:lvl6pPr>
            <a:lvl7pPr indent="-342900" lvl="6" marL="3200400" algn="l">
              <a:spcBef>
                <a:spcPts val="1000"/>
              </a:spcBef>
              <a:spcAft>
                <a:spcPts val="0"/>
              </a:spcAft>
              <a:buSzPts val="1800"/>
              <a:buChar char="🠶"/>
              <a:defRPr/>
            </a:lvl7pPr>
            <a:lvl8pPr indent="-342900" lvl="7" marL="3657600" algn="l">
              <a:spcBef>
                <a:spcPts val="1000"/>
              </a:spcBef>
              <a:spcAft>
                <a:spcPts val="0"/>
              </a:spcAft>
              <a:buSzPts val="1800"/>
              <a:buChar char="🠶"/>
              <a:defRPr/>
            </a:lvl8pPr>
            <a:lvl9pPr indent="-342900" lvl="8" marL="4114800" algn="l">
              <a:spcBef>
                <a:spcPts val="1000"/>
              </a:spcBef>
              <a:spcAft>
                <a:spcPts val="0"/>
              </a:spcAft>
              <a:buSzPts val="1800"/>
              <a:buChar char="🠶"/>
              <a:defRPr/>
            </a:lvl9pPr>
          </a:lstStyle>
          <a:p/>
        </p:txBody>
      </p:sp>
      <p:sp>
        <p:nvSpPr>
          <p:cNvPr id="196" name="Google Shape;196;p35"/>
          <p:cNvSpPr txBox="1"/>
          <p:nvPr>
            <p:ph idx="10" type="dt"/>
          </p:nvPr>
        </p:nvSpPr>
        <p:spPr>
          <a:xfrm>
            <a:off x="10361612" y="6130437"/>
            <a:ext cx="1146283" cy="370396"/>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7" name="Google Shape;197;p35"/>
          <p:cNvSpPr txBox="1"/>
          <p:nvPr>
            <p:ph idx="11" type="ftr"/>
          </p:nvPr>
        </p:nvSpPr>
        <p:spPr>
          <a:xfrm>
            <a:off x="2589212" y="6135808"/>
            <a:ext cx="7619999"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8" name="Google Shape;198;p35"/>
          <p:cNvSpPr/>
          <p:nvPr/>
        </p:nvSpPr>
        <p:spPr>
          <a:xfrm flipH="1" rot="10800000">
            <a:off x="-22984" y="5414238"/>
            <a:ext cx="1588527" cy="507297"/>
          </a:xfrm>
          <a:custGeom>
            <a:rect b="b" l="l" r="r" t="t"/>
            <a:pathLst>
              <a:path extrusionOk="0" h="10000" w="9248">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 name="Google Shape;199;p35"/>
          <p:cNvSpPr txBox="1"/>
          <p:nvPr>
            <p:ph idx="12" type="sldNum"/>
          </p:nvPr>
        </p:nvSpPr>
        <p:spPr>
          <a:xfrm>
            <a:off x="515191" y="5496324"/>
            <a:ext cx="779767"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200" name="Google Shape;200;p35"/>
          <p:cNvSpPr/>
          <p:nvPr/>
        </p:nvSpPr>
        <p:spPr>
          <a:xfrm>
            <a:off x="1" y="6237586"/>
            <a:ext cx="12191999" cy="620414"/>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 name="Google Shape;201;p35"/>
          <p:cNvSpPr/>
          <p:nvPr/>
        </p:nvSpPr>
        <p:spPr>
          <a:xfrm>
            <a:off x="0" y="6171026"/>
            <a:ext cx="12192001" cy="65998"/>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02" name="Google Shape;202;p35"/>
          <p:cNvPicPr preferRelativeResize="0"/>
          <p:nvPr/>
        </p:nvPicPr>
        <p:blipFill rotWithShape="1">
          <a:blip r:embed="rId2">
            <a:alphaModFix/>
          </a:blip>
          <a:srcRect b="0" l="0" r="0" t="0"/>
          <a:stretch/>
        </p:blipFill>
        <p:spPr>
          <a:xfrm>
            <a:off x="104945" y="6281603"/>
            <a:ext cx="1061484" cy="400384"/>
          </a:xfrm>
          <a:prstGeom prst="rect">
            <a:avLst/>
          </a:prstGeom>
          <a:noFill/>
          <a:ln>
            <a:noFill/>
          </a:ln>
        </p:spPr>
      </p:pic>
      <p:pic>
        <p:nvPicPr>
          <p:cNvPr id="203" name="Google Shape;203;p35"/>
          <p:cNvPicPr preferRelativeResize="0"/>
          <p:nvPr/>
        </p:nvPicPr>
        <p:blipFill rotWithShape="1">
          <a:blip r:embed="rId3">
            <a:alphaModFix/>
          </a:blip>
          <a:srcRect b="0" l="0" r="0" t="0"/>
          <a:stretch/>
        </p:blipFill>
        <p:spPr>
          <a:xfrm>
            <a:off x="10099505" y="6266872"/>
            <a:ext cx="1987550" cy="567690"/>
          </a:xfrm>
          <a:prstGeom prst="rect">
            <a:avLst/>
          </a:prstGeom>
          <a:noFill/>
          <a:ln>
            <a:noFill/>
          </a:ln>
        </p:spPr>
      </p:pic>
      <p:sp>
        <p:nvSpPr>
          <p:cNvPr id="204" name="Google Shape;204;p35"/>
          <p:cNvSpPr txBox="1"/>
          <p:nvPr/>
        </p:nvSpPr>
        <p:spPr>
          <a:xfrm>
            <a:off x="2741671" y="6316315"/>
            <a:ext cx="6708658" cy="818408"/>
          </a:xfrm>
          <a:prstGeom prst="rect">
            <a:avLst/>
          </a:prstGeom>
          <a:noFill/>
          <a:ln>
            <a:noFill/>
          </a:ln>
        </p:spPr>
        <p:txBody>
          <a:bodyPr anchorCtr="0" anchor="t" bIns="45700" lIns="91425" spcFirstLastPara="1" rIns="91425" wrap="square" tIns="45700">
            <a:normAutofit/>
          </a:bodyPr>
          <a:lstStyle/>
          <a:p>
            <a:pPr indent="0" lvl="0" marL="0" marR="0" rtl="0" algn="ctr">
              <a:spcBef>
                <a:spcPts val="0"/>
              </a:spcBef>
              <a:spcAft>
                <a:spcPts val="0"/>
              </a:spcAft>
              <a:buClr>
                <a:schemeClr val="accent1"/>
              </a:buClr>
              <a:buSzPts val="900"/>
              <a:buFont typeface="Noto Sans Symbols"/>
              <a:buNone/>
            </a:pPr>
            <a:r>
              <a:rPr lang="en-US" sz="900">
                <a:solidFill>
                  <a:schemeClr val="lt1"/>
                </a:solidFill>
                <a:latin typeface="Century Gothic"/>
                <a:ea typeface="Century Gothic"/>
                <a:cs typeface="Century Gothic"/>
                <a:sym typeface="Century Gothic"/>
              </a:rPr>
              <a:t>The European Commission support for the production of this publication does not constitute an endorsement of the contents which reflects the views only of the authors, and the Commission cannot be held responsible for any use which may be made of the information contained therein.</a:t>
            </a:r>
            <a:endParaRPr sz="900">
              <a:solidFill>
                <a:schemeClr val="lt1"/>
              </a:solidFill>
              <a:latin typeface="Century Gothic"/>
              <a:ea typeface="Century Gothic"/>
              <a:cs typeface="Century Gothic"/>
              <a:sym typeface="Century Gothic"/>
            </a:endParaRPr>
          </a:p>
          <a:p>
            <a:pPr indent="0" lvl="0" marL="0" marR="0" rtl="0" algn="ctr">
              <a:spcBef>
                <a:spcPts val="1000"/>
              </a:spcBef>
              <a:spcAft>
                <a:spcPts val="0"/>
              </a:spcAft>
              <a:buClr>
                <a:schemeClr val="accent1"/>
              </a:buClr>
              <a:buSzPts val="2000"/>
              <a:buFont typeface="Noto Sans Symbols"/>
              <a:buNone/>
            </a:pPr>
            <a:r>
              <a:t/>
            </a:r>
            <a:endParaRPr sz="2000">
              <a:solidFill>
                <a:schemeClr val="lt1"/>
              </a:solidFill>
              <a:latin typeface="Century Gothic"/>
              <a:ea typeface="Century Gothic"/>
              <a:cs typeface="Century Gothic"/>
              <a:sym typeface="Century Gothic"/>
            </a:endParaRPr>
          </a:p>
        </p:txBody>
      </p:sp>
      <p:sp>
        <p:nvSpPr>
          <p:cNvPr id="205" name="Google Shape;205;p35"/>
          <p:cNvSpPr txBox="1"/>
          <p:nvPr/>
        </p:nvSpPr>
        <p:spPr>
          <a:xfrm>
            <a:off x="11342150" y="5736869"/>
            <a:ext cx="849850"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800">
                <a:solidFill>
                  <a:schemeClr val="dk1"/>
                </a:solidFill>
                <a:latin typeface="Century Gothic"/>
                <a:ea typeface="Century Gothic"/>
                <a:cs typeface="Century Gothic"/>
                <a:sym typeface="Century Gothic"/>
              </a:rPr>
              <a:t>-</a:t>
            </a:r>
            <a:fld id="{00000000-1234-1234-1234-123412341234}" type="slidenum">
              <a:rPr b="1" lang="en-US" sz="1800">
                <a:solidFill>
                  <a:schemeClr val="dk1"/>
                </a:solidFill>
                <a:latin typeface="Century Gothic"/>
                <a:ea typeface="Century Gothic"/>
                <a:cs typeface="Century Gothic"/>
                <a:sym typeface="Century Gothic"/>
              </a:rPr>
              <a:t>‹#›</a:t>
            </a:fld>
            <a:r>
              <a:rPr b="1" lang="en-US" sz="1800">
                <a:solidFill>
                  <a:schemeClr val="dk1"/>
                </a:solidFill>
                <a:latin typeface="Century Gothic"/>
                <a:ea typeface="Century Gothic"/>
                <a:cs typeface="Century Gothic"/>
                <a:sym typeface="Century Gothic"/>
              </a:rPr>
              <a:t>-</a:t>
            </a:r>
            <a:endParaRPr/>
          </a:p>
        </p:txBody>
      </p:sp>
      <p:pic>
        <p:nvPicPr>
          <p:cNvPr id="206" name="Google Shape;206;p35"/>
          <p:cNvPicPr preferRelativeResize="0"/>
          <p:nvPr/>
        </p:nvPicPr>
        <p:blipFill rotWithShape="1">
          <a:blip r:embed="rId4">
            <a:alphaModFix/>
          </a:blip>
          <a:srcRect b="0" l="0" r="0" t="0"/>
          <a:stretch/>
        </p:blipFill>
        <p:spPr>
          <a:xfrm>
            <a:off x="10294771" y="261857"/>
            <a:ext cx="1597018" cy="1444437"/>
          </a:xfrm>
          <a:prstGeom prst="rect">
            <a:avLst/>
          </a:prstGeom>
          <a:noFill/>
          <a:ln>
            <a:noFill/>
          </a:ln>
        </p:spPr>
      </p:pic>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17.xml"/><Relationship Id="rId11" Type="http://schemas.openxmlformats.org/officeDocument/2006/relationships/slideLayout" Target="../slideLayouts/slideLayout8.xml"/><Relationship Id="rId10" Type="http://schemas.openxmlformats.org/officeDocument/2006/relationships/slideLayout" Target="../slideLayouts/slideLayout7.xml"/><Relationship Id="rId21" Type="http://schemas.openxmlformats.org/officeDocument/2006/relationships/theme" Target="../theme/theme2.xml"/><Relationship Id="rId13" Type="http://schemas.openxmlformats.org/officeDocument/2006/relationships/slideLayout" Target="../slideLayouts/slideLayout10.xml"/><Relationship Id="rId12" Type="http://schemas.openxmlformats.org/officeDocument/2006/relationships/slideLayout" Target="../slideLayouts/slideLayout9.xml"/><Relationship Id="rId1" Type="http://schemas.openxmlformats.org/officeDocument/2006/relationships/image" Target="../media/image6.jpg"/><Relationship Id="rId2" Type="http://schemas.openxmlformats.org/officeDocument/2006/relationships/image" Target="../media/image5.png"/><Relationship Id="rId3" Type="http://schemas.openxmlformats.org/officeDocument/2006/relationships/image" Target="../media/image1.png"/><Relationship Id="rId4" Type="http://schemas.openxmlformats.org/officeDocument/2006/relationships/slideLayout" Target="../slideLayouts/slideLayout1.xml"/><Relationship Id="rId9" Type="http://schemas.openxmlformats.org/officeDocument/2006/relationships/slideLayout" Target="../slideLayouts/slideLayout6.xml"/><Relationship Id="rId15" Type="http://schemas.openxmlformats.org/officeDocument/2006/relationships/slideLayout" Target="../slideLayouts/slideLayout12.xml"/><Relationship Id="rId14" Type="http://schemas.openxmlformats.org/officeDocument/2006/relationships/slideLayout" Target="../slideLayouts/slideLayout11.xml"/><Relationship Id="rId17" Type="http://schemas.openxmlformats.org/officeDocument/2006/relationships/slideLayout" Target="../slideLayouts/slideLayout14.xml"/><Relationship Id="rId16" Type="http://schemas.openxmlformats.org/officeDocument/2006/relationships/slideLayout" Target="../slideLayouts/slideLayout13.xml"/><Relationship Id="rId5" Type="http://schemas.openxmlformats.org/officeDocument/2006/relationships/slideLayout" Target="../slideLayouts/slideLayout2.xml"/><Relationship Id="rId19" Type="http://schemas.openxmlformats.org/officeDocument/2006/relationships/slideLayout" Target="../slideLayouts/slideLayout16.xml"/><Relationship Id="rId6" Type="http://schemas.openxmlformats.org/officeDocument/2006/relationships/slideLayout" Target="../slideLayouts/slideLayout3.xml"/><Relationship Id="rId18" Type="http://schemas.openxmlformats.org/officeDocument/2006/relationships/slideLayout" Target="../slideLayouts/slideLayout15.xml"/><Relationship Id="rId7" Type="http://schemas.openxmlformats.org/officeDocument/2006/relationships/slideLayout" Target="../slideLayouts/slideLayout4.xml"/><Relationship Id="rId8" Type="http://schemas.openxmlformats.org/officeDocument/2006/relationships/slideLayout" Target="../slideLayouts/slideLayout5.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EFEFF"/>
            </a:gs>
            <a:gs pos="100000">
              <a:srgbClr val="FBEAB9"/>
            </a:gs>
          </a:gsLst>
          <a:path path="circle">
            <a:fillToRect b="100%" r="100%"/>
          </a:path>
          <a:tileRect l="-100%" t="-100%"/>
        </a:gradFill>
      </p:bgPr>
    </p:bg>
    <p:spTree>
      <p:nvGrpSpPr>
        <p:cNvPr id="9" name="Shape 9"/>
        <p:cNvGrpSpPr/>
        <p:nvPr/>
      </p:nvGrpSpPr>
      <p:grpSpPr>
        <a:xfrm>
          <a:off x="0" y="0"/>
          <a:ext cx="0" cy="0"/>
          <a:chOff x="0" y="0"/>
          <a:chExt cx="0" cy="0"/>
        </a:xfrm>
      </p:grpSpPr>
      <p:grpSp>
        <p:nvGrpSpPr>
          <p:cNvPr id="10" name="Google Shape;10;p18"/>
          <p:cNvGrpSpPr/>
          <p:nvPr/>
        </p:nvGrpSpPr>
        <p:grpSpPr>
          <a:xfrm>
            <a:off x="1" y="228600"/>
            <a:ext cx="2851516" cy="6638628"/>
            <a:chOff x="2487613" y="285750"/>
            <a:chExt cx="2428875" cy="5654676"/>
          </a:xfrm>
        </p:grpSpPr>
        <p:sp>
          <p:nvSpPr>
            <p:cNvPr id="11" name="Google Shape;11;p18"/>
            <p:cNvSpPr/>
            <p:nvPr/>
          </p:nvSpPr>
          <p:spPr>
            <a:xfrm>
              <a:off x="2487613" y="2284413"/>
              <a:ext cx="85725" cy="533400"/>
            </a:xfrm>
            <a:custGeom>
              <a:rect b="b" l="l" r="r" t="t"/>
              <a:pathLst>
                <a:path extrusionOk="0" h="136" w="22">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 name="Google Shape;12;p18"/>
            <p:cNvSpPr/>
            <p:nvPr/>
          </p:nvSpPr>
          <p:spPr>
            <a:xfrm>
              <a:off x="2597151" y="2779713"/>
              <a:ext cx="550863" cy="1978025"/>
            </a:xfrm>
            <a:custGeom>
              <a:rect b="b" l="l" r="r" t="t"/>
              <a:pathLst>
                <a:path extrusionOk="0" h="504" w="140">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 name="Google Shape;13;p18"/>
            <p:cNvSpPr/>
            <p:nvPr/>
          </p:nvSpPr>
          <p:spPr>
            <a:xfrm>
              <a:off x="3175001" y="4730750"/>
              <a:ext cx="519113" cy="1209675"/>
            </a:xfrm>
            <a:custGeom>
              <a:rect b="b" l="l" r="r" t="t"/>
              <a:pathLst>
                <a:path extrusionOk="0" h="308" w="132">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 name="Google Shape;14;p18"/>
            <p:cNvSpPr/>
            <p:nvPr/>
          </p:nvSpPr>
          <p:spPr>
            <a:xfrm>
              <a:off x="3305176" y="5630863"/>
              <a:ext cx="146050" cy="309563"/>
            </a:xfrm>
            <a:custGeom>
              <a:rect b="b" l="l" r="r" t="t"/>
              <a:pathLst>
                <a:path extrusionOk="0" h="79" w="37">
                  <a:moveTo>
                    <a:pt x="28" y="79"/>
                  </a:moveTo>
                  <a:cubicBezTo>
                    <a:pt x="37" y="79"/>
                    <a:pt x="37" y="79"/>
                    <a:pt x="37" y="79"/>
                  </a:cubicBezTo>
                  <a:cubicBezTo>
                    <a:pt x="24" y="53"/>
                    <a:pt x="12" y="27"/>
                    <a:pt x="0" y="0"/>
                  </a:cubicBezTo>
                  <a:cubicBezTo>
                    <a:pt x="8" y="27"/>
                    <a:pt x="17" y="53"/>
                    <a:pt x="28" y="79"/>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 name="Google Shape;15;p18"/>
            <p:cNvSpPr/>
            <p:nvPr/>
          </p:nvSpPr>
          <p:spPr>
            <a:xfrm>
              <a:off x="2573338" y="2817813"/>
              <a:ext cx="700088" cy="2835275"/>
            </a:xfrm>
            <a:custGeom>
              <a:rect b="b" l="l" r="r" t="t"/>
              <a:pathLst>
                <a:path extrusionOk="0" h="722" w="178">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 name="Google Shape;16;p18"/>
            <p:cNvSpPr/>
            <p:nvPr/>
          </p:nvSpPr>
          <p:spPr>
            <a:xfrm>
              <a:off x="2506663" y="285750"/>
              <a:ext cx="90488" cy="2493963"/>
            </a:xfrm>
            <a:custGeom>
              <a:rect b="b" l="l" r="r" t="t"/>
              <a:pathLst>
                <a:path extrusionOk="0" h="635" w="23">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 name="Google Shape;17;p18"/>
            <p:cNvSpPr/>
            <p:nvPr/>
          </p:nvSpPr>
          <p:spPr>
            <a:xfrm>
              <a:off x="2554288" y="2598738"/>
              <a:ext cx="66675" cy="420688"/>
            </a:xfrm>
            <a:custGeom>
              <a:rect b="b" l="l" r="r" t="t"/>
              <a:pathLst>
                <a:path extrusionOk="0" h="107" w="1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 name="Google Shape;18;p18"/>
            <p:cNvSpPr/>
            <p:nvPr/>
          </p:nvSpPr>
          <p:spPr>
            <a:xfrm>
              <a:off x="3143251" y="4757738"/>
              <a:ext cx="161925" cy="873125"/>
            </a:xfrm>
            <a:custGeom>
              <a:rect b="b" l="l" r="r" t="t"/>
              <a:pathLst>
                <a:path extrusionOk="0" h="222" w="41">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 name="Google Shape;19;p18"/>
            <p:cNvSpPr/>
            <p:nvPr/>
          </p:nvSpPr>
          <p:spPr>
            <a:xfrm>
              <a:off x="3148013" y="1282700"/>
              <a:ext cx="1768475" cy="3448050"/>
            </a:xfrm>
            <a:custGeom>
              <a:rect b="b" l="l" r="r" t="t"/>
              <a:pathLst>
                <a:path extrusionOk="0" h="878" w="450">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 name="Google Shape;20;p18"/>
            <p:cNvSpPr/>
            <p:nvPr/>
          </p:nvSpPr>
          <p:spPr>
            <a:xfrm>
              <a:off x="3273426" y="5653088"/>
              <a:ext cx="138113" cy="287338"/>
            </a:xfrm>
            <a:custGeom>
              <a:rect b="b" l="l" r="r" t="t"/>
              <a:pathLst>
                <a:path extrusionOk="0" h="73" w="35">
                  <a:moveTo>
                    <a:pt x="0" y="0"/>
                  </a:moveTo>
                  <a:cubicBezTo>
                    <a:pt x="7" y="24"/>
                    <a:pt x="16" y="49"/>
                    <a:pt x="26" y="73"/>
                  </a:cubicBezTo>
                  <a:cubicBezTo>
                    <a:pt x="35" y="73"/>
                    <a:pt x="35" y="73"/>
                    <a:pt x="35" y="73"/>
                  </a:cubicBezTo>
                  <a:cubicBezTo>
                    <a:pt x="23" y="49"/>
                    <a:pt x="11" y="24"/>
                    <a:pt x="0" y="0"/>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 name="Google Shape;21;p18"/>
            <p:cNvSpPr/>
            <p:nvPr/>
          </p:nvSpPr>
          <p:spPr>
            <a:xfrm>
              <a:off x="3143251" y="4656138"/>
              <a:ext cx="31750" cy="188913"/>
            </a:xfrm>
            <a:custGeom>
              <a:rect b="b" l="l" r="r" t="t"/>
              <a:pathLst>
                <a:path extrusionOk="0" h="48" w="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 name="Google Shape;22;p18"/>
            <p:cNvSpPr/>
            <p:nvPr/>
          </p:nvSpPr>
          <p:spPr>
            <a:xfrm>
              <a:off x="3211513" y="5410200"/>
              <a:ext cx="203200" cy="530225"/>
            </a:xfrm>
            <a:custGeom>
              <a:rect b="b" l="l" r="r" t="t"/>
              <a:pathLst>
                <a:path extrusionOk="0" h="135" w="52">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3" name="Google Shape;23;p18"/>
          <p:cNvGrpSpPr/>
          <p:nvPr/>
        </p:nvGrpSpPr>
        <p:grpSpPr>
          <a:xfrm>
            <a:off x="27221" y="-786"/>
            <a:ext cx="2356674" cy="6854039"/>
            <a:chOff x="6627813" y="194833"/>
            <a:chExt cx="1952625" cy="5678918"/>
          </a:xfrm>
        </p:grpSpPr>
        <p:sp>
          <p:nvSpPr>
            <p:cNvPr id="24" name="Google Shape;24;p18"/>
            <p:cNvSpPr/>
            <p:nvPr/>
          </p:nvSpPr>
          <p:spPr>
            <a:xfrm>
              <a:off x="6627813" y="194833"/>
              <a:ext cx="409575" cy="3646488"/>
            </a:xfrm>
            <a:custGeom>
              <a:rect b="b" l="l" r="r" t="t"/>
              <a:pathLst>
                <a:path extrusionOk="0" h="920" w="103">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 name="Google Shape;25;p18"/>
            <p:cNvSpPr/>
            <p:nvPr/>
          </p:nvSpPr>
          <p:spPr>
            <a:xfrm>
              <a:off x="7061201" y="3771900"/>
              <a:ext cx="350838" cy="1309688"/>
            </a:xfrm>
            <a:custGeom>
              <a:rect b="b" l="l" r="r" t="t"/>
              <a:pathLst>
                <a:path extrusionOk="0" h="330" w="88">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 name="Google Shape;26;p18"/>
            <p:cNvSpPr/>
            <p:nvPr/>
          </p:nvSpPr>
          <p:spPr>
            <a:xfrm>
              <a:off x="7439026" y="5053013"/>
              <a:ext cx="357188" cy="820738"/>
            </a:xfrm>
            <a:custGeom>
              <a:rect b="b" l="l" r="r" t="t"/>
              <a:pathLst>
                <a:path extrusionOk="0" h="207" w="90">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 name="Google Shape;27;p18"/>
            <p:cNvSpPr/>
            <p:nvPr/>
          </p:nvSpPr>
          <p:spPr>
            <a:xfrm>
              <a:off x="7037388" y="3811588"/>
              <a:ext cx="457200" cy="1852613"/>
            </a:xfrm>
            <a:custGeom>
              <a:rect b="b" l="l" r="r" t="t"/>
              <a:pathLst>
                <a:path extrusionOk="0" h="467" w="115">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 name="Google Shape;28;p18"/>
            <p:cNvSpPr/>
            <p:nvPr/>
          </p:nvSpPr>
          <p:spPr>
            <a:xfrm>
              <a:off x="6992938" y="1263650"/>
              <a:ext cx="144463" cy="2508250"/>
            </a:xfrm>
            <a:custGeom>
              <a:rect b="b" l="l" r="r" t="t"/>
              <a:pathLst>
                <a:path extrusionOk="0" h="633" w="36">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 name="Google Shape;29;p18"/>
            <p:cNvSpPr/>
            <p:nvPr/>
          </p:nvSpPr>
          <p:spPr>
            <a:xfrm>
              <a:off x="7526338" y="5640388"/>
              <a:ext cx="111125" cy="233363"/>
            </a:xfrm>
            <a:custGeom>
              <a:rect b="b" l="l" r="r" t="t"/>
              <a:pathLst>
                <a:path extrusionOk="0" h="59" w="28">
                  <a:moveTo>
                    <a:pt x="22" y="59"/>
                  </a:moveTo>
                  <a:cubicBezTo>
                    <a:pt x="28" y="59"/>
                    <a:pt x="28" y="59"/>
                    <a:pt x="28" y="59"/>
                  </a:cubicBezTo>
                  <a:cubicBezTo>
                    <a:pt x="18" y="40"/>
                    <a:pt x="9" y="20"/>
                    <a:pt x="0" y="0"/>
                  </a:cubicBezTo>
                  <a:cubicBezTo>
                    <a:pt x="6" y="20"/>
                    <a:pt x="13" y="40"/>
                    <a:pt x="22" y="59"/>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 name="Google Shape;30;p18"/>
            <p:cNvSpPr/>
            <p:nvPr/>
          </p:nvSpPr>
          <p:spPr>
            <a:xfrm>
              <a:off x="7021513" y="3598863"/>
              <a:ext cx="68263" cy="423863"/>
            </a:xfrm>
            <a:custGeom>
              <a:rect b="b" l="l" r="r" t="t"/>
              <a:pathLst>
                <a:path extrusionOk="0" h="107" w="1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 name="Google Shape;31;p18"/>
            <p:cNvSpPr/>
            <p:nvPr/>
          </p:nvSpPr>
          <p:spPr>
            <a:xfrm>
              <a:off x="7412038" y="2801938"/>
              <a:ext cx="1168400" cy="2251075"/>
            </a:xfrm>
            <a:custGeom>
              <a:rect b="b" l="l" r="r" t="t"/>
              <a:pathLst>
                <a:path extrusionOk="0" h="568" w="294">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 name="Google Shape;32;p18"/>
            <p:cNvSpPr/>
            <p:nvPr/>
          </p:nvSpPr>
          <p:spPr>
            <a:xfrm>
              <a:off x="7494588" y="5664200"/>
              <a:ext cx="100013" cy="209550"/>
            </a:xfrm>
            <a:custGeom>
              <a:rect b="b" l="l" r="r" t="t"/>
              <a:pathLst>
                <a:path extrusionOk="0" h="53" w="25">
                  <a:moveTo>
                    <a:pt x="0" y="0"/>
                  </a:moveTo>
                  <a:cubicBezTo>
                    <a:pt x="5" y="18"/>
                    <a:pt x="12" y="36"/>
                    <a:pt x="19" y="53"/>
                  </a:cubicBezTo>
                  <a:cubicBezTo>
                    <a:pt x="25" y="53"/>
                    <a:pt x="25" y="53"/>
                    <a:pt x="25" y="53"/>
                  </a:cubicBezTo>
                  <a:cubicBezTo>
                    <a:pt x="16" y="36"/>
                    <a:pt x="8" y="18"/>
                    <a:pt x="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 name="Google Shape;33;p18"/>
            <p:cNvSpPr/>
            <p:nvPr/>
          </p:nvSpPr>
          <p:spPr>
            <a:xfrm>
              <a:off x="7412038" y="5081588"/>
              <a:ext cx="114300" cy="558800"/>
            </a:xfrm>
            <a:custGeom>
              <a:rect b="b" l="l" r="r" t="t"/>
              <a:pathLst>
                <a:path extrusionOk="0" h="141" w="29">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 name="Google Shape;34;p18"/>
            <p:cNvSpPr/>
            <p:nvPr/>
          </p:nvSpPr>
          <p:spPr>
            <a:xfrm>
              <a:off x="7412038" y="4978400"/>
              <a:ext cx="31750" cy="188913"/>
            </a:xfrm>
            <a:custGeom>
              <a:rect b="b" l="l" r="r" t="t"/>
              <a:pathLst>
                <a:path extrusionOk="0" h="48" w="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 name="Google Shape;35;p18"/>
            <p:cNvSpPr/>
            <p:nvPr/>
          </p:nvSpPr>
          <p:spPr>
            <a:xfrm>
              <a:off x="7439026" y="5434013"/>
              <a:ext cx="174625" cy="439738"/>
            </a:xfrm>
            <a:custGeom>
              <a:rect b="b" l="l" r="r" t="t"/>
              <a:pathLst>
                <a:path extrusionOk="0" h="111" w="44">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6" name="Google Shape;36;p18"/>
          <p:cNvSpPr/>
          <p:nvPr/>
        </p:nvSpPr>
        <p:spPr>
          <a:xfrm>
            <a:off x="0" y="0"/>
            <a:ext cx="182880" cy="68580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18"/>
          <p:cNvSpPr txBox="1"/>
          <p:nvPr>
            <p:ph type="title"/>
          </p:nvPr>
        </p:nvSpPr>
        <p:spPr>
          <a:xfrm>
            <a:off x="2592924" y="624110"/>
            <a:ext cx="8911687" cy="1280890"/>
          </a:xfrm>
          <a:prstGeom prst="rect">
            <a:avLst/>
          </a:prstGeom>
          <a:noFill/>
          <a:ln>
            <a:noFill/>
          </a:ln>
        </p:spPr>
        <p:txBody>
          <a:bodyPr anchorCtr="0" anchor="t" bIns="45700" lIns="91425" spcFirstLastPara="1" rIns="91425" wrap="square" tIns="45700">
            <a:normAutofit/>
          </a:bodyPr>
          <a:lstStyle>
            <a:lvl1pPr lvl="0" marR="0" rtl="0" algn="l">
              <a:spcBef>
                <a:spcPts val="0"/>
              </a:spcBef>
              <a:spcAft>
                <a:spcPts val="0"/>
              </a:spcAft>
              <a:buClr>
                <a:srgbClr val="262626"/>
              </a:buClr>
              <a:buSzPts val="3600"/>
              <a:buFont typeface="Century Gothic"/>
              <a:buNone/>
              <a:defRPr b="0" i="0" sz="3600" u="none" cap="none" strike="noStrike">
                <a:solidFill>
                  <a:srgbClr val="262626"/>
                </a:solidFill>
                <a:latin typeface="Century Gothic"/>
                <a:ea typeface="Century Gothic"/>
                <a:cs typeface="Century Gothic"/>
                <a:sym typeface="Century Gothic"/>
              </a:defRPr>
            </a:lvl1pPr>
            <a:lvl2pPr lvl="1" marR="0" rtl="0" algn="l">
              <a:spcBef>
                <a:spcPts val="0"/>
              </a:spcBef>
              <a:spcAft>
                <a:spcPts val="0"/>
              </a:spcAft>
              <a:buSzPts val="1400"/>
              <a:buNone/>
              <a:defRPr b="0" i="0" sz="1800" u="none" cap="none" strike="noStrike">
                <a:solidFill>
                  <a:schemeClr val="dk2"/>
                </a:solidFill>
              </a:defRPr>
            </a:lvl2pPr>
            <a:lvl3pPr lvl="2" marR="0" rtl="0" algn="l">
              <a:spcBef>
                <a:spcPts val="0"/>
              </a:spcBef>
              <a:spcAft>
                <a:spcPts val="0"/>
              </a:spcAft>
              <a:buSzPts val="1400"/>
              <a:buNone/>
              <a:defRPr b="0" i="0" sz="1800" u="none" cap="none" strike="noStrike">
                <a:solidFill>
                  <a:schemeClr val="dk2"/>
                </a:solidFill>
              </a:defRPr>
            </a:lvl3pPr>
            <a:lvl4pPr lvl="3" marR="0" rtl="0" algn="l">
              <a:spcBef>
                <a:spcPts val="0"/>
              </a:spcBef>
              <a:spcAft>
                <a:spcPts val="0"/>
              </a:spcAft>
              <a:buSzPts val="1400"/>
              <a:buNone/>
              <a:defRPr b="0" i="0" sz="1800" u="none" cap="none" strike="noStrike">
                <a:solidFill>
                  <a:schemeClr val="dk2"/>
                </a:solidFill>
              </a:defRPr>
            </a:lvl4pPr>
            <a:lvl5pPr lvl="4" marR="0" rtl="0" algn="l">
              <a:spcBef>
                <a:spcPts val="0"/>
              </a:spcBef>
              <a:spcAft>
                <a:spcPts val="0"/>
              </a:spcAft>
              <a:buSzPts val="1400"/>
              <a:buNone/>
              <a:defRPr b="0" i="0" sz="1800" u="none" cap="none" strike="noStrike">
                <a:solidFill>
                  <a:schemeClr val="dk2"/>
                </a:solidFill>
              </a:defRPr>
            </a:lvl5pPr>
            <a:lvl6pPr lvl="5" marR="0" rtl="0" algn="l">
              <a:spcBef>
                <a:spcPts val="0"/>
              </a:spcBef>
              <a:spcAft>
                <a:spcPts val="0"/>
              </a:spcAft>
              <a:buSzPts val="1400"/>
              <a:buNone/>
              <a:defRPr b="0" i="0" sz="1800" u="none" cap="none" strike="noStrike">
                <a:solidFill>
                  <a:schemeClr val="dk2"/>
                </a:solidFill>
              </a:defRPr>
            </a:lvl6pPr>
            <a:lvl7pPr lvl="6" marR="0" rtl="0" algn="l">
              <a:spcBef>
                <a:spcPts val="0"/>
              </a:spcBef>
              <a:spcAft>
                <a:spcPts val="0"/>
              </a:spcAft>
              <a:buSzPts val="1400"/>
              <a:buNone/>
              <a:defRPr b="0" i="0" sz="1800" u="none" cap="none" strike="noStrike">
                <a:solidFill>
                  <a:schemeClr val="dk2"/>
                </a:solidFill>
              </a:defRPr>
            </a:lvl7pPr>
            <a:lvl8pPr lvl="7" marR="0" rtl="0" algn="l">
              <a:spcBef>
                <a:spcPts val="0"/>
              </a:spcBef>
              <a:spcAft>
                <a:spcPts val="0"/>
              </a:spcAft>
              <a:buSzPts val="1400"/>
              <a:buNone/>
              <a:defRPr b="0" i="0" sz="1800" u="none" cap="none" strike="noStrike">
                <a:solidFill>
                  <a:schemeClr val="dk2"/>
                </a:solidFill>
              </a:defRPr>
            </a:lvl8pPr>
            <a:lvl9pPr lvl="8" marR="0" rtl="0" algn="l">
              <a:spcBef>
                <a:spcPts val="0"/>
              </a:spcBef>
              <a:spcAft>
                <a:spcPts val="0"/>
              </a:spcAft>
              <a:buSzPts val="1400"/>
              <a:buNone/>
              <a:defRPr b="0" i="0" sz="1800" u="none" cap="none" strike="noStrike">
                <a:solidFill>
                  <a:schemeClr val="dk2"/>
                </a:solidFill>
              </a:defRPr>
            </a:lvl9pPr>
          </a:lstStyle>
          <a:p/>
        </p:txBody>
      </p:sp>
      <p:sp>
        <p:nvSpPr>
          <p:cNvPr id="38" name="Google Shape;38;p18"/>
          <p:cNvSpPr txBox="1"/>
          <p:nvPr>
            <p:ph idx="1" type="body"/>
          </p:nvPr>
        </p:nvSpPr>
        <p:spPr>
          <a:xfrm>
            <a:off x="2589212" y="2133600"/>
            <a:ext cx="8915400" cy="3886200"/>
          </a:xfrm>
          <a:prstGeom prst="rect">
            <a:avLst/>
          </a:prstGeom>
          <a:noFill/>
          <a:ln>
            <a:noFill/>
          </a:ln>
        </p:spPr>
        <p:txBody>
          <a:bodyPr anchorCtr="0" anchor="t" bIns="45700" lIns="91425" spcFirstLastPara="1" rIns="91425" wrap="square" tIns="45700">
            <a:normAutofit/>
          </a:bodyPr>
          <a:lstStyle>
            <a:lvl1pPr indent="-342900" lvl="0" marL="457200" marR="0" rtl="0" algn="l">
              <a:spcBef>
                <a:spcPts val="1000"/>
              </a:spcBef>
              <a:spcAft>
                <a:spcPts val="0"/>
              </a:spcAft>
              <a:buClr>
                <a:schemeClr val="accent1"/>
              </a:buClr>
              <a:buSzPts val="1800"/>
              <a:buFont typeface="Noto Sans Symbols"/>
              <a:buChar char="🠶"/>
              <a:defRPr b="0" i="0" sz="1800" u="none" cap="none" strike="noStrike">
                <a:solidFill>
                  <a:srgbClr val="3F3F3F"/>
                </a:solidFill>
                <a:latin typeface="Century Gothic"/>
                <a:ea typeface="Century Gothic"/>
                <a:cs typeface="Century Gothic"/>
                <a:sym typeface="Century Gothic"/>
              </a:defRPr>
            </a:lvl1pPr>
            <a:lvl2pPr indent="-330200" lvl="1" marL="914400" marR="0" rtl="0" algn="l">
              <a:spcBef>
                <a:spcPts val="1000"/>
              </a:spcBef>
              <a:spcAft>
                <a:spcPts val="0"/>
              </a:spcAft>
              <a:buClr>
                <a:schemeClr val="accent1"/>
              </a:buClr>
              <a:buSzPts val="1600"/>
              <a:buFont typeface="Noto Sans Symbols"/>
              <a:buChar char="🠶"/>
              <a:defRPr b="0" i="0" sz="1600" u="none" cap="none" strike="noStrike">
                <a:solidFill>
                  <a:srgbClr val="3F3F3F"/>
                </a:solidFill>
                <a:latin typeface="Century Gothic"/>
                <a:ea typeface="Century Gothic"/>
                <a:cs typeface="Century Gothic"/>
                <a:sym typeface="Century Gothic"/>
              </a:defRPr>
            </a:lvl2pPr>
            <a:lvl3pPr indent="-317500" lvl="2" marL="1371600" marR="0" rtl="0" algn="l">
              <a:spcBef>
                <a:spcPts val="1000"/>
              </a:spcBef>
              <a:spcAft>
                <a:spcPts val="0"/>
              </a:spcAft>
              <a:buClr>
                <a:schemeClr val="accent1"/>
              </a:buClr>
              <a:buSzPts val="1400"/>
              <a:buFont typeface="Noto Sans Symbols"/>
              <a:buChar char="🠶"/>
              <a:defRPr b="0" i="0" sz="1400" u="none" cap="none" strike="noStrike">
                <a:solidFill>
                  <a:srgbClr val="3F3F3F"/>
                </a:solidFill>
                <a:latin typeface="Century Gothic"/>
                <a:ea typeface="Century Gothic"/>
                <a:cs typeface="Century Gothic"/>
                <a:sym typeface="Century Gothic"/>
              </a:defRPr>
            </a:lvl3pPr>
            <a:lvl4pPr indent="-304800" lvl="3" marL="1828800" marR="0" rtl="0" algn="l">
              <a:spcBef>
                <a:spcPts val="1000"/>
              </a:spcBef>
              <a:spcAft>
                <a:spcPts val="0"/>
              </a:spcAft>
              <a:buClr>
                <a:schemeClr val="accent1"/>
              </a:buClr>
              <a:buSzPts val="1200"/>
              <a:buFont typeface="Noto Sans Symbols"/>
              <a:buChar char="🠶"/>
              <a:defRPr b="0" i="0" sz="1200" u="none" cap="none" strike="noStrike">
                <a:solidFill>
                  <a:srgbClr val="3F3F3F"/>
                </a:solidFill>
                <a:latin typeface="Century Gothic"/>
                <a:ea typeface="Century Gothic"/>
                <a:cs typeface="Century Gothic"/>
                <a:sym typeface="Century Gothic"/>
              </a:defRPr>
            </a:lvl4pPr>
            <a:lvl5pPr indent="-304800" lvl="4" marL="2286000" marR="0" rtl="0" algn="l">
              <a:spcBef>
                <a:spcPts val="1000"/>
              </a:spcBef>
              <a:spcAft>
                <a:spcPts val="0"/>
              </a:spcAft>
              <a:buClr>
                <a:schemeClr val="accent1"/>
              </a:buClr>
              <a:buSzPts val="1200"/>
              <a:buFont typeface="Noto Sans Symbols"/>
              <a:buChar char="🠶"/>
              <a:defRPr b="0" i="0" sz="1200" u="none" cap="none" strike="noStrike">
                <a:solidFill>
                  <a:srgbClr val="3F3F3F"/>
                </a:solidFill>
                <a:latin typeface="Century Gothic"/>
                <a:ea typeface="Century Gothic"/>
                <a:cs typeface="Century Gothic"/>
                <a:sym typeface="Century Gothic"/>
              </a:defRPr>
            </a:lvl5pPr>
            <a:lvl6pPr indent="-304800" lvl="5" marL="2743200" marR="0" rtl="0" algn="l">
              <a:spcBef>
                <a:spcPts val="1000"/>
              </a:spcBef>
              <a:spcAft>
                <a:spcPts val="0"/>
              </a:spcAft>
              <a:buClr>
                <a:schemeClr val="accent1"/>
              </a:buClr>
              <a:buSzPts val="1200"/>
              <a:buFont typeface="Noto Sans Symbols"/>
              <a:buChar char="🠶"/>
              <a:defRPr b="0" i="0" sz="1200" u="none" cap="none" strike="noStrike">
                <a:solidFill>
                  <a:srgbClr val="3F3F3F"/>
                </a:solidFill>
                <a:latin typeface="Century Gothic"/>
                <a:ea typeface="Century Gothic"/>
                <a:cs typeface="Century Gothic"/>
                <a:sym typeface="Century Gothic"/>
              </a:defRPr>
            </a:lvl6pPr>
            <a:lvl7pPr indent="-304800" lvl="6" marL="3200400" marR="0" rtl="0" algn="l">
              <a:spcBef>
                <a:spcPts val="1000"/>
              </a:spcBef>
              <a:spcAft>
                <a:spcPts val="0"/>
              </a:spcAft>
              <a:buClr>
                <a:schemeClr val="accent1"/>
              </a:buClr>
              <a:buSzPts val="1200"/>
              <a:buFont typeface="Noto Sans Symbols"/>
              <a:buChar char="🠶"/>
              <a:defRPr b="0" i="0" sz="1200" u="none" cap="none" strike="noStrike">
                <a:solidFill>
                  <a:srgbClr val="3F3F3F"/>
                </a:solidFill>
                <a:latin typeface="Century Gothic"/>
                <a:ea typeface="Century Gothic"/>
                <a:cs typeface="Century Gothic"/>
                <a:sym typeface="Century Gothic"/>
              </a:defRPr>
            </a:lvl7pPr>
            <a:lvl8pPr indent="-304800" lvl="7" marL="3657600" marR="0" rtl="0" algn="l">
              <a:spcBef>
                <a:spcPts val="1000"/>
              </a:spcBef>
              <a:spcAft>
                <a:spcPts val="0"/>
              </a:spcAft>
              <a:buClr>
                <a:schemeClr val="accent1"/>
              </a:buClr>
              <a:buSzPts val="1200"/>
              <a:buFont typeface="Noto Sans Symbols"/>
              <a:buChar char="🠶"/>
              <a:defRPr b="0" i="0" sz="1200" u="none" cap="none" strike="noStrike">
                <a:solidFill>
                  <a:srgbClr val="3F3F3F"/>
                </a:solidFill>
                <a:latin typeface="Century Gothic"/>
                <a:ea typeface="Century Gothic"/>
                <a:cs typeface="Century Gothic"/>
                <a:sym typeface="Century Gothic"/>
              </a:defRPr>
            </a:lvl8pPr>
            <a:lvl9pPr indent="-304800" lvl="8" marL="4114800" marR="0" rtl="0" algn="l">
              <a:spcBef>
                <a:spcPts val="1000"/>
              </a:spcBef>
              <a:spcAft>
                <a:spcPts val="0"/>
              </a:spcAft>
              <a:buClr>
                <a:schemeClr val="accent1"/>
              </a:buClr>
              <a:buSzPts val="1200"/>
              <a:buFont typeface="Noto Sans Symbols"/>
              <a:buChar char="🠶"/>
              <a:defRPr b="0" i="0" sz="1200" u="none" cap="none" strike="noStrike">
                <a:solidFill>
                  <a:srgbClr val="3F3F3F"/>
                </a:solidFill>
                <a:latin typeface="Century Gothic"/>
                <a:ea typeface="Century Gothic"/>
                <a:cs typeface="Century Gothic"/>
                <a:sym typeface="Century Gothic"/>
              </a:defRPr>
            </a:lvl9pPr>
          </a:lstStyle>
          <a:p/>
        </p:txBody>
      </p:sp>
      <p:sp>
        <p:nvSpPr>
          <p:cNvPr id="39" name="Google Shape;39;p18"/>
          <p:cNvSpPr txBox="1"/>
          <p:nvPr>
            <p:ph idx="10" type="dt"/>
          </p:nvPr>
        </p:nvSpPr>
        <p:spPr>
          <a:xfrm>
            <a:off x="10361612" y="6130437"/>
            <a:ext cx="1146283" cy="370396"/>
          </a:xfrm>
          <a:prstGeom prst="rect">
            <a:avLst/>
          </a:prstGeom>
          <a:noFill/>
          <a:ln>
            <a:noFill/>
          </a:ln>
        </p:spPr>
        <p:txBody>
          <a:bodyPr anchorCtr="0" anchor="ctr" bIns="45700" lIns="91425" spcFirstLastPara="1" rIns="91425" wrap="square" tIns="45700">
            <a:noAutofit/>
          </a:bodyPr>
          <a:lstStyle>
            <a:lvl1pPr lvl="0" marR="0" rtl="0" algn="r">
              <a:spcBef>
                <a:spcPts val="0"/>
              </a:spcBef>
              <a:spcAft>
                <a:spcPts val="0"/>
              </a:spcAft>
              <a:buSzPts val="1400"/>
              <a:buNone/>
              <a:defRPr b="0" i="0" sz="900" u="none" cap="none" strike="noStrike">
                <a:solidFill>
                  <a:srgbClr val="888888"/>
                </a:solidFill>
                <a:latin typeface="Century Gothic"/>
                <a:ea typeface="Century Gothic"/>
                <a:cs typeface="Century Gothic"/>
                <a:sym typeface="Century Gothic"/>
              </a:defRPr>
            </a:lvl1pPr>
            <a:lvl2pPr lvl="1"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2pPr>
            <a:lvl3pPr lvl="2"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3pPr>
            <a:lvl4pPr lvl="3"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4pPr>
            <a:lvl5pPr lvl="4"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5pPr>
            <a:lvl6pPr lvl="5"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6pPr>
            <a:lvl7pPr lvl="6"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7pPr>
            <a:lvl8pPr lvl="7"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8pPr>
            <a:lvl9pPr lvl="8"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9pPr>
          </a:lstStyle>
          <a:p/>
        </p:txBody>
      </p:sp>
      <p:sp>
        <p:nvSpPr>
          <p:cNvPr id="40" name="Google Shape;40;p18"/>
          <p:cNvSpPr txBox="1"/>
          <p:nvPr>
            <p:ph idx="11" type="ftr"/>
          </p:nvPr>
        </p:nvSpPr>
        <p:spPr>
          <a:xfrm>
            <a:off x="2589212" y="6135808"/>
            <a:ext cx="7619999"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900" u="none" cap="none" strike="noStrike">
                <a:solidFill>
                  <a:srgbClr val="888888"/>
                </a:solidFill>
                <a:latin typeface="Century Gothic"/>
                <a:ea typeface="Century Gothic"/>
                <a:cs typeface="Century Gothic"/>
                <a:sym typeface="Century Gothic"/>
              </a:defRPr>
            </a:lvl1pPr>
            <a:lvl2pPr lvl="1"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2pPr>
            <a:lvl3pPr lvl="2"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3pPr>
            <a:lvl4pPr lvl="3"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4pPr>
            <a:lvl5pPr lvl="4"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5pPr>
            <a:lvl6pPr lvl="5"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6pPr>
            <a:lvl7pPr lvl="6"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7pPr>
            <a:lvl8pPr lvl="7"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8pPr>
            <a:lvl9pPr lvl="8"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9pPr>
          </a:lstStyle>
          <a:p/>
        </p:txBody>
      </p:sp>
      <p:pic>
        <p:nvPicPr>
          <p:cNvPr id="41" name="Google Shape;41;p18"/>
          <p:cNvPicPr preferRelativeResize="0"/>
          <p:nvPr/>
        </p:nvPicPr>
        <p:blipFill rotWithShape="1">
          <a:blip r:embed="rId1">
            <a:alphaModFix/>
          </a:blip>
          <a:srcRect b="0" l="0" r="0" t="0"/>
          <a:stretch/>
        </p:blipFill>
        <p:spPr>
          <a:xfrm>
            <a:off x="104945" y="6281603"/>
            <a:ext cx="1061484" cy="400384"/>
          </a:xfrm>
          <a:prstGeom prst="rect">
            <a:avLst/>
          </a:prstGeom>
          <a:noFill/>
          <a:ln>
            <a:noFill/>
          </a:ln>
        </p:spPr>
      </p:pic>
      <p:sp>
        <p:nvSpPr>
          <p:cNvPr id="42" name="Google Shape;42;p18"/>
          <p:cNvSpPr txBox="1"/>
          <p:nvPr/>
        </p:nvSpPr>
        <p:spPr>
          <a:xfrm>
            <a:off x="2474976" y="6371780"/>
            <a:ext cx="7242048" cy="620414"/>
          </a:xfrm>
          <a:prstGeom prst="rect">
            <a:avLst/>
          </a:prstGeom>
          <a:noFill/>
          <a:ln>
            <a:noFill/>
          </a:ln>
        </p:spPr>
        <p:txBody>
          <a:bodyPr anchorCtr="0" anchor="t" bIns="45700" lIns="91425" spcFirstLastPara="1" rIns="91425" wrap="square" tIns="45700">
            <a:normAutofit/>
          </a:bodyPr>
          <a:lstStyle/>
          <a:p>
            <a:pPr indent="0" lvl="0" marL="0" marR="0" rtl="0" algn="ctr">
              <a:spcBef>
                <a:spcPts val="0"/>
              </a:spcBef>
              <a:spcAft>
                <a:spcPts val="0"/>
              </a:spcAft>
              <a:buClr>
                <a:schemeClr val="accent1"/>
              </a:buClr>
              <a:buSzPts val="900"/>
              <a:buFont typeface="Noto Sans Symbols"/>
              <a:buNone/>
            </a:pPr>
            <a:r>
              <a:rPr b="0" i="0" lang="en-US" sz="900" u="none" cap="none" strike="noStrike">
                <a:solidFill>
                  <a:schemeClr val="lt1"/>
                </a:solidFill>
                <a:latin typeface="Century Gothic"/>
                <a:ea typeface="Century Gothic"/>
                <a:cs typeface="Century Gothic"/>
                <a:sym typeface="Century Gothic"/>
              </a:rPr>
              <a:t>The European Commission support for the production of this publication does not constitute an endorsement of the contents which reflects the views only of the authors, and the Commission cannot be held responsible for any use which may be made of the information contained therein.</a:t>
            </a:r>
            <a:endParaRPr b="0" i="0" sz="2000" u="none" cap="none" strike="noStrike">
              <a:solidFill>
                <a:schemeClr val="lt1"/>
              </a:solidFill>
              <a:latin typeface="Century Gothic"/>
              <a:ea typeface="Century Gothic"/>
              <a:cs typeface="Century Gothic"/>
              <a:sym typeface="Century Gothic"/>
            </a:endParaRPr>
          </a:p>
        </p:txBody>
      </p:sp>
      <p:pic>
        <p:nvPicPr>
          <p:cNvPr id="43" name="Google Shape;43;p18"/>
          <p:cNvPicPr preferRelativeResize="0"/>
          <p:nvPr/>
        </p:nvPicPr>
        <p:blipFill rotWithShape="1">
          <a:blip r:embed="rId2">
            <a:alphaModFix/>
          </a:blip>
          <a:srcRect b="0" l="0" r="0" t="0"/>
          <a:stretch/>
        </p:blipFill>
        <p:spPr>
          <a:xfrm>
            <a:off x="10099505" y="6266872"/>
            <a:ext cx="1987550" cy="567690"/>
          </a:xfrm>
          <a:prstGeom prst="rect">
            <a:avLst/>
          </a:prstGeom>
          <a:noFill/>
          <a:ln>
            <a:noFill/>
          </a:ln>
        </p:spPr>
      </p:pic>
      <p:pic>
        <p:nvPicPr>
          <p:cNvPr id="44" name="Google Shape;44;p18"/>
          <p:cNvPicPr preferRelativeResize="0"/>
          <p:nvPr/>
        </p:nvPicPr>
        <p:blipFill rotWithShape="1">
          <a:blip r:embed="rId3">
            <a:alphaModFix/>
          </a:blip>
          <a:srcRect b="0" l="0" r="0" t="0"/>
          <a:stretch/>
        </p:blipFill>
        <p:spPr>
          <a:xfrm>
            <a:off x="10294771" y="261857"/>
            <a:ext cx="1597018" cy="1444437"/>
          </a:xfrm>
          <a:prstGeom prst="rect">
            <a:avLst/>
          </a:prstGeom>
          <a:noFill/>
          <a:ln>
            <a:noFill/>
          </a:ln>
        </p:spPr>
      </p:pic>
      <p:sp>
        <p:nvSpPr>
          <p:cNvPr id="45" name="Google Shape;45;p1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757575"/>
                </a:solidFill>
                <a:latin typeface="Century Gothic"/>
                <a:ea typeface="Century Gothic"/>
                <a:cs typeface="Century Gothic"/>
                <a:sym typeface="Century Gothic"/>
              </a:defRPr>
            </a:lvl1pPr>
            <a:lvl2pPr indent="0" lvl="1" marL="0" marR="0" rtl="0" algn="r">
              <a:spcBef>
                <a:spcPts val="0"/>
              </a:spcBef>
              <a:buNone/>
              <a:defRPr b="0" i="0" sz="1200" u="none" cap="none" strike="noStrike">
                <a:solidFill>
                  <a:srgbClr val="757575"/>
                </a:solidFill>
                <a:latin typeface="Century Gothic"/>
                <a:ea typeface="Century Gothic"/>
                <a:cs typeface="Century Gothic"/>
                <a:sym typeface="Century Gothic"/>
              </a:defRPr>
            </a:lvl2pPr>
            <a:lvl3pPr indent="0" lvl="2" marL="0" marR="0" rtl="0" algn="r">
              <a:spcBef>
                <a:spcPts val="0"/>
              </a:spcBef>
              <a:buNone/>
              <a:defRPr b="0" i="0" sz="1200" u="none" cap="none" strike="noStrike">
                <a:solidFill>
                  <a:srgbClr val="757575"/>
                </a:solidFill>
                <a:latin typeface="Century Gothic"/>
                <a:ea typeface="Century Gothic"/>
                <a:cs typeface="Century Gothic"/>
                <a:sym typeface="Century Gothic"/>
              </a:defRPr>
            </a:lvl3pPr>
            <a:lvl4pPr indent="0" lvl="3" marL="0" marR="0" rtl="0" algn="r">
              <a:spcBef>
                <a:spcPts val="0"/>
              </a:spcBef>
              <a:buNone/>
              <a:defRPr b="0" i="0" sz="1200" u="none" cap="none" strike="noStrike">
                <a:solidFill>
                  <a:srgbClr val="757575"/>
                </a:solidFill>
                <a:latin typeface="Century Gothic"/>
                <a:ea typeface="Century Gothic"/>
                <a:cs typeface="Century Gothic"/>
                <a:sym typeface="Century Gothic"/>
              </a:defRPr>
            </a:lvl4pPr>
            <a:lvl5pPr indent="0" lvl="4" marL="0" marR="0" rtl="0" algn="r">
              <a:spcBef>
                <a:spcPts val="0"/>
              </a:spcBef>
              <a:buNone/>
              <a:defRPr b="0" i="0" sz="1200" u="none" cap="none" strike="noStrike">
                <a:solidFill>
                  <a:srgbClr val="757575"/>
                </a:solidFill>
                <a:latin typeface="Century Gothic"/>
                <a:ea typeface="Century Gothic"/>
                <a:cs typeface="Century Gothic"/>
                <a:sym typeface="Century Gothic"/>
              </a:defRPr>
            </a:lvl5pPr>
            <a:lvl6pPr indent="0" lvl="5" marL="0" marR="0" rtl="0" algn="r">
              <a:spcBef>
                <a:spcPts val="0"/>
              </a:spcBef>
              <a:buNone/>
              <a:defRPr b="0" i="0" sz="1200" u="none" cap="none" strike="noStrike">
                <a:solidFill>
                  <a:srgbClr val="757575"/>
                </a:solidFill>
                <a:latin typeface="Century Gothic"/>
                <a:ea typeface="Century Gothic"/>
                <a:cs typeface="Century Gothic"/>
                <a:sym typeface="Century Gothic"/>
              </a:defRPr>
            </a:lvl6pPr>
            <a:lvl7pPr indent="0" lvl="6" marL="0" marR="0" rtl="0" algn="r">
              <a:spcBef>
                <a:spcPts val="0"/>
              </a:spcBef>
              <a:buNone/>
              <a:defRPr b="0" i="0" sz="1200" u="none" cap="none" strike="noStrike">
                <a:solidFill>
                  <a:srgbClr val="757575"/>
                </a:solidFill>
                <a:latin typeface="Century Gothic"/>
                <a:ea typeface="Century Gothic"/>
                <a:cs typeface="Century Gothic"/>
                <a:sym typeface="Century Gothic"/>
              </a:defRPr>
            </a:lvl7pPr>
            <a:lvl8pPr indent="0" lvl="7" marL="0" marR="0" rtl="0" algn="r">
              <a:spcBef>
                <a:spcPts val="0"/>
              </a:spcBef>
              <a:buNone/>
              <a:defRPr b="0" i="0" sz="1200" u="none" cap="none" strike="noStrike">
                <a:solidFill>
                  <a:srgbClr val="757575"/>
                </a:solidFill>
                <a:latin typeface="Century Gothic"/>
                <a:ea typeface="Century Gothic"/>
                <a:cs typeface="Century Gothic"/>
                <a:sym typeface="Century Gothic"/>
              </a:defRPr>
            </a:lvl8pPr>
            <a:lvl9pPr indent="0" lvl="8" marL="0" marR="0" rtl="0" algn="r">
              <a:spcBef>
                <a:spcPts val="0"/>
              </a:spcBef>
              <a:buNone/>
              <a:defRPr b="0" i="0" sz="1200" u="none" cap="none" strike="noStrike">
                <a:solidFill>
                  <a:srgbClr val="757575"/>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4"/>
    <p:sldLayoutId id="2147483650" r:id="rId5"/>
    <p:sldLayoutId id="2147483651" r:id="rId6"/>
    <p:sldLayoutId id="2147483652" r:id="rId7"/>
    <p:sldLayoutId id="2147483653" r:id="rId8"/>
    <p:sldLayoutId id="2147483654" r:id="rId9"/>
    <p:sldLayoutId id="2147483655" r:id="rId10"/>
    <p:sldLayoutId id="2147483656" r:id="rId11"/>
    <p:sldLayoutId id="2147483657" r:id="rId12"/>
    <p:sldLayoutId id="2147483658" r:id="rId13"/>
    <p:sldLayoutId id="2147483659" r:id="rId14"/>
    <p:sldLayoutId id="2147483660" r:id="rId15"/>
    <p:sldLayoutId id="2147483661" r:id="rId16"/>
    <p:sldLayoutId id="2147483662" r:id="rId17"/>
    <p:sldLayoutId id="2147483663" r:id="rId18"/>
    <p:sldLayoutId id="2147483664" r:id="rId19"/>
    <p:sldLayoutId id="2147483665" r:id="rId20"/>
  </p:sldLayoutIdLst>
  <mc:AlternateContent>
    <mc:Choice Requires="p14">
      <p:transition spd="slow" p14:dur="700">
        <p:fade/>
      </p:transition>
    </mc:Choice>
    <mc:Fallback>
      <p:transition spd="slow">
        <p:fade/>
      </p:transition>
    </mc:Fallback>
  </mc:AlternateConten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8.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25.png"/><Relationship Id="rId4" Type="http://schemas.openxmlformats.org/officeDocument/2006/relationships/hyperlink" Target="https://creativecommons.org/publicdomain/zero/1.0/" TargetMode="External"/><Relationship Id="rId5" Type="http://schemas.openxmlformats.org/officeDocument/2006/relationships/hyperlink" Target="https://creativecommons.org/licenses/by/4.0/" TargetMode="External"/><Relationship Id="rId6" Type="http://schemas.openxmlformats.org/officeDocument/2006/relationships/hyperlink" Target="https://creativecommons.org/about/cclicenses/"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7.png"/><Relationship Id="rId4" Type="http://schemas.openxmlformats.org/officeDocument/2006/relationships/image" Target="../media/image11.png"/><Relationship Id="rId5" Type="http://schemas.openxmlformats.org/officeDocument/2006/relationships/image" Target="../media/image20.png"/><Relationship Id="rId6" Type="http://schemas.openxmlformats.org/officeDocument/2006/relationships/image" Target="../media/image12.png"/><Relationship Id="rId7" Type="http://schemas.openxmlformats.org/officeDocument/2006/relationships/hyperlink" Target="https://creativecommons.org/licenses/by/4.0/" TargetMode="External"/><Relationship Id="rId8" Type="http://schemas.openxmlformats.org/officeDocument/2006/relationships/hyperlink" Target="https://creativecommons.org/about/cclicenses/"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15.png"/><Relationship Id="rId4" Type="http://schemas.openxmlformats.org/officeDocument/2006/relationships/image" Target="../media/image18.png"/><Relationship Id="rId5" Type="http://schemas.openxmlformats.org/officeDocument/2006/relationships/hyperlink" Target="https://creativecommons.org/licenses/by/4.0/" TargetMode="External"/><Relationship Id="rId6" Type="http://schemas.openxmlformats.org/officeDocument/2006/relationships/hyperlink" Target="https://creativecommons.org/about/cclicenses/"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hyperlink" Target="https://creativecommons.org/licenses/by-sa/4.0/" TargetMode="External"/><Relationship Id="rId4" Type="http://schemas.openxmlformats.org/officeDocument/2006/relationships/image" Target="../media/image9.png"/><Relationship Id="rId5" Type="http://schemas.openxmlformats.org/officeDocument/2006/relationships/image" Target="../media/image10.png"/><Relationship Id="rId6" Type="http://schemas.openxmlformats.org/officeDocument/2006/relationships/hyperlink" Target="https://creativecommons.org/licenses/by/4.0/" TargetMode="External"/><Relationship Id="rId7" Type="http://schemas.openxmlformats.org/officeDocument/2006/relationships/hyperlink" Target="https://creativecommons.org/about/cclicenses/"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hyperlink" Target="https://creativecommons.org/licenses/by-nc/4.0/" TargetMode="External"/><Relationship Id="rId4" Type="http://schemas.openxmlformats.org/officeDocument/2006/relationships/image" Target="../media/image9.png"/><Relationship Id="rId5" Type="http://schemas.openxmlformats.org/officeDocument/2006/relationships/image" Target="../media/image17.png"/><Relationship Id="rId6" Type="http://schemas.openxmlformats.org/officeDocument/2006/relationships/hyperlink" Target="https://creativecommons.org/licenses/by/4.0/" TargetMode="External"/><Relationship Id="rId7" Type="http://schemas.openxmlformats.org/officeDocument/2006/relationships/hyperlink" Target="https://creativecommons.org/about/cclicenses/"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hyperlink" Target="https://creativecommons.org/licenses/by-nc-sa/4.0/" TargetMode="External"/><Relationship Id="rId4" Type="http://schemas.openxmlformats.org/officeDocument/2006/relationships/image" Target="../media/image14.png"/><Relationship Id="rId5" Type="http://schemas.openxmlformats.org/officeDocument/2006/relationships/image" Target="../media/image13.png"/><Relationship Id="rId6" Type="http://schemas.openxmlformats.org/officeDocument/2006/relationships/hyperlink" Target="https://creativecommons.org/licenses/by/4.0/" TargetMode="External"/><Relationship Id="rId7" Type="http://schemas.openxmlformats.org/officeDocument/2006/relationships/hyperlink" Target="https://creativecommons.org/about/cclicenses/"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hyperlink" Target="https://creativecommons.org/licenses/by-nd/4.0/" TargetMode="External"/><Relationship Id="rId4" Type="http://schemas.openxmlformats.org/officeDocument/2006/relationships/image" Target="../media/image9.png"/><Relationship Id="rId5" Type="http://schemas.openxmlformats.org/officeDocument/2006/relationships/image" Target="../media/image21.png"/><Relationship Id="rId6" Type="http://schemas.openxmlformats.org/officeDocument/2006/relationships/hyperlink" Target="https://creativecommons.org/licenses/by/4.0/" TargetMode="External"/><Relationship Id="rId7" Type="http://schemas.openxmlformats.org/officeDocument/2006/relationships/hyperlink" Target="https://creativecommons.org/about/cclicenses/"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hyperlink" Target="https://creativecommons.org/licenses/by-nc-nd/4.0/" TargetMode="External"/><Relationship Id="rId4" Type="http://schemas.openxmlformats.org/officeDocument/2006/relationships/image" Target="../media/image9.png"/><Relationship Id="rId5" Type="http://schemas.openxmlformats.org/officeDocument/2006/relationships/image" Target="../media/image23.png"/><Relationship Id="rId6" Type="http://schemas.openxmlformats.org/officeDocument/2006/relationships/hyperlink" Target="https://creativecommons.org/licenses/by/4.0/" TargetMode="External"/><Relationship Id="rId7" Type="http://schemas.openxmlformats.org/officeDocument/2006/relationships/hyperlink" Target="https://creativecommons.org/about/cclicenses/" TargetMode="Externa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27.png"/><Relationship Id="rId4" Type="http://schemas.openxmlformats.org/officeDocument/2006/relationships/image" Target="../media/image11.png"/><Relationship Id="rId5" Type="http://schemas.openxmlformats.org/officeDocument/2006/relationships/image" Target="../media/image20.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22.png"/><Relationship Id="rId4" Type="http://schemas.openxmlformats.org/officeDocument/2006/relationships/hyperlink" Target="https://creativecommons.org/use-remix/" TargetMode="External"/></Relationships>
</file>

<file path=ppt/slides/_rels/slide15.xml.rels><?xml version="1.0" encoding="UTF-8" standalone="yes"?><Relationships xmlns="http://schemas.openxmlformats.org/package/2006/relationships"><Relationship Id="rId10" Type="http://schemas.openxmlformats.org/officeDocument/2006/relationships/hyperlink" Target="https://creativecommons.org/licenses/by/2.0/" TargetMode="External"/><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hyperlink" Target="https://flickr.com/photos/lschlagenhauf/38494602082/" TargetMode="External"/><Relationship Id="rId4" Type="http://schemas.openxmlformats.org/officeDocument/2006/relationships/hyperlink" Target="https://flickr.com/photos/lschlagenhauf/" TargetMode="External"/><Relationship Id="rId9" Type="http://schemas.openxmlformats.org/officeDocument/2006/relationships/hyperlink" Target="https://flickr.com/photos/lschlagenhauf/38494602082/" TargetMode="External"/><Relationship Id="rId5" Type="http://schemas.openxmlformats.org/officeDocument/2006/relationships/hyperlink" Target="https://creativecommons.org/licenses/by-nd/2.0/" TargetMode="External"/><Relationship Id="rId6" Type="http://schemas.openxmlformats.org/officeDocument/2006/relationships/image" Target="../media/image26.png"/><Relationship Id="rId7" Type="http://schemas.openxmlformats.org/officeDocument/2006/relationships/hyperlink" Target="https://flickr.com/photos/lschlagenhauf/38494602082/" TargetMode="External"/><Relationship Id="rId8" Type="http://schemas.openxmlformats.org/officeDocument/2006/relationships/hyperlink" Target="https://flickr.com/photos/lschlagenhauf/" TargetMode="Externa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9.xml"/><Relationship Id="rId3" Type="http://schemas.openxmlformats.org/officeDocument/2006/relationships/hyperlink" Target="mailto:marc.beutner@uni-paderborn.de" TargetMode="External"/><Relationship Id="rId4" Type="http://schemas.openxmlformats.org/officeDocument/2006/relationships/hyperlink" Target="mailto:Jennifer.Schneider@uni-paderborn.de"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0" name="Shape 210"/>
        <p:cNvGrpSpPr/>
        <p:nvPr/>
      </p:nvGrpSpPr>
      <p:grpSpPr>
        <a:xfrm>
          <a:off x="0" y="0"/>
          <a:ext cx="0" cy="0"/>
          <a:chOff x="0" y="0"/>
          <a:chExt cx="0" cy="0"/>
        </a:xfrm>
      </p:grpSpPr>
      <p:sp>
        <p:nvSpPr>
          <p:cNvPr id="211" name="Google Shape;211;p1"/>
          <p:cNvSpPr txBox="1"/>
          <p:nvPr>
            <p:ph idx="1" type="body"/>
          </p:nvPr>
        </p:nvSpPr>
        <p:spPr>
          <a:xfrm>
            <a:off x="4619379" y="594359"/>
            <a:ext cx="6492240" cy="52578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SzPts val="1800"/>
              <a:buNone/>
            </a:pPr>
            <a:r>
              <a:rPr lang="en-US"/>
              <a:t> </a:t>
            </a:r>
            <a:endParaRPr/>
          </a:p>
        </p:txBody>
      </p:sp>
      <p:sp>
        <p:nvSpPr>
          <p:cNvPr id="212" name="Google Shape;212;p1"/>
          <p:cNvSpPr txBox="1"/>
          <p:nvPr/>
        </p:nvSpPr>
        <p:spPr>
          <a:xfrm>
            <a:off x="4311479" y="5580116"/>
            <a:ext cx="6400800" cy="818408"/>
          </a:xfrm>
          <a:prstGeom prst="rect">
            <a:avLst/>
          </a:prstGeom>
          <a:noFill/>
          <a:ln>
            <a:noFill/>
          </a:ln>
        </p:spPr>
        <p:txBody>
          <a:bodyPr anchorCtr="0" anchor="t" bIns="45700" lIns="91425" spcFirstLastPara="1" rIns="91425" wrap="square" tIns="45700">
            <a:normAutofit/>
          </a:bodyPr>
          <a:lstStyle/>
          <a:p>
            <a:pPr indent="0" lvl="0" marL="0" marR="0" rtl="0" algn="ctr">
              <a:spcBef>
                <a:spcPts val="0"/>
              </a:spcBef>
              <a:spcAft>
                <a:spcPts val="0"/>
              </a:spcAft>
              <a:buClr>
                <a:schemeClr val="accent1"/>
              </a:buClr>
              <a:buSzPts val="1800"/>
              <a:buFont typeface="Noto Sans Symbols"/>
              <a:buNone/>
            </a:pPr>
            <a:r>
              <a:rPr b="0" i="0" lang="en-US" sz="1800" u="none" cap="none" strike="noStrike">
                <a:solidFill>
                  <a:srgbClr val="595959"/>
                </a:solidFill>
                <a:latin typeface="Century Gothic"/>
                <a:ea typeface="Century Gothic"/>
                <a:cs typeface="Century Gothic"/>
                <a:sym typeface="Century Gothic"/>
              </a:rPr>
              <a:t>Saskia Happ</a:t>
            </a:r>
            <a:endParaRPr/>
          </a:p>
        </p:txBody>
      </p:sp>
      <p:sp>
        <p:nvSpPr>
          <p:cNvPr id="213" name="Google Shape;213;p1"/>
          <p:cNvSpPr txBox="1"/>
          <p:nvPr/>
        </p:nvSpPr>
        <p:spPr>
          <a:xfrm>
            <a:off x="4017819" y="835034"/>
            <a:ext cx="7423322" cy="4073053"/>
          </a:xfrm>
          <a:prstGeom prst="rect">
            <a:avLst/>
          </a:prstGeom>
          <a:noFill/>
          <a:ln>
            <a:noFill/>
          </a:ln>
        </p:spPr>
        <p:txBody>
          <a:bodyPr anchorCtr="0" anchor="t" bIns="45700" lIns="91425" spcFirstLastPara="1" rIns="91425" wrap="square" tIns="45700">
            <a:normAutofit/>
          </a:bodyPr>
          <a:lstStyle/>
          <a:p>
            <a:pPr indent="0" lvl="0" marL="0" marR="0" rtl="0" algn="l">
              <a:spcBef>
                <a:spcPts val="0"/>
              </a:spcBef>
              <a:spcAft>
                <a:spcPts val="0"/>
              </a:spcAft>
              <a:buClr>
                <a:schemeClr val="accent1"/>
              </a:buClr>
              <a:buSzPts val="3900"/>
              <a:buFont typeface="Noto Sans Symbols"/>
              <a:buNone/>
            </a:pPr>
            <a:r>
              <a:rPr b="1" i="0" lang="en-US" sz="3900" u="none" cap="none" strike="noStrike">
                <a:solidFill>
                  <a:srgbClr val="6B4C2C"/>
                </a:solidFill>
                <a:latin typeface="Century Gothic"/>
                <a:ea typeface="Century Gothic"/>
                <a:cs typeface="Century Gothic"/>
                <a:sym typeface="Century Gothic"/>
              </a:rPr>
              <a:t>STEM for inclusive schools</a:t>
            </a:r>
            <a:br>
              <a:rPr b="1" i="0" lang="en-US" sz="3000" u="none" cap="none" strike="noStrike">
                <a:solidFill>
                  <a:srgbClr val="595959"/>
                </a:solidFill>
                <a:latin typeface="Century Gothic"/>
                <a:ea typeface="Century Gothic"/>
                <a:cs typeface="Century Gothic"/>
                <a:sym typeface="Century Gothic"/>
              </a:rPr>
            </a:br>
            <a:endParaRPr b="1" i="0" sz="3000" u="none" cap="none" strike="noStrike">
              <a:solidFill>
                <a:srgbClr val="595959"/>
              </a:solidFill>
              <a:latin typeface="Century Gothic"/>
              <a:ea typeface="Century Gothic"/>
              <a:cs typeface="Century Gothic"/>
              <a:sym typeface="Century Gothic"/>
            </a:endParaRPr>
          </a:p>
          <a:p>
            <a:pPr indent="0" lvl="0" marL="0" marR="0" rtl="0" algn="l">
              <a:spcBef>
                <a:spcPts val="0"/>
              </a:spcBef>
              <a:spcAft>
                <a:spcPts val="0"/>
              </a:spcAft>
              <a:buClr>
                <a:schemeClr val="accent1"/>
              </a:buClr>
              <a:buSzPts val="2300"/>
              <a:buFont typeface="Noto Sans Symbols"/>
              <a:buNone/>
            </a:pPr>
            <a:r>
              <a:t/>
            </a:r>
            <a:endParaRPr b="1" i="0" sz="2300" u="none" cap="none" strike="noStrike">
              <a:solidFill>
                <a:srgbClr val="595959"/>
              </a:solidFill>
              <a:latin typeface="Century Gothic"/>
              <a:ea typeface="Century Gothic"/>
              <a:cs typeface="Century Gothic"/>
              <a:sym typeface="Century Gothic"/>
            </a:endParaRPr>
          </a:p>
          <a:p>
            <a:pPr indent="0" lvl="0" marL="0" marR="0" rtl="0" algn="l">
              <a:spcBef>
                <a:spcPts val="1000"/>
              </a:spcBef>
              <a:spcAft>
                <a:spcPts val="0"/>
              </a:spcAft>
              <a:buClr>
                <a:schemeClr val="accent1"/>
              </a:buClr>
              <a:buSzPts val="3200"/>
              <a:buFont typeface="Noto Sans Symbols"/>
              <a:buNone/>
            </a:pPr>
            <a:r>
              <a:t/>
            </a:r>
            <a:endParaRPr b="1" i="0" sz="3200" u="none" cap="none" strike="noStrike">
              <a:solidFill>
                <a:srgbClr val="595959"/>
              </a:solidFill>
              <a:latin typeface="Century Gothic"/>
              <a:ea typeface="Century Gothic"/>
              <a:cs typeface="Century Gothic"/>
              <a:sym typeface="Century Gothic"/>
            </a:endParaRPr>
          </a:p>
          <a:p>
            <a:pPr indent="0" lvl="0" marL="0" marR="0" rtl="0" algn="l">
              <a:spcBef>
                <a:spcPts val="1000"/>
              </a:spcBef>
              <a:spcAft>
                <a:spcPts val="0"/>
              </a:spcAft>
              <a:buClr>
                <a:schemeClr val="accent1"/>
              </a:buClr>
              <a:buSzPts val="3200"/>
              <a:buFont typeface="Noto Sans Symbols"/>
              <a:buNone/>
            </a:pPr>
            <a:r>
              <a:rPr b="1" i="0" lang="en-US" sz="3200" u="none" cap="none" strike="noStrike">
                <a:solidFill>
                  <a:srgbClr val="595959"/>
                </a:solidFill>
                <a:latin typeface="Century Gothic"/>
                <a:ea typeface="Century Gothic"/>
                <a:cs typeface="Century Gothic"/>
                <a:sym typeface="Century Gothic"/>
              </a:rPr>
              <a:t>Creating, using, and sharing OER</a:t>
            </a:r>
            <a:br>
              <a:rPr b="1" i="0" lang="en-US" sz="2600" u="none" cap="none" strike="noStrike">
                <a:solidFill>
                  <a:srgbClr val="595959"/>
                </a:solidFill>
                <a:latin typeface="Century Gothic"/>
                <a:ea typeface="Century Gothic"/>
                <a:cs typeface="Century Gothic"/>
                <a:sym typeface="Century Gothic"/>
              </a:rPr>
            </a:br>
            <a:r>
              <a:rPr b="1" i="0" lang="en-US" sz="2600" u="none" cap="none" strike="noStrike">
                <a:solidFill>
                  <a:srgbClr val="595959"/>
                </a:solidFill>
                <a:latin typeface="Century Gothic"/>
                <a:ea typeface="Century Gothic"/>
                <a:cs typeface="Century Gothic"/>
                <a:sym typeface="Century Gothic"/>
              </a:rPr>
              <a:t>University of Paderborn</a:t>
            </a:r>
            <a:endParaRPr b="0" i="0" sz="2600" u="none" cap="none" strike="noStrike">
              <a:solidFill>
                <a:srgbClr val="595959"/>
              </a:solidFill>
              <a:latin typeface="Century Gothic"/>
              <a:ea typeface="Century Gothic"/>
              <a:cs typeface="Century Gothic"/>
              <a:sym typeface="Century Gothic"/>
            </a:endParaRPr>
          </a:p>
        </p:txBody>
      </p:sp>
      <p:pic>
        <p:nvPicPr>
          <p:cNvPr id="214" name="Google Shape;214;p1"/>
          <p:cNvPicPr preferRelativeResize="0"/>
          <p:nvPr/>
        </p:nvPicPr>
        <p:blipFill rotWithShape="1">
          <a:blip r:embed="rId3">
            <a:alphaModFix/>
          </a:blip>
          <a:srcRect b="0" l="0" r="0" t="0"/>
          <a:stretch/>
        </p:blipFill>
        <p:spPr>
          <a:xfrm>
            <a:off x="6351501" y="4343915"/>
            <a:ext cx="2755958" cy="1128345"/>
          </a:xfrm>
          <a:prstGeom prst="rect">
            <a:avLst/>
          </a:prstGeom>
          <a:noFill/>
          <a:ln>
            <a:noFill/>
          </a:ln>
        </p:spPr>
      </p:pic>
      <p:sp>
        <p:nvSpPr>
          <p:cNvPr id="215" name="Google Shape;215;p1"/>
          <p:cNvSpPr txBox="1"/>
          <p:nvPr>
            <p:ph idx="12" type="sldNum"/>
          </p:nvPr>
        </p:nvSpPr>
        <p:spPr>
          <a:xfrm>
            <a:off x="477466" y="5634006"/>
            <a:ext cx="779767"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216" name="Google Shape;216;p1"/>
          <p:cNvSpPr txBox="1"/>
          <p:nvPr/>
        </p:nvSpPr>
        <p:spPr>
          <a:xfrm>
            <a:off x="364950" y="139875"/>
            <a:ext cx="3574500" cy="4768200"/>
          </a:xfrm>
          <a:prstGeom prst="rect">
            <a:avLst/>
          </a:prstGeom>
          <a:solidFill>
            <a:srgbClr val="F3CC5F"/>
          </a:solidFill>
          <a:ln>
            <a:noFill/>
          </a:ln>
        </p:spPr>
        <p:txBody>
          <a:bodyPr anchorCtr="0" anchor="t" bIns="45700" lIns="91425" spcFirstLastPara="1" rIns="91425" wrap="square" tIns="45700">
            <a:noAutofit/>
          </a:bodyPr>
          <a:lstStyle/>
          <a:p>
            <a:pPr indent="0" lvl="0" marL="0" rtl="0" algn="l">
              <a:lnSpc>
                <a:spcPct val="80000"/>
              </a:lnSpc>
              <a:spcBef>
                <a:spcPts val="0"/>
              </a:spcBef>
              <a:spcAft>
                <a:spcPts val="0"/>
              </a:spcAft>
              <a:buSzPts val="770"/>
              <a:buNone/>
            </a:pPr>
            <a:r>
              <a:t/>
            </a:r>
            <a:endParaRPr b="1" i="1" sz="1320">
              <a:solidFill>
                <a:srgbClr val="000000"/>
              </a:solidFill>
              <a:latin typeface="Calibri"/>
              <a:ea typeface="Calibri"/>
              <a:cs typeface="Calibri"/>
              <a:sym typeface="Calibri"/>
            </a:endParaRPr>
          </a:p>
          <a:p>
            <a:pPr indent="0" lvl="0" marL="0" rtl="0" algn="l">
              <a:lnSpc>
                <a:spcPct val="90000"/>
              </a:lnSpc>
              <a:spcBef>
                <a:spcPts val="0"/>
              </a:spcBef>
              <a:spcAft>
                <a:spcPts val="0"/>
              </a:spcAft>
              <a:buClr>
                <a:srgbClr val="6B4C2C"/>
              </a:buClr>
              <a:buSzPts val="770"/>
              <a:buFont typeface="Century Gothic"/>
              <a:buNone/>
            </a:pPr>
            <a:r>
              <a:rPr b="1" lang="en-US" sz="3000">
                <a:solidFill>
                  <a:srgbClr val="6B4C2C"/>
                </a:solidFill>
                <a:latin typeface="Century Gothic"/>
                <a:ea typeface="Century Gothic"/>
                <a:cs typeface="Century Gothic"/>
                <a:sym typeface="Century Gothic"/>
              </a:rPr>
              <a:t>STEM for inclusive schools: </a:t>
            </a:r>
            <a:br>
              <a:rPr b="1" lang="en-US" sz="3000">
                <a:solidFill>
                  <a:srgbClr val="6B4C2C"/>
                </a:solidFill>
                <a:latin typeface="Century Gothic"/>
                <a:ea typeface="Century Gothic"/>
                <a:cs typeface="Century Gothic"/>
                <a:sym typeface="Century Gothic"/>
              </a:rPr>
            </a:br>
            <a:br>
              <a:rPr lang="en-US" sz="1600">
                <a:solidFill>
                  <a:srgbClr val="262626"/>
                </a:solidFill>
                <a:latin typeface="Century Gothic"/>
                <a:ea typeface="Century Gothic"/>
                <a:cs typeface="Century Gothic"/>
                <a:sym typeface="Century Gothic"/>
              </a:rPr>
            </a:br>
            <a:r>
              <a:rPr lang="en-US" sz="2090">
                <a:solidFill>
                  <a:srgbClr val="262626"/>
                </a:solidFill>
                <a:latin typeface="Century Gothic"/>
                <a:ea typeface="Century Gothic"/>
                <a:cs typeface="Century Gothic"/>
                <a:sym typeface="Century Gothic"/>
              </a:rPr>
              <a:t>School Education</a:t>
            </a:r>
            <a:br>
              <a:rPr lang="en-US" sz="2090">
                <a:solidFill>
                  <a:srgbClr val="262626"/>
                </a:solidFill>
                <a:latin typeface="Century Gothic"/>
                <a:ea typeface="Century Gothic"/>
                <a:cs typeface="Century Gothic"/>
                <a:sym typeface="Century Gothic"/>
              </a:rPr>
            </a:br>
            <a:r>
              <a:rPr lang="en-US" sz="2090">
                <a:solidFill>
                  <a:srgbClr val="262626"/>
                </a:solidFill>
                <a:latin typeface="Century Gothic"/>
                <a:ea typeface="Century Gothic"/>
                <a:cs typeface="Century Gothic"/>
                <a:sym typeface="Century Gothic"/>
              </a:rPr>
              <a:t>ERASMUS+</a:t>
            </a:r>
            <a:br>
              <a:rPr lang="en-US" sz="2090">
                <a:solidFill>
                  <a:srgbClr val="262626"/>
                </a:solidFill>
                <a:latin typeface="Century Gothic"/>
                <a:ea typeface="Century Gothic"/>
                <a:cs typeface="Century Gothic"/>
                <a:sym typeface="Century Gothic"/>
              </a:rPr>
            </a:br>
            <a:br>
              <a:rPr lang="en-US" sz="2090">
                <a:solidFill>
                  <a:srgbClr val="262626"/>
                </a:solidFill>
                <a:latin typeface="Century Gothic"/>
                <a:ea typeface="Century Gothic"/>
                <a:cs typeface="Century Gothic"/>
                <a:sym typeface="Century Gothic"/>
              </a:rPr>
            </a:br>
            <a:r>
              <a:rPr lang="en-US" sz="1740">
                <a:solidFill>
                  <a:srgbClr val="262626"/>
                </a:solidFill>
                <a:latin typeface="Century Gothic"/>
                <a:ea typeface="Century Gothic"/>
                <a:cs typeface="Century Gothic"/>
                <a:sym typeface="Century Gothic"/>
              </a:rPr>
              <a:t>KA220-SCH - Strategic Partnerships for School Education</a:t>
            </a:r>
            <a:br>
              <a:rPr lang="en-US" sz="1740">
                <a:solidFill>
                  <a:srgbClr val="262626"/>
                </a:solidFill>
                <a:latin typeface="Century Gothic"/>
                <a:ea typeface="Century Gothic"/>
                <a:cs typeface="Century Gothic"/>
                <a:sym typeface="Century Gothic"/>
              </a:rPr>
            </a:br>
            <a:r>
              <a:rPr lang="en-US" sz="1740">
                <a:solidFill>
                  <a:srgbClr val="262626"/>
                </a:solidFill>
                <a:latin typeface="Century Gothic"/>
                <a:ea typeface="Century Gothic"/>
                <a:cs typeface="Century Gothic"/>
                <a:sym typeface="Century Gothic"/>
              </a:rPr>
              <a:t>Cooperation partnership</a:t>
            </a:r>
            <a:endParaRPr sz="1600">
              <a:solidFill>
                <a:srgbClr val="262626"/>
              </a:solidFill>
              <a:latin typeface="Century Gothic"/>
              <a:ea typeface="Century Gothic"/>
              <a:cs typeface="Century Gothic"/>
              <a:sym typeface="Century Gothic"/>
            </a:endParaRPr>
          </a:p>
          <a:p>
            <a:pPr indent="0" lvl="0" marL="0" rtl="0" algn="l">
              <a:lnSpc>
                <a:spcPct val="80000"/>
              </a:lnSpc>
              <a:spcBef>
                <a:spcPts val="1000"/>
              </a:spcBef>
              <a:spcAft>
                <a:spcPts val="0"/>
              </a:spcAft>
              <a:buSzPts val="770"/>
              <a:buNone/>
            </a:pPr>
            <a:r>
              <a:t/>
            </a:r>
            <a:endParaRPr b="1" i="1" sz="1320">
              <a:solidFill>
                <a:srgbClr val="000000"/>
              </a:solidFill>
              <a:latin typeface="Calibri"/>
              <a:ea typeface="Calibri"/>
              <a:cs typeface="Calibri"/>
              <a:sym typeface="Calibri"/>
            </a:endParaRPr>
          </a:p>
          <a:p>
            <a:pPr indent="0" lvl="0" marL="0" rtl="0" algn="l">
              <a:lnSpc>
                <a:spcPct val="80000"/>
              </a:lnSpc>
              <a:spcBef>
                <a:spcPts val="1000"/>
              </a:spcBef>
              <a:spcAft>
                <a:spcPts val="0"/>
              </a:spcAft>
              <a:buSzPts val="770"/>
              <a:buNone/>
            </a:pPr>
            <a:r>
              <a:rPr b="1" i="1" lang="en-US" sz="1320">
                <a:solidFill>
                  <a:srgbClr val="000000"/>
                </a:solidFill>
                <a:latin typeface="Calibri"/>
                <a:ea typeface="Calibri"/>
                <a:cs typeface="Calibri"/>
                <a:sym typeface="Calibri"/>
              </a:rPr>
              <a:t>Reference Number:</a:t>
            </a:r>
            <a:br>
              <a:rPr b="1" i="1" lang="en-US" sz="1320">
                <a:solidFill>
                  <a:srgbClr val="000000"/>
                </a:solidFill>
                <a:latin typeface="Calibri"/>
                <a:ea typeface="Calibri"/>
                <a:cs typeface="Calibri"/>
                <a:sym typeface="Calibri"/>
              </a:rPr>
            </a:br>
            <a:r>
              <a:rPr lang="en-US" sz="1320">
                <a:solidFill>
                  <a:srgbClr val="000000"/>
                </a:solidFill>
                <a:latin typeface="Calibri"/>
                <a:ea typeface="Calibri"/>
                <a:cs typeface="Calibri"/>
                <a:sym typeface="Calibri"/>
              </a:rPr>
              <a:t>2023-1-DE03-KA220-SCH-000151162</a:t>
            </a:r>
            <a:endParaRPr sz="1320">
              <a:solidFill>
                <a:srgbClr val="000000"/>
              </a:solidFill>
              <a:latin typeface="Calibri"/>
              <a:ea typeface="Calibri"/>
              <a:cs typeface="Calibri"/>
              <a:sym typeface="Calibri"/>
            </a:endParaRPr>
          </a:p>
          <a:p>
            <a:pPr indent="0" lvl="0" marL="0" rtl="0" algn="l">
              <a:lnSpc>
                <a:spcPct val="80000"/>
              </a:lnSpc>
              <a:spcBef>
                <a:spcPts val="1000"/>
              </a:spcBef>
              <a:spcAft>
                <a:spcPts val="0"/>
              </a:spcAft>
              <a:buSzPts val="770"/>
              <a:buNone/>
            </a:pPr>
            <a:r>
              <a:rPr b="1" lang="en-US" sz="1320">
                <a:solidFill>
                  <a:srgbClr val="000000"/>
                </a:solidFill>
                <a:latin typeface="Calibri"/>
                <a:ea typeface="Calibri"/>
                <a:cs typeface="Calibri"/>
                <a:sym typeface="Calibri"/>
              </a:rPr>
              <a:t>Duration: </a:t>
            </a:r>
            <a:br>
              <a:rPr b="1" lang="en-US" sz="1320">
                <a:solidFill>
                  <a:srgbClr val="000000"/>
                </a:solidFill>
                <a:latin typeface="Calibri"/>
                <a:ea typeface="Calibri"/>
                <a:cs typeface="Calibri"/>
                <a:sym typeface="Calibri"/>
              </a:rPr>
            </a:br>
            <a:r>
              <a:rPr b="1" lang="en-US" sz="1320">
                <a:solidFill>
                  <a:srgbClr val="000000"/>
                </a:solidFill>
                <a:latin typeface="Calibri"/>
                <a:ea typeface="Calibri"/>
                <a:cs typeface="Calibri"/>
                <a:sym typeface="Calibri"/>
              </a:rPr>
              <a:t>03.09.2023 to 02.03.2026</a:t>
            </a:r>
            <a:br>
              <a:rPr b="1" lang="en-US" sz="1320">
                <a:solidFill>
                  <a:srgbClr val="000000"/>
                </a:solidFill>
                <a:latin typeface="Calibri"/>
                <a:ea typeface="Calibri"/>
                <a:cs typeface="Calibri"/>
                <a:sym typeface="Calibri"/>
              </a:rPr>
            </a:br>
            <a:r>
              <a:rPr b="1" lang="en-US" sz="1320">
                <a:solidFill>
                  <a:srgbClr val="000000"/>
                </a:solidFill>
                <a:latin typeface="Calibri"/>
                <a:ea typeface="Calibri"/>
                <a:cs typeface="Calibri"/>
                <a:sym typeface="Calibri"/>
              </a:rPr>
              <a:t>(30 months) </a:t>
            </a:r>
            <a:endParaRPr sz="1320">
              <a:solidFill>
                <a:srgbClr val="000000"/>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0" name="Shape 220"/>
        <p:cNvGrpSpPr/>
        <p:nvPr/>
      </p:nvGrpSpPr>
      <p:grpSpPr>
        <a:xfrm>
          <a:off x="0" y="0"/>
          <a:ext cx="0" cy="0"/>
          <a:chOff x="0" y="0"/>
          <a:chExt cx="0" cy="0"/>
        </a:xfrm>
      </p:grpSpPr>
      <p:sp>
        <p:nvSpPr>
          <p:cNvPr id="221" name="Google Shape;221;p2"/>
          <p:cNvSpPr txBox="1"/>
          <p:nvPr>
            <p:ph type="title"/>
          </p:nvPr>
        </p:nvSpPr>
        <p:spPr>
          <a:xfrm>
            <a:off x="2592925" y="624110"/>
            <a:ext cx="8911687" cy="128089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rgbClr val="262626"/>
              </a:buClr>
              <a:buSzPts val="3600"/>
              <a:buFont typeface="Century Gothic"/>
              <a:buNone/>
            </a:pPr>
            <a:r>
              <a:rPr lang="en-US"/>
              <a:t>Table of content</a:t>
            </a:r>
            <a:endParaRPr/>
          </a:p>
        </p:txBody>
      </p:sp>
      <p:sp>
        <p:nvSpPr>
          <p:cNvPr id="222" name="Google Shape;222;p2"/>
          <p:cNvSpPr txBox="1"/>
          <p:nvPr>
            <p:ph idx="1" type="body"/>
          </p:nvPr>
        </p:nvSpPr>
        <p:spPr>
          <a:xfrm>
            <a:off x="1814945" y="1603653"/>
            <a:ext cx="10058400" cy="3964902"/>
          </a:xfrm>
          <a:prstGeom prst="rect">
            <a:avLst/>
          </a:prstGeom>
          <a:noFill/>
          <a:ln>
            <a:noFill/>
          </a:ln>
        </p:spPr>
        <p:txBody>
          <a:bodyPr anchorCtr="0" anchor="t" bIns="45700" lIns="91425" spcFirstLastPara="1" rIns="91425" wrap="square" tIns="45700">
            <a:noAutofit/>
          </a:bodyPr>
          <a:lstStyle/>
          <a:p>
            <a:pPr indent="-342900" lvl="0" marL="342900" rtl="0" algn="l">
              <a:spcBef>
                <a:spcPts val="0"/>
              </a:spcBef>
              <a:spcAft>
                <a:spcPts val="0"/>
              </a:spcAft>
              <a:buSzPts val="2800"/>
              <a:buFont typeface="Noto Sans Symbols"/>
              <a:buChar char="⮚"/>
            </a:pPr>
            <a:r>
              <a:rPr lang="en-US" sz="2800"/>
              <a:t>Forms and Types of OER licences</a:t>
            </a:r>
            <a:endParaRPr sz="2800"/>
          </a:p>
          <a:p>
            <a:pPr indent="0" lvl="1" marL="292608" rtl="0" algn="l">
              <a:spcBef>
                <a:spcPts val="1000"/>
              </a:spcBef>
              <a:spcAft>
                <a:spcPts val="0"/>
              </a:spcAft>
              <a:buSzPts val="2800"/>
              <a:buNone/>
            </a:pPr>
            <a:r>
              <a:t/>
            </a:r>
            <a:endParaRPr sz="2800"/>
          </a:p>
          <a:p>
            <a:pPr indent="-342900" lvl="0" marL="342900" rtl="0" algn="l">
              <a:spcBef>
                <a:spcPts val="1000"/>
              </a:spcBef>
              <a:spcAft>
                <a:spcPts val="0"/>
              </a:spcAft>
              <a:buSzPts val="2800"/>
              <a:buFont typeface="Noto Sans Symbols"/>
              <a:buChar char="⮚"/>
            </a:pPr>
            <a:r>
              <a:rPr lang="en-US" sz="2800"/>
              <a:t>Creating, Using, and Sharing Open Educational Resources</a:t>
            </a:r>
            <a:endParaRPr/>
          </a:p>
          <a:p>
            <a:pPr indent="0" lvl="0" marL="0" rtl="0" algn="l">
              <a:spcBef>
                <a:spcPts val="1000"/>
              </a:spcBef>
              <a:spcAft>
                <a:spcPts val="0"/>
              </a:spcAft>
              <a:buSzPts val="2800"/>
              <a:buNone/>
            </a:pPr>
            <a:r>
              <a:t/>
            </a:r>
            <a:endParaRPr sz="2800"/>
          </a:p>
          <a:p>
            <a:pPr indent="-457200" lvl="0" marL="457200" rtl="0" algn="l">
              <a:spcBef>
                <a:spcPts val="1000"/>
              </a:spcBef>
              <a:spcAft>
                <a:spcPts val="0"/>
              </a:spcAft>
              <a:buSzPts val="3000"/>
              <a:buFont typeface="Noto Sans Symbols"/>
              <a:buChar char="⮚"/>
            </a:pPr>
            <a:r>
              <a:rPr lang="en-US" sz="3000"/>
              <a:t>Sharing Experiences – Where and how to share?</a:t>
            </a:r>
            <a:endParaRPr/>
          </a:p>
          <a:p>
            <a:pPr indent="-266700" lvl="0" marL="457200" rtl="0" algn="l">
              <a:spcBef>
                <a:spcPts val="1000"/>
              </a:spcBef>
              <a:spcAft>
                <a:spcPts val="0"/>
              </a:spcAft>
              <a:buSzPts val="3000"/>
              <a:buFont typeface="Noto Sans Symbols"/>
              <a:buNone/>
            </a:pPr>
            <a:r>
              <a:t/>
            </a:r>
            <a:endParaRPr sz="3000"/>
          </a:p>
          <a:p>
            <a:pPr indent="-457200" lvl="0" marL="457200" rtl="0" algn="l">
              <a:spcBef>
                <a:spcPts val="1000"/>
              </a:spcBef>
              <a:spcAft>
                <a:spcPts val="0"/>
              </a:spcAft>
              <a:buSzPts val="3000"/>
              <a:buFont typeface="Noto Sans Symbols"/>
              <a:buChar char="⮚"/>
            </a:pPr>
            <a:r>
              <a:rPr lang="en-US" sz="3000"/>
              <a:t>Creation of your own Tool Box/Business Canvas</a:t>
            </a:r>
            <a:endParaRPr/>
          </a:p>
          <a:p>
            <a:pPr indent="0" lvl="1" marL="292608" rtl="0" algn="l">
              <a:spcBef>
                <a:spcPts val="1000"/>
              </a:spcBef>
              <a:spcAft>
                <a:spcPts val="0"/>
              </a:spcAft>
              <a:buSzPts val="2800"/>
              <a:buNone/>
            </a:pPr>
            <a:br>
              <a:rPr b="1" lang="en-US" sz="2800"/>
            </a:br>
            <a:endParaRPr b="1" sz="2800"/>
          </a:p>
        </p:txBody>
      </p:sp>
      <p:sp>
        <p:nvSpPr>
          <p:cNvPr id="223" name="Google Shape;223;p2"/>
          <p:cNvSpPr txBox="1"/>
          <p:nvPr>
            <p:ph idx="12" type="sldNum"/>
          </p:nvPr>
        </p:nvSpPr>
        <p:spPr>
          <a:xfrm>
            <a:off x="687388" y="5694225"/>
            <a:ext cx="779767"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8" name="Shape 228"/>
        <p:cNvGrpSpPr/>
        <p:nvPr/>
      </p:nvGrpSpPr>
      <p:grpSpPr>
        <a:xfrm>
          <a:off x="0" y="0"/>
          <a:ext cx="0" cy="0"/>
          <a:chOff x="0" y="0"/>
          <a:chExt cx="0" cy="0"/>
        </a:xfrm>
      </p:grpSpPr>
      <p:sp>
        <p:nvSpPr>
          <p:cNvPr id="229" name="Google Shape;229;p3"/>
          <p:cNvSpPr txBox="1"/>
          <p:nvPr>
            <p:ph type="title"/>
          </p:nvPr>
        </p:nvSpPr>
        <p:spPr>
          <a:xfrm>
            <a:off x="1994131" y="3315669"/>
            <a:ext cx="8203738" cy="787585"/>
          </a:xfrm>
          <a:prstGeom prst="rect">
            <a:avLst/>
          </a:prstGeom>
          <a:noFill/>
          <a:ln>
            <a:noFill/>
          </a:ln>
        </p:spPr>
        <p:txBody>
          <a:bodyPr anchorCtr="0" anchor="b" bIns="45700" lIns="91425" spcFirstLastPara="1" rIns="91425" wrap="square" tIns="45700">
            <a:normAutofit fontScale="90000"/>
          </a:bodyPr>
          <a:lstStyle/>
          <a:p>
            <a:pPr indent="0" lvl="0" marL="0" rtl="0" algn="ctr">
              <a:spcBef>
                <a:spcPts val="0"/>
              </a:spcBef>
              <a:spcAft>
                <a:spcPts val="0"/>
              </a:spcAft>
              <a:buClr>
                <a:srgbClr val="262626"/>
              </a:buClr>
              <a:buSzPct val="100000"/>
              <a:buFont typeface="Century Gothic"/>
              <a:buNone/>
            </a:pPr>
            <a:r>
              <a:rPr lang="en-US"/>
              <a:t>Forms and Types </a:t>
            </a:r>
            <a:br>
              <a:rPr lang="en-US"/>
            </a:br>
            <a:r>
              <a:rPr lang="en-US"/>
              <a:t>of OER licenses</a:t>
            </a:r>
            <a:endParaRPr/>
          </a:p>
        </p:txBody>
      </p:sp>
      <p:sp>
        <p:nvSpPr>
          <p:cNvPr id="230" name="Google Shape;230;p3"/>
          <p:cNvSpPr txBox="1"/>
          <p:nvPr>
            <p:ph idx="12" type="sldNum"/>
          </p:nvPr>
        </p:nvSpPr>
        <p:spPr>
          <a:xfrm>
            <a:off x="536001" y="5219243"/>
            <a:ext cx="779767"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4" name="Shape 234"/>
        <p:cNvGrpSpPr/>
        <p:nvPr/>
      </p:nvGrpSpPr>
      <p:grpSpPr>
        <a:xfrm>
          <a:off x="0" y="0"/>
          <a:ext cx="0" cy="0"/>
          <a:chOff x="0" y="0"/>
          <a:chExt cx="0" cy="0"/>
        </a:xfrm>
      </p:grpSpPr>
      <p:sp>
        <p:nvSpPr>
          <p:cNvPr id="235" name="Google Shape;235;p4"/>
          <p:cNvSpPr txBox="1"/>
          <p:nvPr>
            <p:ph type="title"/>
          </p:nvPr>
        </p:nvSpPr>
        <p:spPr>
          <a:xfrm>
            <a:off x="2592925" y="624110"/>
            <a:ext cx="8911687" cy="128089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rgbClr val="262626"/>
              </a:buClr>
              <a:buSzPts val="3600"/>
              <a:buFont typeface="Century Gothic"/>
              <a:buNone/>
            </a:pPr>
            <a:r>
              <a:rPr lang="en-US"/>
              <a:t>Forms and Types of OER licenses</a:t>
            </a:r>
            <a:endParaRPr/>
          </a:p>
        </p:txBody>
      </p:sp>
      <p:sp>
        <p:nvSpPr>
          <p:cNvPr id="236" name="Google Shape;236;p4"/>
          <p:cNvSpPr/>
          <p:nvPr/>
        </p:nvSpPr>
        <p:spPr>
          <a:xfrm>
            <a:off x="3174237" y="3070598"/>
            <a:ext cx="3980898"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n-US" sz="1800" u="none" cap="none" strike="noStrike">
                <a:solidFill>
                  <a:schemeClr val="dk1"/>
                </a:solidFill>
                <a:latin typeface="Calibri"/>
                <a:ea typeface="Calibri"/>
                <a:cs typeface="Calibri"/>
                <a:sym typeface="Calibri"/>
              </a:rPr>
              <a:t>CC 0 1.0 Universell „No Rights Reserved”</a:t>
            </a:r>
            <a:endParaRPr sz="1800">
              <a:solidFill>
                <a:schemeClr val="dk1"/>
              </a:solidFill>
              <a:latin typeface="Century Gothic"/>
              <a:ea typeface="Century Gothic"/>
              <a:cs typeface="Century Gothic"/>
              <a:sym typeface="Century Gothic"/>
            </a:endParaRPr>
          </a:p>
        </p:txBody>
      </p:sp>
      <p:pic>
        <p:nvPicPr>
          <p:cNvPr id="237" name="Google Shape;237;p4"/>
          <p:cNvPicPr preferRelativeResize="0"/>
          <p:nvPr/>
        </p:nvPicPr>
        <p:blipFill rotWithShape="1">
          <a:blip r:embed="rId3">
            <a:alphaModFix/>
          </a:blip>
          <a:srcRect b="0" l="0" r="0" t="0"/>
          <a:stretch/>
        </p:blipFill>
        <p:spPr>
          <a:xfrm>
            <a:off x="1309531" y="2913421"/>
            <a:ext cx="1615439" cy="683686"/>
          </a:xfrm>
          <a:prstGeom prst="rect">
            <a:avLst/>
          </a:prstGeom>
          <a:noFill/>
          <a:ln cap="flat" cmpd="sng" w="9525">
            <a:solidFill>
              <a:schemeClr val="dk1"/>
            </a:solidFill>
            <a:prstDash val="solid"/>
            <a:round/>
            <a:headEnd len="sm" w="sm" type="none"/>
            <a:tailEnd len="sm" w="sm" type="none"/>
          </a:ln>
        </p:spPr>
      </p:pic>
      <p:sp>
        <p:nvSpPr>
          <p:cNvPr id="238" name="Google Shape;238;p4"/>
          <p:cNvSpPr txBox="1"/>
          <p:nvPr/>
        </p:nvSpPr>
        <p:spPr>
          <a:xfrm>
            <a:off x="1154083" y="2057707"/>
            <a:ext cx="4256117" cy="4001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000">
                <a:solidFill>
                  <a:schemeClr val="dk1"/>
                </a:solidFill>
                <a:latin typeface="Century Gothic"/>
                <a:ea typeface="Century Gothic"/>
                <a:cs typeface="Century Gothic"/>
                <a:sym typeface="Century Gothic"/>
              </a:rPr>
              <a:t>Special type of license </a:t>
            </a:r>
            <a:endParaRPr/>
          </a:p>
        </p:txBody>
      </p:sp>
      <p:sp>
        <p:nvSpPr>
          <p:cNvPr id="239" name="Google Shape;239;p4"/>
          <p:cNvSpPr/>
          <p:nvPr/>
        </p:nvSpPr>
        <p:spPr>
          <a:xfrm>
            <a:off x="3213447" y="3506720"/>
            <a:ext cx="6096000" cy="175432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800" u="sng">
                <a:solidFill>
                  <a:schemeClr val="dk1"/>
                </a:solidFill>
                <a:latin typeface="Century Gothic"/>
                <a:ea typeface="Century Gothic"/>
                <a:cs typeface="Century Gothic"/>
                <a:sym typeface="Century Gothic"/>
                <a:hlinkClick r:id="rId4">
                  <a:extLst>
                    <a:ext uri="{A12FA001-AC4F-418D-AE19-62706E023703}">
                      <ahyp:hlinkClr val="tx"/>
                    </a:ext>
                  </a:extLst>
                </a:hlinkClick>
              </a:rPr>
              <a:t>“CC0 </a:t>
            </a:r>
            <a:r>
              <a:rPr lang="en-US" sz="1800">
                <a:solidFill>
                  <a:schemeClr val="dk1"/>
                </a:solidFill>
                <a:latin typeface="Century Gothic"/>
                <a:ea typeface="Century Gothic"/>
                <a:cs typeface="Century Gothic"/>
                <a:sym typeface="Century Gothic"/>
              </a:rPr>
              <a:t>(aka CC Zero) is a public dedication tool, which allows creators to give up their copyright and put their works into the worldwide public domain. </a:t>
            </a:r>
            <a:endParaRPr/>
          </a:p>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a:p>
            <a:pPr indent="0" lvl="0" marL="0" marR="0" rtl="0" algn="l">
              <a:spcBef>
                <a:spcPts val="0"/>
              </a:spcBef>
              <a:spcAft>
                <a:spcPts val="0"/>
              </a:spcAft>
              <a:buNone/>
            </a:pPr>
            <a:r>
              <a:rPr lang="en-US" sz="1800">
                <a:solidFill>
                  <a:schemeClr val="dk1"/>
                </a:solidFill>
                <a:latin typeface="Century Gothic"/>
                <a:ea typeface="Century Gothic"/>
                <a:cs typeface="Century Gothic"/>
                <a:sym typeface="Century Gothic"/>
              </a:rPr>
              <a:t>CC0 allows reusers to distribute, remix, adapt, and build upon the material in any medium or format, with no conditions.”</a:t>
            </a:r>
            <a:endParaRPr sz="1800">
              <a:solidFill>
                <a:schemeClr val="dk1"/>
              </a:solidFill>
              <a:latin typeface="Century Gothic"/>
              <a:ea typeface="Century Gothic"/>
              <a:cs typeface="Century Gothic"/>
              <a:sym typeface="Century Gothic"/>
            </a:endParaRPr>
          </a:p>
        </p:txBody>
      </p:sp>
      <p:sp>
        <p:nvSpPr>
          <p:cNvPr id="240" name="Google Shape;240;p4"/>
          <p:cNvSpPr/>
          <p:nvPr/>
        </p:nvSpPr>
        <p:spPr>
          <a:xfrm>
            <a:off x="5293361" y="5698784"/>
            <a:ext cx="6095999" cy="43088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i="1" lang="en-US" sz="1100">
                <a:solidFill>
                  <a:schemeClr val="dk1"/>
                </a:solidFill>
                <a:latin typeface="Century Gothic"/>
                <a:ea typeface="Century Gothic"/>
                <a:cs typeface="Century Gothic"/>
                <a:sym typeface="Century Gothic"/>
              </a:rPr>
              <a:t>© 2019. This work is licensed under a </a:t>
            </a:r>
            <a:r>
              <a:rPr i="1" lang="en-US" sz="1100" u="sng">
                <a:solidFill>
                  <a:schemeClr val="dk1"/>
                </a:solidFill>
                <a:latin typeface="Century Gothic"/>
                <a:ea typeface="Century Gothic"/>
                <a:cs typeface="Century Gothic"/>
                <a:sym typeface="Century Gothic"/>
                <a:hlinkClick r:id="rId5">
                  <a:extLst>
                    <a:ext uri="{A12FA001-AC4F-418D-AE19-62706E023703}">
                      <ahyp:hlinkClr val="tx"/>
                    </a:ext>
                  </a:extLst>
                </a:hlinkClick>
              </a:rPr>
              <a:t>CC BY 4.0 license</a:t>
            </a:r>
            <a:r>
              <a:rPr i="1" lang="en-US" sz="1100">
                <a:solidFill>
                  <a:schemeClr val="dk1"/>
                </a:solidFill>
                <a:latin typeface="Century Gothic"/>
                <a:ea typeface="Century Gothic"/>
                <a:cs typeface="Century Gothic"/>
                <a:sym typeface="Century Gothic"/>
              </a:rPr>
              <a:t>. </a:t>
            </a:r>
            <a:endParaRPr sz="1100">
              <a:solidFill>
                <a:schemeClr val="dk1"/>
              </a:solidFill>
              <a:latin typeface="Century Gothic"/>
              <a:ea typeface="Century Gothic"/>
              <a:cs typeface="Century Gothic"/>
              <a:sym typeface="Century Gothic"/>
            </a:endParaRPr>
          </a:p>
          <a:p>
            <a:pPr indent="0" lvl="0" marL="0" marR="0" rtl="0" algn="l">
              <a:spcBef>
                <a:spcPts val="0"/>
              </a:spcBef>
              <a:spcAft>
                <a:spcPts val="0"/>
              </a:spcAft>
              <a:buNone/>
            </a:pPr>
            <a:r>
              <a:rPr lang="en-US" sz="1100">
                <a:solidFill>
                  <a:schemeClr val="dk1"/>
                </a:solidFill>
                <a:latin typeface="Century Gothic"/>
                <a:ea typeface="Century Gothic"/>
                <a:cs typeface="Century Gothic"/>
                <a:sym typeface="Century Gothic"/>
              </a:rPr>
              <a:t>Retrieved from the Internet: </a:t>
            </a:r>
            <a:r>
              <a:rPr lang="en-US" sz="1100" u="sng">
                <a:solidFill>
                  <a:schemeClr val="dk1"/>
                </a:solidFill>
                <a:latin typeface="Century Gothic"/>
                <a:ea typeface="Century Gothic"/>
                <a:cs typeface="Century Gothic"/>
                <a:sym typeface="Century Gothic"/>
                <a:hlinkClick r:id="rId6">
                  <a:extLst>
                    <a:ext uri="{A12FA001-AC4F-418D-AE19-62706E023703}">
                      <ahyp:hlinkClr val="tx"/>
                    </a:ext>
                  </a:extLst>
                </a:hlinkClick>
              </a:rPr>
              <a:t>https://creativecommons.org/about/cclicenses/</a:t>
            </a:r>
            <a:r>
              <a:rPr lang="en-US" sz="1100">
                <a:solidFill>
                  <a:schemeClr val="dk1"/>
                </a:solidFill>
                <a:latin typeface="Century Gothic"/>
                <a:ea typeface="Century Gothic"/>
                <a:cs typeface="Century Gothic"/>
                <a:sym typeface="Century Gothic"/>
              </a:rPr>
              <a:t>, Access date 27.04.2022.</a:t>
            </a:r>
            <a:endParaRPr/>
          </a:p>
        </p:txBody>
      </p:sp>
      <p:sp>
        <p:nvSpPr>
          <p:cNvPr id="241" name="Google Shape;241;p4"/>
          <p:cNvSpPr txBox="1"/>
          <p:nvPr>
            <p:ph idx="12" type="sldNum"/>
          </p:nvPr>
        </p:nvSpPr>
        <p:spPr>
          <a:xfrm>
            <a:off x="687388" y="5694225"/>
            <a:ext cx="779767"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5" name="Shape 245"/>
        <p:cNvGrpSpPr/>
        <p:nvPr/>
      </p:nvGrpSpPr>
      <p:grpSpPr>
        <a:xfrm>
          <a:off x="0" y="0"/>
          <a:ext cx="0" cy="0"/>
          <a:chOff x="0" y="0"/>
          <a:chExt cx="0" cy="0"/>
        </a:xfrm>
      </p:grpSpPr>
      <p:sp>
        <p:nvSpPr>
          <p:cNvPr id="246" name="Google Shape;246;p5"/>
          <p:cNvSpPr/>
          <p:nvPr/>
        </p:nvSpPr>
        <p:spPr>
          <a:xfrm>
            <a:off x="5560696" y="4064763"/>
            <a:ext cx="6400239" cy="1450757"/>
          </a:xfrm>
          <a:prstGeom prst="rect">
            <a:avLst/>
          </a:prstGeom>
          <a:solidFill>
            <a:schemeClr val="accent1"/>
          </a:solidFill>
          <a:ln cap="rnd" cmpd="sng" w="15875">
            <a:solidFill>
              <a:srgbClr val="AF762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sp>
        <p:nvSpPr>
          <p:cNvPr id="247" name="Google Shape;247;p5"/>
          <p:cNvSpPr txBox="1"/>
          <p:nvPr>
            <p:ph type="title"/>
          </p:nvPr>
        </p:nvSpPr>
        <p:spPr>
          <a:xfrm>
            <a:off x="2592925" y="624110"/>
            <a:ext cx="8911687" cy="128089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rgbClr val="262626"/>
              </a:buClr>
              <a:buSzPts val="3600"/>
              <a:buFont typeface="Century Gothic"/>
              <a:buNone/>
            </a:pPr>
            <a:r>
              <a:rPr lang="en-US"/>
              <a:t>Forms and Types of OER licences</a:t>
            </a:r>
            <a:endParaRPr/>
          </a:p>
        </p:txBody>
      </p:sp>
      <p:pic>
        <p:nvPicPr>
          <p:cNvPr id="248" name="Google Shape;248;p5"/>
          <p:cNvPicPr preferRelativeResize="0"/>
          <p:nvPr/>
        </p:nvPicPr>
        <p:blipFill rotWithShape="1">
          <a:blip r:embed="rId3">
            <a:alphaModFix/>
          </a:blip>
          <a:srcRect b="54236" l="0" r="76796" t="0"/>
          <a:stretch/>
        </p:blipFill>
        <p:spPr>
          <a:xfrm>
            <a:off x="997441" y="1196269"/>
            <a:ext cx="2605405" cy="3989668"/>
          </a:xfrm>
          <a:prstGeom prst="rect">
            <a:avLst/>
          </a:prstGeom>
          <a:noFill/>
          <a:ln>
            <a:noFill/>
          </a:ln>
        </p:spPr>
      </p:pic>
      <p:sp>
        <p:nvSpPr>
          <p:cNvPr id="249" name="Google Shape;249;p5"/>
          <p:cNvSpPr txBox="1"/>
          <p:nvPr/>
        </p:nvSpPr>
        <p:spPr>
          <a:xfrm>
            <a:off x="3620698" y="2188410"/>
            <a:ext cx="922020"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Century Gothic"/>
                <a:ea typeface="Century Gothic"/>
                <a:cs typeface="Century Gothic"/>
                <a:sym typeface="Century Gothic"/>
              </a:rPr>
              <a:t>CC BY</a:t>
            </a:r>
            <a:endParaRPr/>
          </a:p>
        </p:txBody>
      </p:sp>
      <p:sp>
        <p:nvSpPr>
          <p:cNvPr id="250" name="Google Shape;250;p5"/>
          <p:cNvSpPr txBox="1"/>
          <p:nvPr/>
        </p:nvSpPr>
        <p:spPr>
          <a:xfrm>
            <a:off x="3602846" y="3396943"/>
            <a:ext cx="1615440"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Century Gothic"/>
                <a:ea typeface="Century Gothic"/>
                <a:cs typeface="Century Gothic"/>
                <a:sym typeface="Century Gothic"/>
              </a:rPr>
              <a:t>CC BY- SA</a:t>
            </a:r>
            <a:endParaRPr/>
          </a:p>
        </p:txBody>
      </p:sp>
      <p:sp>
        <p:nvSpPr>
          <p:cNvPr id="251" name="Google Shape;251;p5"/>
          <p:cNvSpPr txBox="1"/>
          <p:nvPr/>
        </p:nvSpPr>
        <p:spPr>
          <a:xfrm>
            <a:off x="3620698" y="4605476"/>
            <a:ext cx="1615440"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Century Gothic"/>
                <a:ea typeface="Century Gothic"/>
                <a:cs typeface="Century Gothic"/>
                <a:sym typeface="Century Gothic"/>
              </a:rPr>
              <a:t>CC BY- NC</a:t>
            </a:r>
            <a:endParaRPr/>
          </a:p>
        </p:txBody>
      </p:sp>
      <p:sp>
        <p:nvSpPr>
          <p:cNvPr id="252" name="Google Shape;252;p5"/>
          <p:cNvSpPr txBox="1"/>
          <p:nvPr/>
        </p:nvSpPr>
        <p:spPr>
          <a:xfrm>
            <a:off x="7966565" y="2188410"/>
            <a:ext cx="1615440"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Century Gothic"/>
                <a:ea typeface="Century Gothic"/>
                <a:cs typeface="Century Gothic"/>
                <a:sym typeface="Century Gothic"/>
              </a:rPr>
              <a:t>CC BY- NC- SA</a:t>
            </a:r>
            <a:endParaRPr/>
          </a:p>
        </p:txBody>
      </p:sp>
      <p:sp>
        <p:nvSpPr>
          <p:cNvPr id="253" name="Google Shape;253;p5"/>
          <p:cNvSpPr txBox="1"/>
          <p:nvPr/>
        </p:nvSpPr>
        <p:spPr>
          <a:xfrm>
            <a:off x="7966565" y="3382803"/>
            <a:ext cx="1615440"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Century Gothic"/>
                <a:ea typeface="Century Gothic"/>
                <a:cs typeface="Century Gothic"/>
                <a:sym typeface="Century Gothic"/>
              </a:rPr>
              <a:t>CC BY- ND</a:t>
            </a:r>
            <a:endParaRPr/>
          </a:p>
        </p:txBody>
      </p:sp>
      <p:sp>
        <p:nvSpPr>
          <p:cNvPr id="254" name="Google Shape;254;p5"/>
          <p:cNvSpPr txBox="1"/>
          <p:nvPr/>
        </p:nvSpPr>
        <p:spPr>
          <a:xfrm>
            <a:off x="7966565" y="4577196"/>
            <a:ext cx="1615440"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Century Gothic"/>
                <a:ea typeface="Century Gothic"/>
                <a:cs typeface="Century Gothic"/>
                <a:sym typeface="Century Gothic"/>
              </a:rPr>
              <a:t>CC BY- NC- ND</a:t>
            </a:r>
            <a:endParaRPr/>
          </a:p>
        </p:txBody>
      </p:sp>
      <p:pic>
        <p:nvPicPr>
          <p:cNvPr id="255" name="Google Shape;255;p5"/>
          <p:cNvPicPr preferRelativeResize="0"/>
          <p:nvPr/>
        </p:nvPicPr>
        <p:blipFill rotWithShape="1">
          <a:blip r:embed="rId4">
            <a:alphaModFix/>
          </a:blip>
          <a:srcRect b="37261" l="0" r="76796" t="48415"/>
          <a:stretch/>
        </p:blipFill>
        <p:spPr>
          <a:xfrm>
            <a:off x="5361160" y="1957255"/>
            <a:ext cx="2605405" cy="1248666"/>
          </a:xfrm>
          <a:prstGeom prst="rect">
            <a:avLst/>
          </a:prstGeom>
          <a:noFill/>
          <a:ln>
            <a:noFill/>
          </a:ln>
        </p:spPr>
      </p:pic>
      <p:pic>
        <p:nvPicPr>
          <p:cNvPr id="256" name="Google Shape;256;p5"/>
          <p:cNvPicPr preferRelativeResize="0"/>
          <p:nvPr/>
        </p:nvPicPr>
        <p:blipFill rotWithShape="1">
          <a:blip r:embed="rId5">
            <a:alphaModFix/>
          </a:blip>
          <a:srcRect b="0" l="0" r="76796" t="65553"/>
          <a:stretch/>
        </p:blipFill>
        <p:spPr>
          <a:xfrm>
            <a:off x="5361161" y="3103956"/>
            <a:ext cx="2605405" cy="3003039"/>
          </a:xfrm>
          <a:prstGeom prst="rect">
            <a:avLst/>
          </a:prstGeom>
          <a:noFill/>
          <a:ln>
            <a:noFill/>
          </a:ln>
        </p:spPr>
      </p:pic>
      <p:pic>
        <p:nvPicPr>
          <p:cNvPr id="257" name="Google Shape;257;p5"/>
          <p:cNvPicPr preferRelativeResize="0"/>
          <p:nvPr/>
        </p:nvPicPr>
        <p:blipFill rotWithShape="1">
          <a:blip r:embed="rId6">
            <a:alphaModFix/>
          </a:blip>
          <a:srcRect b="63197" l="9612" r="80563" t="29286"/>
          <a:stretch/>
        </p:blipFill>
        <p:spPr>
          <a:xfrm>
            <a:off x="0" y="0"/>
            <a:ext cx="1196975" cy="511175"/>
          </a:xfrm>
          <a:prstGeom prst="rect">
            <a:avLst/>
          </a:prstGeom>
          <a:noFill/>
          <a:ln>
            <a:noFill/>
          </a:ln>
        </p:spPr>
      </p:pic>
      <p:pic>
        <p:nvPicPr>
          <p:cNvPr id="258" name="Google Shape;258;p5"/>
          <p:cNvPicPr preferRelativeResize="0"/>
          <p:nvPr/>
        </p:nvPicPr>
        <p:blipFill rotWithShape="1">
          <a:blip r:embed="rId6">
            <a:alphaModFix/>
          </a:blip>
          <a:srcRect b="55682" l="9612" r="80563" t="36989"/>
          <a:stretch/>
        </p:blipFill>
        <p:spPr>
          <a:xfrm>
            <a:off x="0" y="0"/>
            <a:ext cx="1196975" cy="503238"/>
          </a:xfrm>
          <a:prstGeom prst="rect">
            <a:avLst/>
          </a:prstGeom>
          <a:noFill/>
          <a:ln>
            <a:noFill/>
          </a:ln>
        </p:spPr>
      </p:pic>
      <p:pic>
        <p:nvPicPr>
          <p:cNvPr id="259" name="Google Shape;259;p5"/>
          <p:cNvPicPr preferRelativeResize="0"/>
          <p:nvPr/>
        </p:nvPicPr>
        <p:blipFill rotWithShape="1">
          <a:blip r:embed="rId6">
            <a:alphaModFix/>
          </a:blip>
          <a:srcRect b="48116" l="9612" r="80563" t="44733"/>
          <a:stretch/>
        </p:blipFill>
        <p:spPr>
          <a:xfrm>
            <a:off x="0" y="0"/>
            <a:ext cx="1196975" cy="487363"/>
          </a:xfrm>
          <a:prstGeom prst="rect">
            <a:avLst/>
          </a:prstGeom>
          <a:noFill/>
          <a:ln>
            <a:noFill/>
          </a:ln>
        </p:spPr>
      </p:pic>
      <p:pic>
        <p:nvPicPr>
          <p:cNvPr id="260" name="Google Shape;260;p5"/>
          <p:cNvPicPr preferRelativeResize="0"/>
          <p:nvPr/>
        </p:nvPicPr>
        <p:blipFill rotWithShape="1">
          <a:blip r:embed="rId6">
            <a:alphaModFix/>
          </a:blip>
          <a:srcRect b="40672" l="9612" r="80563" t="52174"/>
          <a:stretch/>
        </p:blipFill>
        <p:spPr>
          <a:xfrm>
            <a:off x="0" y="0"/>
            <a:ext cx="1196975" cy="487363"/>
          </a:xfrm>
          <a:prstGeom prst="rect">
            <a:avLst/>
          </a:prstGeom>
          <a:noFill/>
          <a:ln>
            <a:noFill/>
          </a:ln>
        </p:spPr>
      </p:pic>
      <p:pic>
        <p:nvPicPr>
          <p:cNvPr id="261" name="Google Shape;261;p5"/>
          <p:cNvPicPr preferRelativeResize="0"/>
          <p:nvPr/>
        </p:nvPicPr>
        <p:blipFill rotWithShape="1">
          <a:blip r:embed="rId6">
            <a:alphaModFix/>
          </a:blip>
          <a:srcRect b="32841" l="9612" r="80563" t="59424"/>
          <a:stretch/>
        </p:blipFill>
        <p:spPr>
          <a:xfrm>
            <a:off x="0" y="0"/>
            <a:ext cx="1196975" cy="525463"/>
          </a:xfrm>
          <a:prstGeom prst="rect">
            <a:avLst/>
          </a:prstGeom>
          <a:noFill/>
          <a:ln>
            <a:noFill/>
          </a:ln>
        </p:spPr>
      </p:pic>
      <p:pic>
        <p:nvPicPr>
          <p:cNvPr id="262" name="Google Shape;262;p5"/>
          <p:cNvPicPr preferRelativeResize="0"/>
          <p:nvPr/>
        </p:nvPicPr>
        <p:blipFill rotWithShape="1">
          <a:blip r:embed="rId6">
            <a:alphaModFix/>
          </a:blip>
          <a:srcRect b="25246" l="9612" r="80563" t="67269"/>
          <a:stretch/>
        </p:blipFill>
        <p:spPr>
          <a:xfrm>
            <a:off x="0" y="0"/>
            <a:ext cx="1196975" cy="511175"/>
          </a:xfrm>
          <a:prstGeom prst="rect">
            <a:avLst/>
          </a:prstGeom>
          <a:noFill/>
          <a:ln>
            <a:noFill/>
          </a:ln>
        </p:spPr>
      </p:pic>
      <p:sp>
        <p:nvSpPr>
          <p:cNvPr id="263" name="Google Shape;263;p5"/>
          <p:cNvSpPr/>
          <p:nvPr/>
        </p:nvSpPr>
        <p:spPr>
          <a:xfrm>
            <a:off x="5481703" y="5674313"/>
            <a:ext cx="4785969" cy="33855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i="1" lang="en-US" sz="800">
                <a:solidFill>
                  <a:schemeClr val="dk1"/>
                </a:solidFill>
                <a:latin typeface="Century Gothic"/>
                <a:ea typeface="Century Gothic"/>
                <a:cs typeface="Century Gothic"/>
                <a:sym typeface="Century Gothic"/>
              </a:rPr>
              <a:t>© 2019. This work is licensed under a </a:t>
            </a:r>
            <a:r>
              <a:rPr i="1" lang="en-US" sz="800" u="sng">
                <a:solidFill>
                  <a:schemeClr val="dk1"/>
                </a:solidFill>
                <a:latin typeface="Century Gothic"/>
                <a:ea typeface="Century Gothic"/>
                <a:cs typeface="Century Gothic"/>
                <a:sym typeface="Century Gothic"/>
                <a:hlinkClick r:id="rId7">
                  <a:extLst>
                    <a:ext uri="{A12FA001-AC4F-418D-AE19-62706E023703}">
                      <ahyp:hlinkClr val="tx"/>
                    </a:ext>
                  </a:extLst>
                </a:hlinkClick>
              </a:rPr>
              <a:t>CC BY 4.0 license</a:t>
            </a:r>
            <a:r>
              <a:rPr i="1" lang="en-US" sz="800">
                <a:solidFill>
                  <a:schemeClr val="dk1"/>
                </a:solidFill>
                <a:latin typeface="Century Gothic"/>
                <a:ea typeface="Century Gothic"/>
                <a:cs typeface="Century Gothic"/>
                <a:sym typeface="Century Gothic"/>
              </a:rPr>
              <a:t>. </a:t>
            </a:r>
            <a:endParaRPr sz="800">
              <a:solidFill>
                <a:schemeClr val="dk1"/>
              </a:solidFill>
              <a:latin typeface="Century Gothic"/>
              <a:ea typeface="Century Gothic"/>
              <a:cs typeface="Century Gothic"/>
              <a:sym typeface="Century Gothic"/>
            </a:endParaRPr>
          </a:p>
          <a:p>
            <a:pPr indent="0" lvl="0" marL="0" marR="0" rtl="0" algn="l">
              <a:spcBef>
                <a:spcPts val="0"/>
              </a:spcBef>
              <a:spcAft>
                <a:spcPts val="0"/>
              </a:spcAft>
              <a:buNone/>
            </a:pPr>
            <a:r>
              <a:rPr lang="en-US" sz="800">
                <a:solidFill>
                  <a:schemeClr val="dk1"/>
                </a:solidFill>
                <a:latin typeface="Century Gothic"/>
                <a:ea typeface="Century Gothic"/>
                <a:cs typeface="Century Gothic"/>
                <a:sym typeface="Century Gothic"/>
              </a:rPr>
              <a:t>Retrieved from the Internet: </a:t>
            </a:r>
            <a:r>
              <a:rPr lang="en-US" sz="800" u="sng">
                <a:solidFill>
                  <a:schemeClr val="dk1"/>
                </a:solidFill>
                <a:latin typeface="Century Gothic"/>
                <a:ea typeface="Century Gothic"/>
                <a:cs typeface="Century Gothic"/>
                <a:sym typeface="Century Gothic"/>
                <a:hlinkClick r:id="rId8">
                  <a:extLst>
                    <a:ext uri="{A12FA001-AC4F-418D-AE19-62706E023703}">
                      <ahyp:hlinkClr val="tx"/>
                    </a:ext>
                  </a:extLst>
                </a:hlinkClick>
              </a:rPr>
              <a:t>https://creativecommons.org/about/cclicenses/</a:t>
            </a:r>
            <a:r>
              <a:rPr lang="en-US" sz="800">
                <a:solidFill>
                  <a:schemeClr val="dk1"/>
                </a:solidFill>
                <a:latin typeface="Century Gothic"/>
                <a:ea typeface="Century Gothic"/>
                <a:cs typeface="Century Gothic"/>
                <a:sym typeface="Century Gothic"/>
              </a:rPr>
              <a:t>, Access date 27.04.2022.</a:t>
            </a:r>
            <a:endParaRPr/>
          </a:p>
        </p:txBody>
      </p:sp>
      <p:cxnSp>
        <p:nvCxnSpPr>
          <p:cNvPr id="264" name="Google Shape;264;p5"/>
          <p:cNvCxnSpPr/>
          <p:nvPr/>
        </p:nvCxnSpPr>
        <p:spPr>
          <a:xfrm>
            <a:off x="9582005" y="2269421"/>
            <a:ext cx="0" cy="3529145"/>
          </a:xfrm>
          <a:prstGeom prst="straightConnector1">
            <a:avLst/>
          </a:prstGeom>
          <a:noFill/>
          <a:ln cap="rnd" cmpd="sng" w="9525">
            <a:solidFill>
              <a:srgbClr val="E49A2B"/>
            </a:solidFill>
            <a:prstDash val="solid"/>
            <a:round/>
            <a:headEnd len="sm" w="sm" type="none"/>
            <a:tailEnd len="med" w="med" type="triangle"/>
          </a:ln>
        </p:spPr>
      </p:cxnSp>
      <p:cxnSp>
        <p:nvCxnSpPr>
          <p:cNvPr id="265" name="Google Shape;265;p5"/>
          <p:cNvCxnSpPr>
            <a:endCxn id="255" idx="1"/>
          </p:cNvCxnSpPr>
          <p:nvPr/>
        </p:nvCxnSpPr>
        <p:spPr>
          <a:xfrm flipH="1" rot="10800000">
            <a:off x="1196860" y="2581588"/>
            <a:ext cx="4164300" cy="2904900"/>
          </a:xfrm>
          <a:prstGeom prst="bentConnector3">
            <a:avLst>
              <a:gd fmla="val 92501" name="adj1"/>
            </a:avLst>
          </a:prstGeom>
          <a:noFill/>
          <a:ln cap="rnd" cmpd="sng" w="9525">
            <a:solidFill>
              <a:srgbClr val="E49A2B"/>
            </a:solidFill>
            <a:prstDash val="solid"/>
            <a:round/>
            <a:headEnd len="sm" w="sm" type="none"/>
            <a:tailEnd len="med" w="med" type="triangle"/>
          </a:ln>
        </p:spPr>
      </p:cxnSp>
      <p:cxnSp>
        <p:nvCxnSpPr>
          <p:cNvPr id="266" name="Google Shape;266;p5"/>
          <p:cNvCxnSpPr/>
          <p:nvPr/>
        </p:nvCxnSpPr>
        <p:spPr>
          <a:xfrm>
            <a:off x="875071" y="2109655"/>
            <a:ext cx="0" cy="3529145"/>
          </a:xfrm>
          <a:prstGeom prst="straightConnector1">
            <a:avLst/>
          </a:prstGeom>
          <a:noFill/>
          <a:ln cap="rnd" cmpd="sng" w="9525">
            <a:solidFill>
              <a:srgbClr val="E49A2B"/>
            </a:solidFill>
            <a:prstDash val="solid"/>
            <a:round/>
            <a:headEnd len="sm" w="sm" type="none"/>
            <a:tailEnd len="med" w="med" type="triangle"/>
          </a:ln>
        </p:spPr>
      </p:cxnSp>
      <p:sp>
        <p:nvSpPr>
          <p:cNvPr id="267" name="Google Shape;267;p5"/>
          <p:cNvSpPr/>
          <p:nvPr/>
        </p:nvSpPr>
        <p:spPr>
          <a:xfrm>
            <a:off x="132735" y="2728452"/>
            <a:ext cx="420423" cy="477469"/>
          </a:xfrm>
          <a:prstGeom prst="rect">
            <a:avLst/>
          </a:prstGeom>
          <a:solidFill>
            <a:schemeClr val="accent1"/>
          </a:solidFill>
          <a:ln cap="rnd" cmpd="sng" w="15875">
            <a:solidFill>
              <a:srgbClr val="AF762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800">
                <a:solidFill>
                  <a:schemeClr val="lt1"/>
                </a:solidFill>
                <a:latin typeface="Century Gothic"/>
                <a:ea typeface="Century Gothic"/>
                <a:cs typeface="Century Gothic"/>
                <a:sym typeface="Century Gothic"/>
              </a:rPr>
              <a:t>1</a:t>
            </a:r>
            <a:endParaRPr/>
          </a:p>
        </p:txBody>
      </p:sp>
      <p:sp>
        <p:nvSpPr>
          <p:cNvPr id="268" name="Google Shape;268;p5"/>
          <p:cNvSpPr/>
          <p:nvPr/>
        </p:nvSpPr>
        <p:spPr>
          <a:xfrm>
            <a:off x="9847249" y="2967186"/>
            <a:ext cx="420423" cy="477469"/>
          </a:xfrm>
          <a:prstGeom prst="rect">
            <a:avLst/>
          </a:prstGeom>
          <a:solidFill>
            <a:schemeClr val="accent1"/>
          </a:solidFill>
          <a:ln cap="rnd" cmpd="sng" w="15875">
            <a:solidFill>
              <a:srgbClr val="AF762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800">
                <a:solidFill>
                  <a:schemeClr val="lt1"/>
                </a:solidFill>
                <a:latin typeface="Century Gothic"/>
                <a:ea typeface="Century Gothic"/>
                <a:cs typeface="Century Gothic"/>
                <a:sym typeface="Century Gothic"/>
              </a:rPr>
              <a:t>2</a:t>
            </a:r>
            <a:endParaRPr/>
          </a:p>
        </p:txBody>
      </p:sp>
      <p:sp>
        <p:nvSpPr>
          <p:cNvPr id="269" name="Google Shape;269;p5"/>
          <p:cNvSpPr/>
          <p:nvPr/>
        </p:nvSpPr>
        <p:spPr>
          <a:xfrm>
            <a:off x="9847249" y="4392833"/>
            <a:ext cx="1789223" cy="847164"/>
          </a:xfrm>
          <a:prstGeom prst="rect">
            <a:avLst/>
          </a:prstGeom>
          <a:solidFill>
            <a:schemeClr val="accent1"/>
          </a:solidFill>
          <a:ln cap="rnd" cmpd="sng" w="15875">
            <a:solidFill>
              <a:srgbClr val="AF762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800">
                <a:solidFill>
                  <a:schemeClr val="lt1"/>
                </a:solidFill>
                <a:latin typeface="Century Gothic"/>
                <a:ea typeface="Century Gothic"/>
                <a:cs typeface="Century Gothic"/>
                <a:sym typeface="Century Gothic"/>
              </a:rPr>
              <a:t>Most restrictive licence</a:t>
            </a:r>
            <a:endParaRPr sz="1800">
              <a:solidFill>
                <a:schemeClr val="lt1"/>
              </a:solidFill>
              <a:latin typeface="Century Gothic"/>
              <a:ea typeface="Century Gothic"/>
              <a:cs typeface="Century Gothic"/>
              <a:sym typeface="Century Gothic"/>
            </a:endParaRPr>
          </a:p>
        </p:txBody>
      </p:sp>
      <p:sp>
        <p:nvSpPr>
          <p:cNvPr id="270" name="Google Shape;270;p5"/>
          <p:cNvSpPr txBox="1"/>
          <p:nvPr>
            <p:ph idx="12" type="sldNum"/>
          </p:nvPr>
        </p:nvSpPr>
        <p:spPr>
          <a:xfrm>
            <a:off x="687388" y="5694225"/>
            <a:ext cx="779767"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5" name="Shape 275"/>
        <p:cNvGrpSpPr/>
        <p:nvPr/>
      </p:nvGrpSpPr>
      <p:grpSpPr>
        <a:xfrm>
          <a:off x="0" y="0"/>
          <a:ext cx="0" cy="0"/>
          <a:chOff x="0" y="0"/>
          <a:chExt cx="0" cy="0"/>
        </a:xfrm>
      </p:grpSpPr>
      <p:sp>
        <p:nvSpPr>
          <p:cNvPr id="276" name="Google Shape;276;p6"/>
          <p:cNvSpPr txBox="1"/>
          <p:nvPr>
            <p:ph type="title"/>
          </p:nvPr>
        </p:nvSpPr>
        <p:spPr>
          <a:xfrm>
            <a:off x="2592925" y="624110"/>
            <a:ext cx="8911687" cy="128089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rgbClr val="262626"/>
              </a:buClr>
              <a:buSzPts val="3600"/>
              <a:buFont typeface="Century Gothic"/>
              <a:buNone/>
            </a:pPr>
            <a:r>
              <a:rPr lang="en-US"/>
              <a:t>Forms and Types of OER licences</a:t>
            </a:r>
            <a:endParaRPr/>
          </a:p>
        </p:txBody>
      </p:sp>
      <p:sp>
        <p:nvSpPr>
          <p:cNvPr id="277" name="Google Shape;277;p6"/>
          <p:cNvSpPr txBox="1"/>
          <p:nvPr>
            <p:ph idx="1" type="body"/>
          </p:nvPr>
        </p:nvSpPr>
        <p:spPr>
          <a:xfrm>
            <a:off x="3695700" y="1845734"/>
            <a:ext cx="5936572" cy="4023360"/>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SzPts val="1800"/>
              <a:buChar char="🠶"/>
            </a:pPr>
            <a:r>
              <a:rPr lang="en-US"/>
              <a:t>“This license allows reusers to distribute, remix, adapt, and build upon the material in any medium or format, </a:t>
            </a:r>
            <a:r>
              <a:rPr b="1" lang="en-US"/>
              <a:t>so</a:t>
            </a:r>
            <a:r>
              <a:rPr b="1" lang="en-US"/>
              <a:t> long as attribution is given to the creator</a:t>
            </a:r>
            <a:r>
              <a:rPr lang="en-US"/>
              <a:t>. The license allows for </a:t>
            </a:r>
            <a:r>
              <a:rPr b="1" lang="en-US"/>
              <a:t>commercial use</a:t>
            </a:r>
            <a:r>
              <a:rPr lang="en-US"/>
              <a:t>.”</a:t>
            </a:r>
            <a:endParaRPr/>
          </a:p>
          <a:p>
            <a:pPr indent="-228600" lvl="0" marL="342900" rtl="0" algn="l">
              <a:spcBef>
                <a:spcPts val="1000"/>
              </a:spcBef>
              <a:spcAft>
                <a:spcPts val="0"/>
              </a:spcAft>
              <a:buSzPts val="1800"/>
              <a:buNone/>
            </a:pPr>
            <a:r>
              <a:t/>
            </a:r>
            <a:endParaRPr/>
          </a:p>
          <a:p>
            <a:pPr indent="-228600" lvl="0" marL="342900" rtl="0" algn="l">
              <a:spcBef>
                <a:spcPts val="1000"/>
              </a:spcBef>
              <a:spcAft>
                <a:spcPts val="0"/>
              </a:spcAft>
              <a:buSzPts val="1800"/>
              <a:buNone/>
            </a:pPr>
            <a:r>
              <a:t/>
            </a:r>
            <a:endParaRPr/>
          </a:p>
        </p:txBody>
      </p:sp>
      <p:pic>
        <p:nvPicPr>
          <p:cNvPr id="278" name="Google Shape;278;p6"/>
          <p:cNvPicPr preferRelativeResize="0"/>
          <p:nvPr/>
        </p:nvPicPr>
        <p:blipFill rotWithShape="1">
          <a:blip r:embed="rId3">
            <a:alphaModFix/>
          </a:blip>
          <a:srcRect b="78760" l="0" r="76796" t="0"/>
          <a:stretch/>
        </p:blipFill>
        <p:spPr>
          <a:xfrm>
            <a:off x="979517" y="1221669"/>
            <a:ext cx="2605405" cy="1851731"/>
          </a:xfrm>
          <a:prstGeom prst="rect">
            <a:avLst/>
          </a:prstGeom>
          <a:noFill/>
          <a:ln>
            <a:noFill/>
          </a:ln>
        </p:spPr>
      </p:pic>
      <p:pic>
        <p:nvPicPr>
          <p:cNvPr id="279" name="Google Shape;279;p6"/>
          <p:cNvPicPr preferRelativeResize="0"/>
          <p:nvPr/>
        </p:nvPicPr>
        <p:blipFill rotWithShape="1">
          <a:blip r:embed="rId4">
            <a:alphaModFix/>
          </a:blip>
          <a:srcRect b="0" l="0" r="0" t="0"/>
          <a:stretch/>
        </p:blipFill>
        <p:spPr>
          <a:xfrm>
            <a:off x="3695700" y="3429000"/>
            <a:ext cx="4276725" cy="762000"/>
          </a:xfrm>
          <a:prstGeom prst="rect">
            <a:avLst/>
          </a:prstGeom>
          <a:noFill/>
          <a:ln>
            <a:noFill/>
          </a:ln>
        </p:spPr>
      </p:pic>
      <p:sp>
        <p:nvSpPr>
          <p:cNvPr id="280" name="Google Shape;280;p6"/>
          <p:cNvSpPr/>
          <p:nvPr/>
        </p:nvSpPr>
        <p:spPr>
          <a:xfrm>
            <a:off x="3962400" y="5653650"/>
            <a:ext cx="7894321" cy="43088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i="1" lang="en-US" sz="1100">
                <a:solidFill>
                  <a:schemeClr val="dk1"/>
                </a:solidFill>
                <a:latin typeface="Century Gothic"/>
                <a:ea typeface="Century Gothic"/>
                <a:cs typeface="Century Gothic"/>
                <a:sym typeface="Century Gothic"/>
              </a:rPr>
              <a:t>© 2019. This work is licensed under a </a:t>
            </a:r>
            <a:r>
              <a:rPr i="1" lang="en-US" sz="1100" u="sng">
                <a:solidFill>
                  <a:schemeClr val="dk1"/>
                </a:solidFill>
                <a:latin typeface="Century Gothic"/>
                <a:ea typeface="Century Gothic"/>
                <a:cs typeface="Century Gothic"/>
                <a:sym typeface="Century Gothic"/>
                <a:hlinkClick r:id="rId5">
                  <a:extLst>
                    <a:ext uri="{A12FA001-AC4F-418D-AE19-62706E023703}">
                      <ahyp:hlinkClr val="tx"/>
                    </a:ext>
                  </a:extLst>
                </a:hlinkClick>
              </a:rPr>
              <a:t>CC BY 4.0 license</a:t>
            </a:r>
            <a:r>
              <a:rPr i="1" lang="en-US" sz="1100">
                <a:solidFill>
                  <a:schemeClr val="dk1"/>
                </a:solidFill>
                <a:latin typeface="Century Gothic"/>
                <a:ea typeface="Century Gothic"/>
                <a:cs typeface="Century Gothic"/>
                <a:sym typeface="Century Gothic"/>
              </a:rPr>
              <a:t>. </a:t>
            </a:r>
            <a:endParaRPr sz="1100">
              <a:solidFill>
                <a:schemeClr val="dk1"/>
              </a:solidFill>
              <a:latin typeface="Century Gothic"/>
              <a:ea typeface="Century Gothic"/>
              <a:cs typeface="Century Gothic"/>
              <a:sym typeface="Century Gothic"/>
            </a:endParaRPr>
          </a:p>
          <a:p>
            <a:pPr indent="0" lvl="0" marL="0" marR="0" rtl="0" algn="l">
              <a:spcBef>
                <a:spcPts val="0"/>
              </a:spcBef>
              <a:spcAft>
                <a:spcPts val="0"/>
              </a:spcAft>
              <a:buNone/>
            </a:pPr>
            <a:r>
              <a:rPr lang="en-US" sz="1100">
                <a:solidFill>
                  <a:schemeClr val="dk1"/>
                </a:solidFill>
                <a:latin typeface="Century Gothic"/>
                <a:ea typeface="Century Gothic"/>
                <a:cs typeface="Century Gothic"/>
                <a:sym typeface="Century Gothic"/>
              </a:rPr>
              <a:t>Retrieved from the Internet: </a:t>
            </a:r>
            <a:r>
              <a:rPr lang="en-US" sz="1100" u="sng">
                <a:solidFill>
                  <a:schemeClr val="dk1"/>
                </a:solidFill>
                <a:latin typeface="Century Gothic"/>
                <a:ea typeface="Century Gothic"/>
                <a:cs typeface="Century Gothic"/>
                <a:sym typeface="Century Gothic"/>
                <a:hlinkClick r:id="rId6">
                  <a:extLst>
                    <a:ext uri="{A12FA001-AC4F-418D-AE19-62706E023703}">
                      <ahyp:hlinkClr val="tx"/>
                    </a:ext>
                  </a:extLst>
                </a:hlinkClick>
              </a:rPr>
              <a:t>https://creativecommons.org/about/cclicenses/</a:t>
            </a:r>
            <a:r>
              <a:rPr lang="en-US" sz="1100">
                <a:solidFill>
                  <a:schemeClr val="dk1"/>
                </a:solidFill>
                <a:latin typeface="Century Gothic"/>
                <a:ea typeface="Century Gothic"/>
                <a:cs typeface="Century Gothic"/>
                <a:sym typeface="Century Gothic"/>
              </a:rPr>
              <a:t>, Access date 27.04.2022.</a:t>
            </a:r>
            <a:endParaRPr/>
          </a:p>
        </p:txBody>
      </p:sp>
      <p:sp>
        <p:nvSpPr>
          <p:cNvPr id="281" name="Google Shape;281;p6"/>
          <p:cNvSpPr txBox="1"/>
          <p:nvPr>
            <p:ph idx="12" type="sldNum"/>
          </p:nvPr>
        </p:nvSpPr>
        <p:spPr>
          <a:xfrm>
            <a:off x="687388" y="5694225"/>
            <a:ext cx="779767"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6" name="Shape 286"/>
        <p:cNvGrpSpPr/>
        <p:nvPr/>
      </p:nvGrpSpPr>
      <p:grpSpPr>
        <a:xfrm>
          <a:off x="0" y="0"/>
          <a:ext cx="0" cy="0"/>
          <a:chOff x="0" y="0"/>
          <a:chExt cx="0" cy="0"/>
        </a:xfrm>
      </p:grpSpPr>
      <p:sp>
        <p:nvSpPr>
          <p:cNvPr id="287" name="Google Shape;287;p7"/>
          <p:cNvSpPr txBox="1"/>
          <p:nvPr>
            <p:ph type="title"/>
          </p:nvPr>
        </p:nvSpPr>
        <p:spPr>
          <a:xfrm>
            <a:off x="2592925" y="624110"/>
            <a:ext cx="8911687" cy="128089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rgbClr val="262626"/>
              </a:buClr>
              <a:buSzPts val="3600"/>
              <a:buFont typeface="Century Gothic"/>
              <a:buNone/>
            </a:pPr>
            <a:r>
              <a:rPr lang="en-US"/>
              <a:t>Forms and Types of OER licences</a:t>
            </a:r>
            <a:endParaRPr/>
          </a:p>
        </p:txBody>
      </p:sp>
      <p:sp>
        <p:nvSpPr>
          <p:cNvPr id="288" name="Google Shape;288;p7"/>
          <p:cNvSpPr txBox="1"/>
          <p:nvPr>
            <p:ph idx="1" type="body"/>
          </p:nvPr>
        </p:nvSpPr>
        <p:spPr>
          <a:xfrm>
            <a:off x="4154750" y="1845734"/>
            <a:ext cx="5557421" cy="4023360"/>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SzPts val="1800"/>
              <a:buChar char="🠶"/>
            </a:pPr>
            <a:r>
              <a:rPr b="1" lang="en-US" u="sng">
                <a:solidFill>
                  <a:schemeClr val="hlink"/>
                </a:solidFill>
                <a:hlinkClick r:id="rId3"/>
              </a:rPr>
              <a:t>“CC BY-SA</a:t>
            </a:r>
            <a:r>
              <a:rPr lang="en-US"/>
              <a:t>: This license allows reusers to distribute, remix, adapt, and build upon the material in any medium or format, so long as </a:t>
            </a:r>
            <a:r>
              <a:rPr b="1" lang="en-US"/>
              <a:t>attribution is given to the creator</a:t>
            </a:r>
            <a:r>
              <a:rPr lang="en-US"/>
              <a:t>. The license allows for </a:t>
            </a:r>
            <a:r>
              <a:rPr b="1" lang="en-US"/>
              <a:t>commercial use</a:t>
            </a:r>
            <a:r>
              <a:rPr lang="en-US"/>
              <a:t>. If you remix, adapt, or build upon the material, you must license the modified material under identical terms.”</a:t>
            </a:r>
            <a:endParaRPr/>
          </a:p>
        </p:txBody>
      </p:sp>
      <p:pic>
        <p:nvPicPr>
          <p:cNvPr id="289" name="Google Shape;289;p7"/>
          <p:cNvPicPr preferRelativeResize="0"/>
          <p:nvPr/>
        </p:nvPicPr>
        <p:blipFill rotWithShape="1">
          <a:blip r:embed="rId4">
            <a:alphaModFix/>
          </a:blip>
          <a:srcRect b="64921" l="0" r="76796" t="19344"/>
          <a:stretch/>
        </p:blipFill>
        <p:spPr>
          <a:xfrm>
            <a:off x="1036320" y="1700216"/>
            <a:ext cx="2605405" cy="1371600"/>
          </a:xfrm>
          <a:prstGeom prst="rect">
            <a:avLst/>
          </a:prstGeom>
          <a:noFill/>
          <a:ln>
            <a:noFill/>
          </a:ln>
        </p:spPr>
      </p:pic>
      <p:pic>
        <p:nvPicPr>
          <p:cNvPr id="290" name="Google Shape;290;p7"/>
          <p:cNvPicPr preferRelativeResize="0"/>
          <p:nvPr/>
        </p:nvPicPr>
        <p:blipFill rotWithShape="1">
          <a:blip r:embed="rId5">
            <a:alphaModFix/>
          </a:blip>
          <a:srcRect b="0" l="0" r="0" t="0"/>
          <a:stretch/>
        </p:blipFill>
        <p:spPr>
          <a:xfrm>
            <a:off x="4154750" y="4034993"/>
            <a:ext cx="5791200" cy="1238250"/>
          </a:xfrm>
          <a:prstGeom prst="rect">
            <a:avLst/>
          </a:prstGeom>
          <a:noFill/>
          <a:ln>
            <a:noFill/>
          </a:ln>
        </p:spPr>
      </p:pic>
      <p:sp>
        <p:nvSpPr>
          <p:cNvPr id="291" name="Google Shape;291;p7"/>
          <p:cNvSpPr/>
          <p:nvPr/>
        </p:nvSpPr>
        <p:spPr>
          <a:xfrm>
            <a:off x="4154750" y="5653650"/>
            <a:ext cx="7172960" cy="43088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i="1" lang="en-US" sz="1100">
                <a:solidFill>
                  <a:schemeClr val="dk1"/>
                </a:solidFill>
                <a:latin typeface="Century Gothic"/>
                <a:ea typeface="Century Gothic"/>
                <a:cs typeface="Century Gothic"/>
                <a:sym typeface="Century Gothic"/>
              </a:rPr>
              <a:t>© 2019. This work is licensed under a </a:t>
            </a:r>
            <a:r>
              <a:rPr i="1" lang="en-US" sz="1100" u="sng">
                <a:solidFill>
                  <a:schemeClr val="dk1"/>
                </a:solidFill>
                <a:latin typeface="Century Gothic"/>
                <a:ea typeface="Century Gothic"/>
                <a:cs typeface="Century Gothic"/>
                <a:sym typeface="Century Gothic"/>
                <a:hlinkClick r:id="rId6">
                  <a:extLst>
                    <a:ext uri="{A12FA001-AC4F-418D-AE19-62706E023703}">
                      <ahyp:hlinkClr val="tx"/>
                    </a:ext>
                  </a:extLst>
                </a:hlinkClick>
              </a:rPr>
              <a:t>CC BY 4.0 license</a:t>
            </a:r>
            <a:r>
              <a:rPr i="1" lang="en-US" sz="1100">
                <a:solidFill>
                  <a:schemeClr val="dk1"/>
                </a:solidFill>
                <a:latin typeface="Century Gothic"/>
                <a:ea typeface="Century Gothic"/>
                <a:cs typeface="Century Gothic"/>
                <a:sym typeface="Century Gothic"/>
              </a:rPr>
              <a:t>. </a:t>
            </a:r>
            <a:endParaRPr sz="1100">
              <a:solidFill>
                <a:schemeClr val="dk1"/>
              </a:solidFill>
              <a:latin typeface="Century Gothic"/>
              <a:ea typeface="Century Gothic"/>
              <a:cs typeface="Century Gothic"/>
              <a:sym typeface="Century Gothic"/>
            </a:endParaRPr>
          </a:p>
          <a:p>
            <a:pPr indent="0" lvl="0" marL="0" marR="0" rtl="0" algn="l">
              <a:spcBef>
                <a:spcPts val="0"/>
              </a:spcBef>
              <a:spcAft>
                <a:spcPts val="0"/>
              </a:spcAft>
              <a:buNone/>
            </a:pPr>
            <a:r>
              <a:rPr lang="en-US" sz="1100">
                <a:solidFill>
                  <a:schemeClr val="dk1"/>
                </a:solidFill>
                <a:latin typeface="Century Gothic"/>
                <a:ea typeface="Century Gothic"/>
                <a:cs typeface="Century Gothic"/>
                <a:sym typeface="Century Gothic"/>
              </a:rPr>
              <a:t>Retrieved from the Internet: </a:t>
            </a:r>
            <a:r>
              <a:rPr lang="en-US" sz="1100" u="sng">
                <a:solidFill>
                  <a:schemeClr val="dk1"/>
                </a:solidFill>
                <a:latin typeface="Century Gothic"/>
                <a:ea typeface="Century Gothic"/>
                <a:cs typeface="Century Gothic"/>
                <a:sym typeface="Century Gothic"/>
                <a:hlinkClick r:id="rId7">
                  <a:extLst>
                    <a:ext uri="{A12FA001-AC4F-418D-AE19-62706E023703}">
                      <ahyp:hlinkClr val="tx"/>
                    </a:ext>
                  </a:extLst>
                </a:hlinkClick>
              </a:rPr>
              <a:t>https://creativecommons.org/about/cclicenses/</a:t>
            </a:r>
            <a:r>
              <a:rPr lang="en-US" sz="1100">
                <a:solidFill>
                  <a:schemeClr val="dk1"/>
                </a:solidFill>
                <a:latin typeface="Century Gothic"/>
                <a:ea typeface="Century Gothic"/>
                <a:cs typeface="Century Gothic"/>
                <a:sym typeface="Century Gothic"/>
              </a:rPr>
              <a:t>, Access date 27.04.2022.</a:t>
            </a:r>
            <a:endParaRPr/>
          </a:p>
        </p:txBody>
      </p:sp>
      <p:sp>
        <p:nvSpPr>
          <p:cNvPr id="292" name="Google Shape;292;p7"/>
          <p:cNvSpPr txBox="1"/>
          <p:nvPr>
            <p:ph idx="12" type="sldNum"/>
          </p:nvPr>
        </p:nvSpPr>
        <p:spPr>
          <a:xfrm>
            <a:off x="687388" y="5694225"/>
            <a:ext cx="779767"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7" name="Shape 297"/>
        <p:cNvGrpSpPr/>
        <p:nvPr/>
      </p:nvGrpSpPr>
      <p:grpSpPr>
        <a:xfrm>
          <a:off x="0" y="0"/>
          <a:ext cx="0" cy="0"/>
          <a:chOff x="0" y="0"/>
          <a:chExt cx="0" cy="0"/>
        </a:xfrm>
      </p:grpSpPr>
      <p:sp>
        <p:nvSpPr>
          <p:cNvPr id="298" name="Google Shape;298;p8"/>
          <p:cNvSpPr txBox="1"/>
          <p:nvPr>
            <p:ph type="title"/>
          </p:nvPr>
        </p:nvSpPr>
        <p:spPr>
          <a:xfrm>
            <a:off x="2592925" y="624110"/>
            <a:ext cx="8911687" cy="128089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rgbClr val="262626"/>
              </a:buClr>
              <a:buSzPts val="3600"/>
              <a:buFont typeface="Century Gothic"/>
              <a:buNone/>
            </a:pPr>
            <a:r>
              <a:rPr lang="en-US"/>
              <a:t>Forms and Types of OER licences</a:t>
            </a:r>
            <a:endParaRPr/>
          </a:p>
        </p:txBody>
      </p:sp>
      <p:sp>
        <p:nvSpPr>
          <p:cNvPr id="299" name="Google Shape;299;p8"/>
          <p:cNvSpPr txBox="1"/>
          <p:nvPr>
            <p:ph idx="1" type="body"/>
          </p:nvPr>
        </p:nvSpPr>
        <p:spPr>
          <a:xfrm>
            <a:off x="3641723" y="2138697"/>
            <a:ext cx="5972793" cy="4023360"/>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SzPts val="1800"/>
              <a:buChar char="🠶"/>
            </a:pPr>
            <a:r>
              <a:rPr b="1" lang="en-US" u="sng">
                <a:solidFill>
                  <a:schemeClr val="hlink"/>
                </a:solidFill>
                <a:hlinkClick r:id="rId3"/>
              </a:rPr>
              <a:t>“CC BY-NC</a:t>
            </a:r>
            <a:r>
              <a:rPr lang="en-US"/>
              <a:t>: This license allows reusers to distribute, remix, adapt, and build upon the material in any medium or format for </a:t>
            </a:r>
            <a:r>
              <a:rPr b="1" lang="en-US"/>
              <a:t>noncommercial</a:t>
            </a:r>
            <a:r>
              <a:rPr lang="en-US"/>
              <a:t> purposes only, and only so long as attribution is given to the creator.” </a:t>
            </a:r>
            <a:endParaRPr/>
          </a:p>
        </p:txBody>
      </p:sp>
      <p:pic>
        <p:nvPicPr>
          <p:cNvPr id="300" name="Google Shape;300;p8"/>
          <p:cNvPicPr preferRelativeResize="0"/>
          <p:nvPr/>
        </p:nvPicPr>
        <p:blipFill rotWithShape="1">
          <a:blip r:embed="rId4">
            <a:alphaModFix/>
          </a:blip>
          <a:srcRect b="51083" l="0" r="76796" t="33184"/>
          <a:stretch/>
        </p:blipFill>
        <p:spPr>
          <a:xfrm>
            <a:off x="1036320" y="1845734"/>
            <a:ext cx="2605405" cy="1371600"/>
          </a:xfrm>
          <a:prstGeom prst="rect">
            <a:avLst/>
          </a:prstGeom>
          <a:noFill/>
          <a:ln>
            <a:noFill/>
          </a:ln>
        </p:spPr>
      </p:pic>
      <p:pic>
        <p:nvPicPr>
          <p:cNvPr id="301" name="Google Shape;301;p8"/>
          <p:cNvPicPr preferRelativeResize="0"/>
          <p:nvPr/>
        </p:nvPicPr>
        <p:blipFill rotWithShape="1">
          <a:blip r:embed="rId5">
            <a:alphaModFix/>
          </a:blip>
          <a:srcRect b="0" l="0" r="0" t="0"/>
          <a:stretch/>
        </p:blipFill>
        <p:spPr>
          <a:xfrm>
            <a:off x="3641723" y="3734791"/>
            <a:ext cx="6115050" cy="1314450"/>
          </a:xfrm>
          <a:prstGeom prst="rect">
            <a:avLst/>
          </a:prstGeom>
          <a:noFill/>
          <a:ln>
            <a:noFill/>
          </a:ln>
        </p:spPr>
      </p:pic>
      <p:sp>
        <p:nvSpPr>
          <p:cNvPr id="302" name="Google Shape;302;p8"/>
          <p:cNvSpPr/>
          <p:nvPr/>
        </p:nvSpPr>
        <p:spPr>
          <a:xfrm>
            <a:off x="4184073" y="5646707"/>
            <a:ext cx="7794568" cy="43088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i="1" lang="en-US" sz="1100">
                <a:solidFill>
                  <a:schemeClr val="dk1"/>
                </a:solidFill>
                <a:latin typeface="Century Gothic"/>
                <a:ea typeface="Century Gothic"/>
                <a:cs typeface="Century Gothic"/>
                <a:sym typeface="Century Gothic"/>
              </a:rPr>
              <a:t>© 2019. This work is licensed under a </a:t>
            </a:r>
            <a:r>
              <a:rPr i="1" lang="en-US" sz="1100" u="sng">
                <a:solidFill>
                  <a:schemeClr val="dk1"/>
                </a:solidFill>
                <a:latin typeface="Century Gothic"/>
                <a:ea typeface="Century Gothic"/>
                <a:cs typeface="Century Gothic"/>
                <a:sym typeface="Century Gothic"/>
                <a:hlinkClick r:id="rId6">
                  <a:extLst>
                    <a:ext uri="{A12FA001-AC4F-418D-AE19-62706E023703}">
                      <ahyp:hlinkClr val="tx"/>
                    </a:ext>
                  </a:extLst>
                </a:hlinkClick>
              </a:rPr>
              <a:t>CC BY 4.0 license</a:t>
            </a:r>
            <a:r>
              <a:rPr i="1" lang="en-US" sz="1100">
                <a:solidFill>
                  <a:schemeClr val="dk1"/>
                </a:solidFill>
                <a:latin typeface="Century Gothic"/>
                <a:ea typeface="Century Gothic"/>
                <a:cs typeface="Century Gothic"/>
                <a:sym typeface="Century Gothic"/>
              </a:rPr>
              <a:t>. </a:t>
            </a:r>
            <a:endParaRPr sz="1100">
              <a:solidFill>
                <a:schemeClr val="dk1"/>
              </a:solidFill>
              <a:latin typeface="Century Gothic"/>
              <a:ea typeface="Century Gothic"/>
              <a:cs typeface="Century Gothic"/>
              <a:sym typeface="Century Gothic"/>
            </a:endParaRPr>
          </a:p>
          <a:p>
            <a:pPr indent="0" lvl="0" marL="0" marR="0" rtl="0" algn="l">
              <a:spcBef>
                <a:spcPts val="0"/>
              </a:spcBef>
              <a:spcAft>
                <a:spcPts val="0"/>
              </a:spcAft>
              <a:buNone/>
            </a:pPr>
            <a:r>
              <a:rPr lang="en-US" sz="1100">
                <a:solidFill>
                  <a:schemeClr val="dk1"/>
                </a:solidFill>
                <a:latin typeface="Century Gothic"/>
                <a:ea typeface="Century Gothic"/>
                <a:cs typeface="Century Gothic"/>
                <a:sym typeface="Century Gothic"/>
              </a:rPr>
              <a:t>Retrieved from the Internet: </a:t>
            </a:r>
            <a:r>
              <a:rPr lang="en-US" sz="1100" u="sng">
                <a:solidFill>
                  <a:schemeClr val="dk1"/>
                </a:solidFill>
                <a:latin typeface="Century Gothic"/>
                <a:ea typeface="Century Gothic"/>
                <a:cs typeface="Century Gothic"/>
                <a:sym typeface="Century Gothic"/>
                <a:hlinkClick r:id="rId7">
                  <a:extLst>
                    <a:ext uri="{A12FA001-AC4F-418D-AE19-62706E023703}">
                      <ahyp:hlinkClr val="tx"/>
                    </a:ext>
                  </a:extLst>
                </a:hlinkClick>
              </a:rPr>
              <a:t>https://creativecommons.org/about/cclicenses/</a:t>
            </a:r>
            <a:r>
              <a:rPr lang="en-US" sz="1100">
                <a:solidFill>
                  <a:schemeClr val="dk1"/>
                </a:solidFill>
                <a:latin typeface="Century Gothic"/>
                <a:ea typeface="Century Gothic"/>
                <a:cs typeface="Century Gothic"/>
                <a:sym typeface="Century Gothic"/>
              </a:rPr>
              <a:t>, Access date 27.04.2022.</a:t>
            </a:r>
            <a:endParaRPr/>
          </a:p>
        </p:txBody>
      </p:sp>
      <p:sp>
        <p:nvSpPr>
          <p:cNvPr id="303" name="Google Shape;303;p8"/>
          <p:cNvSpPr txBox="1"/>
          <p:nvPr>
            <p:ph idx="12" type="sldNum"/>
          </p:nvPr>
        </p:nvSpPr>
        <p:spPr>
          <a:xfrm>
            <a:off x="687388" y="5694225"/>
            <a:ext cx="779767"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8" name="Shape 308"/>
        <p:cNvGrpSpPr/>
        <p:nvPr/>
      </p:nvGrpSpPr>
      <p:grpSpPr>
        <a:xfrm>
          <a:off x="0" y="0"/>
          <a:ext cx="0" cy="0"/>
          <a:chOff x="0" y="0"/>
          <a:chExt cx="0" cy="0"/>
        </a:xfrm>
      </p:grpSpPr>
      <p:sp>
        <p:nvSpPr>
          <p:cNvPr id="309" name="Google Shape;309;p9"/>
          <p:cNvSpPr txBox="1"/>
          <p:nvPr>
            <p:ph type="title"/>
          </p:nvPr>
        </p:nvSpPr>
        <p:spPr>
          <a:xfrm>
            <a:off x="2592925" y="624110"/>
            <a:ext cx="8911687" cy="128089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rgbClr val="262626"/>
              </a:buClr>
              <a:buSzPts val="3600"/>
              <a:buFont typeface="Century Gothic"/>
              <a:buNone/>
            </a:pPr>
            <a:r>
              <a:rPr lang="en-US"/>
              <a:t>Forms and Types of OER licences</a:t>
            </a:r>
            <a:endParaRPr/>
          </a:p>
        </p:txBody>
      </p:sp>
      <p:sp>
        <p:nvSpPr>
          <p:cNvPr id="310" name="Google Shape;310;p9"/>
          <p:cNvSpPr txBox="1"/>
          <p:nvPr>
            <p:ph idx="1" type="body"/>
          </p:nvPr>
        </p:nvSpPr>
        <p:spPr>
          <a:xfrm>
            <a:off x="3661913" y="1587509"/>
            <a:ext cx="6019800" cy="4023300"/>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SzPts val="1800"/>
              <a:buChar char="🠶"/>
            </a:pPr>
            <a:r>
              <a:rPr b="1" lang="en-US" u="sng">
                <a:solidFill>
                  <a:schemeClr val="hlink"/>
                </a:solidFill>
                <a:hlinkClick r:id="rId3"/>
              </a:rPr>
              <a:t>“CC BY-NC-SA</a:t>
            </a:r>
            <a:r>
              <a:rPr lang="en-US"/>
              <a:t>: This license allows reusers to distribute, remix, adapt, and build upon the material in any medium or format for </a:t>
            </a:r>
            <a:r>
              <a:rPr b="1" lang="en-US"/>
              <a:t>noncommercial purposes only</a:t>
            </a:r>
            <a:r>
              <a:rPr lang="en-US"/>
              <a:t>, and only </a:t>
            </a:r>
            <a:r>
              <a:rPr b="1" lang="en-US"/>
              <a:t>so long as attribution is given to the creator</a:t>
            </a:r>
            <a:r>
              <a:rPr lang="en-US"/>
              <a:t>. If you remix, adapt, or build upon the material, </a:t>
            </a:r>
            <a:r>
              <a:rPr b="1" lang="en-US"/>
              <a:t>you must license the modified material under identical terms</a:t>
            </a:r>
            <a:r>
              <a:rPr lang="en-US"/>
              <a:t>.”</a:t>
            </a:r>
            <a:endParaRPr/>
          </a:p>
        </p:txBody>
      </p:sp>
      <p:pic>
        <p:nvPicPr>
          <p:cNvPr id="311" name="Google Shape;311;p9"/>
          <p:cNvPicPr preferRelativeResize="0"/>
          <p:nvPr/>
        </p:nvPicPr>
        <p:blipFill rotWithShape="1">
          <a:blip r:embed="rId4">
            <a:alphaModFix/>
          </a:blip>
          <a:srcRect b="36662" l="-1018" r="77814" t="46147"/>
          <a:stretch/>
        </p:blipFill>
        <p:spPr>
          <a:xfrm>
            <a:off x="887383" y="1587500"/>
            <a:ext cx="2605405" cy="1498600"/>
          </a:xfrm>
          <a:prstGeom prst="rect">
            <a:avLst/>
          </a:prstGeom>
          <a:noFill/>
          <a:ln>
            <a:noFill/>
          </a:ln>
        </p:spPr>
      </p:pic>
      <p:pic>
        <p:nvPicPr>
          <p:cNvPr id="312" name="Google Shape;312;p9"/>
          <p:cNvPicPr preferRelativeResize="0"/>
          <p:nvPr/>
        </p:nvPicPr>
        <p:blipFill rotWithShape="1">
          <a:blip r:embed="rId5">
            <a:alphaModFix/>
          </a:blip>
          <a:srcRect b="0" l="0" r="0" t="0"/>
          <a:stretch/>
        </p:blipFill>
        <p:spPr>
          <a:xfrm>
            <a:off x="4038855" y="4048697"/>
            <a:ext cx="6019800" cy="1562100"/>
          </a:xfrm>
          <a:prstGeom prst="rect">
            <a:avLst/>
          </a:prstGeom>
          <a:noFill/>
          <a:ln>
            <a:noFill/>
          </a:ln>
        </p:spPr>
      </p:pic>
      <p:sp>
        <p:nvSpPr>
          <p:cNvPr id="313" name="Google Shape;313;p9"/>
          <p:cNvSpPr/>
          <p:nvPr/>
        </p:nvSpPr>
        <p:spPr>
          <a:xfrm>
            <a:off x="3946699" y="5696441"/>
            <a:ext cx="7122160" cy="43088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i="1" lang="en-US" sz="1100">
                <a:solidFill>
                  <a:schemeClr val="dk1"/>
                </a:solidFill>
                <a:latin typeface="Century Gothic"/>
                <a:ea typeface="Century Gothic"/>
                <a:cs typeface="Century Gothic"/>
                <a:sym typeface="Century Gothic"/>
              </a:rPr>
              <a:t>© 2019. This work is licensed under a </a:t>
            </a:r>
            <a:r>
              <a:rPr i="1" lang="en-US" sz="1100" u="sng">
                <a:solidFill>
                  <a:schemeClr val="dk1"/>
                </a:solidFill>
                <a:latin typeface="Century Gothic"/>
                <a:ea typeface="Century Gothic"/>
                <a:cs typeface="Century Gothic"/>
                <a:sym typeface="Century Gothic"/>
                <a:hlinkClick r:id="rId6">
                  <a:extLst>
                    <a:ext uri="{A12FA001-AC4F-418D-AE19-62706E023703}">
                      <ahyp:hlinkClr val="tx"/>
                    </a:ext>
                  </a:extLst>
                </a:hlinkClick>
              </a:rPr>
              <a:t>CC BY 4.0 license</a:t>
            </a:r>
            <a:r>
              <a:rPr i="1" lang="en-US" sz="1100">
                <a:solidFill>
                  <a:schemeClr val="dk1"/>
                </a:solidFill>
                <a:latin typeface="Century Gothic"/>
                <a:ea typeface="Century Gothic"/>
                <a:cs typeface="Century Gothic"/>
                <a:sym typeface="Century Gothic"/>
              </a:rPr>
              <a:t>. </a:t>
            </a:r>
            <a:endParaRPr sz="1100">
              <a:solidFill>
                <a:schemeClr val="dk1"/>
              </a:solidFill>
              <a:latin typeface="Century Gothic"/>
              <a:ea typeface="Century Gothic"/>
              <a:cs typeface="Century Gothic"/>
              <a:sym typeface="Century Gothic"/>
            </a:endParaRPr>
          </a:p>
          <a:p>
            <a:pPr indent="0" lvl="0" marL="0" marR="0" rtl="0" algn="l">
              <a:spcBef>
                <a:spcPts val="0"/>
              </a:spcBef>
              <a:spcAft>
                <a:spcPts val="0"/>
              </a:spcAft>
              <a:buNone/>
            </a:pPr>
            <a:r>
              <a:rPr lang="en-US" sz="1100">
                <a:solidFill>
                  <a:schemeClr val="dk1"/>
                </a:solidFill>
                <a:latin typeface="Century Gothic"/>
                <a:ea typeface="Century Gothic"/>
                <a:cs typeface="Century Gothic"/>
                <a:sym typeface="Century Gothic"/>
              </a:rPr>
              <a:t>Retrieved from the Internet: </a:t>
            </a:r>
            <a:r>
              <a:rPr lang="en-US" sz="1100" u="sng">
                <a:solidFill>
                  <a:schemeClr val="dk1"/>
                </a:solidFill>
                <a:latin typeface="Century Gothic"/>
                <a:ea typeface="Century Gothic"/>
                <a:cs typeface="Century Gothic"/>
                <a:sym typeface="Century Gothic"/>
                <a:hlinkClick r:id="rId7">
                  <a:extLst>
                    <a:ext uri="{A12FA001-AC4F-418D-AE19-62706E023703}">
                      <ahyp:hlinkClr val="tx"/>
                    </a:ext>
                  </a:extLst>
                </a:hlinkClick>
              </a:rPr>
              <a:t>https://creativecommons.org/about/cclicenses/</a:t>
            </a:r>
            <a:r>
              <a:rPr lang="en-US" sz="1100">
                <a:solidFill>
                  <a:schemeClr val="dk1"/>
                </a:solidFill>
                <a:latin typeface="Century Gothic"/>
                <a:ea typeface="Century Gothic"/>
                <a:cs typeface="Century Gothic"/>
                <a:sym typeface="Century Gothic"/>
              </a:rPr>
              <a:t>, Access date 27.04.2022.</a:t>
            </a:r>
            <a:endParaRPr/>
          </a:p>
        </p:txBody>
      </p:sp>
      <p:sp>
        <p:nvSpPr>
          <p:cNvPr id="314" name="Google Shape;314;p9"/>
          <p:cNvSpPr txBox="1"/>
          <p:nvPr>
            <p:ph idx="12" type="sldNum"/>
          </p:nvPr>
        </p:nvSpPr>
        <p:spPr>
          <a:xfrm>
            <a:off x="687388" y="5694225"/>
            <a:ext cx="779767"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8" name="Shape 318"/>
        <p:cNvGrpSpPr/>
        <p:nvPr/>
      </p:nvGrpSpPr>
      <p:grpSpPr>
        <a:xfrm>
          <a:off x="0" y="0"/>
          <a:ext cx="0" cy="0"/>
          <a:chOff x="0" y="0"/>
          <a:chExt cx="0" cy="0"/>
        </a:xfrm>
      </p:grpSpPr>
      <p:sp>
        <p:nvSpPr>
          <p:cNvPr id="319" name="Google Shape;319;p10"/>
          <p:cNvSpPr txBox="1"/>
          <p:nvPr>
            <p:ph type="title"/>
          </p:nvPr>
        </p:nvSpPr>
        <p:spPr>
          <a:xfrm>
            <a:off x="2592925" y="624110"/>
            <a:ext cx="8911687" cy="128089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rgbClr val="262626"/>
              </a:buClr>
              <a:buSzPts val="3600"/>
              <a:buFont typeface="Century Gothic"/>
              <a:buNone/>
            </a:pPr>
            <a:r>
              <a:rPr lang="en-US"/>
              <a:t>Forms and Types of OER licences</a:t>
            </a:r>
            <a:endParaRPr/>
          </a:p>
        </p:txBody>
      </p:sp>
      <p:sp>
        <p:nvSpPr>
          <p:cNvPr id="320" name="Google Shape;320;p10"/>
          <p:cNvSpPr txBox="1"/>
          <p:nvPr>
            <p:ph idx="1" type="body"/>
          </p:nvPr>
        </p:nvSpPr>
        <p:spPr>
          <a:xfrm>
            <a:off x="3479800" y="2216511"/>
            <a:ext cx="6081450" cy="4023360"/>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SzPts val="1800"/>
              <a:buChar char="🠶"/>
            </a:pPr>
            <a:r>
              <a:rPr b="1" lang="en-US" u="sng">
                <a:solidFill>
                  <a:schemeClr val="hlink"/>
                </a:solidFill>
                <a:hlinkClick r:id="rId3"/>
              </a:rPr>
              <a:t>“CC BY-ND</a:t>
            </a:r>
            <a:r>
              <a:rPr lang="en-US"/>
              <a:t>: This license allows reusers to copy and distribute the material in any medium or format in </a:t>
            </a:r>
            <a:r>
              <a:rPr b="1" lang="en-US"/>
              <a:t>unadapted </a:t>
            </a:r>
            <a:r>
              <a:rPr lang="en-US"/>
              <a:t>form only, and </a:t>
            </a:r>
            <a:r>
              <a:rPr b="1" lang="en-US"/>
              <a:t>only so long as attribution is given to the creator.</a:t>
            </a:r>
            <a:r>
              <a:rPr lang="en-US"/>
              <a:t> The license allows for </a:t>
            </a:r>
            <a:r>
              <a:rPr b="1" lang="en-US"/>
              <a:t>commercial use</a:t>
            </a:r>
            <a:r>
              <a:rPr lang="en-US"/>
              <a:t>.”</a:t>
            </a:r>
            <a:endParaRPr/>
          </a:p>
        </p:txBody>
      </p:sp>
      <p:pic>
        <p:nvPicPr>
          <p:cNvPr id="321" name="Google Shape;321;p10"/>
          <p:cNvPicPr preferRelativeResize="0"/>
          <p:nvPr/>
        </p:nvPicPr>
        <p:blipFill rotWithShape="1">
          <a:blip r:embed="rId4">
            <a:alphaModFix/>
          </a:blip>
          <a:srcRect b="21059" l="645" r="76150" t="63208"/>
          <a:stretch/>
        </p:blipFill>
        <p:spPr>
          <a:xfrm>
            <a:off x="1054075" y="1922158"/>
            <a:ext cx="2605405" cy="1371600"/>
          </a:xfrm>
          <a:prstGeom prst="rect">
            <a:avLst/>
          </a:prstGeom>
          <a:noFill/>
          <a:ln>
            <a:noFill/>
          </a:ln>
        </p:spPr>
      </p:pic>
      <p:pic>
        <p:nvPicPr>
          <p:cNvPr id="322" name="Google Shape;322;p10"/>
          <p:cNvPicPr preferRelativeResize="0"/>
          <p:nvPr/>
        </p:nvPicPr>
        <p:blipFill rotWithShape="1">
          <a:blip r:embed="rId5">
            <a:alphaModFix/>
          </a:blip>
          <a:srcRect b="0" l="0" r="0" t="0"/>
          <a:stretch/>
        </p:blipFill>
        <p:spPr>
          <a:xfrm>
            <a:off x="3479800" y="3941548"/>
            <a:ext cx="6400800" cy="1162050"/>
          </a:xfrm>
          <a:prstGeom prst="rect">
            <a:avLst/>
          </a:prstGeom>
          <a:noFill/>
          <a:ln>
            <a:noFill/>
          </a:ln>
        </p:spPr>
      </p:pic>
      <p:sp>
        <p:nvSpPr>
          <p:cNvPr id="323" name="Google Shape;323;p10"/>
          <p:cNvSpPr/>
          <p:nvPr/>
        </p:nvSpPr>
        <p:spPr>
          <a:xfrm>
            <a:off x="4043681" y="5676652"/>
            <a:ext cx="7376160" cy="43088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i="1" lang="en-US" sz="1100">
                <a:solidFill>
                  <a:schemeClr val="dk1"/>
                </a:solidFill>
                <a:latin typeface="Century Gothic"/>
                <a:ea typeface="Century Gothic"/>
                <a:cs typeface="Century Gothic"/>
                <a:sym typeface="Century Gothic"/>
              </a:rPr>
              <a:t>© 2019. This work is licensed under a </a:t>
            </a:r>
            <a:r>
              <a:rPr i="1" lang="en-US" sz="1100" u="sng">
                <a:solidFill>
                  <a:schemeClr val="dk1"/>
                </a:solidFill>
                <a:latin typeface="Century Gothic"/>
                <a:ea typeface="Century Gothic"/>
                <a:cs typeface="Century Gothic"/>
                <a:sym typeface="Century Gothic"/>
                <a:hlinkClick r:id="rId6">
                  <a:extLst>
                    <a:ext uri="{A12FA001-AC4F-418D-AE19-62706E023703}">
                      <ahyp:hlinkClr val="tx"/>
                    </a:ext>
                  </a:extLst>
                </a:hlinkClick>
              </a:rPr>
              <a:t>CC BY 4.0 license</a:t>
            </a:r>
            <a:r>
              <a:rPr i="1" lang="en-US" sz="1100">
                <a:solidFill>
                  <a:schemeClr val="dk1"/>
                </a:solidFill>
                <a:latin typeface="Century Gothic"/>
                <a:ea typeface="Century Gothic"/>
                <a:cs typeface="Century Gothic"/>
                <a:sym typeface="Century Gothic"/>
              </a:rPr>
              <a:t>. </a:t>
            </a:r>
            <a:endParaRPr sz="1100">
              <a:solidFill>
                <a:schemeClr val="dk1"/>
              </a:solidFill>
              <a:latin typeface="Century Gothic"/>
              <a:ea typeface="Century Gothic"/>
              <a:cs typeface="Century Gothic"/>
              <a:sym typeface="Century Gothic"/>
            </a:endParaRPr>
          </a:p>
          <a:p>
            <a:pPr indent="0" lvl="0" marL="0" marR="0" rtl="0" algn="l">
              <a:spcBef>
                <a:spcPts val="0"/>
              </a:spcBef>
              <a:spcAft>
                <a:spcPts val="0"/>
              </a:spcAft>
              <a:buNone/>
            </a:pPr>
            <a:r>
              <a:rPr lang="en-US" sz="1100">
                <a:solidFill>
                  <a:schemeClr val="dk1"/>
                </a:solidFill>
                <a:latin typeface="Century Gothic"/>
                <a:ea typeface="Century Gothic"/>
                <a:cs typeface="Century Gothic"/>
                <a:sym typeface="Century Gothic"/>
              </a:rPr>
              <a:t>Retrieved from the Internet: </a:t>
            </a:r>
            <a:r>
              <a:rPr lang="en-US" sz="1100" u="sng">
                <a:solidFill>
                  <a:schemeClr val="dk1"/>
                </a:solidFill>
                <a:latin typeface="Century Gothic"/>
                <a:ea typeface="Century Gothic"/>
                <a:cs typeface="Century Gothic"/>
                <a:sym typeface="Century Gothic"/>
                <a:hlinkClick r:id="rId7">
                  <a:extLst>
                    <a:ext uri="{A12FA001-AC4F-418D-AE19-62706E023703}">
                      <ahyp:hlinkClr val="tx"/>
                    </a:ext>
                  </a:extLst>
                </a:hlinkClick>
              </a:rPr>
              <a:t>https://creativecommons.org/about/cclicenses/</a:t>
            </a:r>
            <a:r>
              <a:rPr lang="en-US" sz="1100">
                <a:solidFill>
                  <a:schemeClr val="dk1"/>
                </a:solidFill>
                <a:latin typeface="Century Gothic"/>
                <a:ea typeface="Century Gothic"/>
                <a:cs typeface="Century Gothic"/>
                <a:sym typeface="Century Gothic"/>
              </a:rPr>
              <a:t>, Access date 27.04.2022.</a:t>
            </a:r>
            <a:endParaRPr/>
          </a:p>
        </p:txBody>
      </p:sp>
      <p:sp>
        <p:nvSpPr>
          <p:cNvPr id="324" name="Google Shape;324;p10"/>
          <p:cNvSpPr txBox="1"/>
          <p:nvPr>
            <p:ph idx="12" type="sldNum"/>
          </p:nvPr>
        </p:nvSpPr>
        <p:spPr>
          <a:xfrm>
            <a:off x="687388" y="5694225"/>
            <a:ext cx="779767"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9" name="Shape 329"/>
        <p:cNvGrpSpPr/>
        <p:nvPr/>
      </p:nvGrpSpPr>
      <p:grpSpPr>
        <a:xfrm>
          <a:off x="0" y="0"/>
          <a:ext cx="0" cy="0"/>
          <a:chOff x="0" y="0"/>
          <a:chExt cx="0" cy="0"/>
        </a:xfrm>
      </p:grpSpPr>
      <p:sp>
        <p:nvSpPr>
          <p:cNvPr id="330" name="Google Shape;330;p11"/>
          <p:cNvSpPr txBox="1"/>
          <p:nvPr>
            <p:ph type="title"/>
          </p:nvPr>
        </p:nvSpPr>
        <p:spPr>
          <a:xfrm>
            <a:off x="2592925" y="624110"/>
            <a:ext cx="8911687" cy="128089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rgbClr val="262626"/>
              </a:buClr>
              <a:buSzPts val="3600"/>
              <a:buFont typeface="Century Gothic"/>
              <a:buNone/>
            </a:pPr>
            <a:r>
              <a:rPr lang="en-US"/>
              <a:t>Forms and Types of OER licenses</a:t>
            </a:r>
            <a:endParaRPr/>
          </a:p>
        </p:txBody>
      </p:sp>
      <p:sp>
        <p:nvSpPr>
          <p:cNvPr id="331" name="Google Shape;331;p11"/>
          <p:cNvSpPr txBox="1"/>
          <p:nvPr>
            <p:ph idx="1" type="body"/>
          </p:nvPr>
        </p:nvSpPr>
        <p:spPr>
          <a:xfrm>
            <a:off x="3702684" y="2041043"/>
            <a:ext cx="6116020" cy="4023360"/>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SzPts val="1800"/>
              <a:buChar char="🠶"/>
            </a:pPr>
            <a:r>
              <a:rPr b="1" lang="en-US" u="sng">
                <a:solidFill>
                  <a:schemeClr val="hlink"/>
                </a:solidFill>
                <a:hlinkClick r:id="rId3"/>
              </a:rPr>
              <a:t>“CC BY-NC-ND</a:t>
            </a:r>
            <a:r>
              <a:rPr lang="en-US"/>
              <a:t>: This license allows reusers to copy and distribute the material in any medium or format in </a:t>
            </a:r>
            <a:r>
              <a:rPr b="1" lang="en-US"/>
              <a:t>unadapted </a:t>
            </a:r>
            <a:r>
              <a:rPr lang="en-US"/>
              <a:t>form only, for </a:t>
            </a:r>
            <a:r>
              <a:rPr b="1" lang="en-US"/>
              <a:t>noncommercial </a:t>
            </a:r>
            <a:r>
              <a:rPr lang="en-US"/>
              <a:t>purposes only, and only so long as </a:t>
            </a:r>
            <a:r>
              <a:rPr b="1" lang="en-US"/>
              <a:t>attribution is given to the creator</a:t>
            </a:r>
            <a:r>
              <a:rPr lang="en-US"/>
              <a:t>.”</a:t>
            </a:r>
            <a:endParaRPr/>
          </a:p>
        </p:txBody>
      </p:sp>
      <p:pic>
        <p:nvPicPr>
          <p:cNvPr id="332" name="Google Shape;332;p11"/>
          <p:cNvPicPr preferRelativeResize="0"/>
          <p:nvPr/>
        </p:nvPicPr>
        <p:blipFill rotWithShape="1">
          <a:blip r:embed="rId4">
            <a:alphaModFix/>
          </a:blip>
          <a:srcRect b="6782" l="645" r="76150" t="77484"/>
          <a:stretch/>
        </p:blipFill>
        <p:spPr>
          <a:xfrm>
            <a:off x="1097280" y="1700216"/>
            <a:ext cx="2605405" cy="1371600"/>
          </a:xfrm>
          <a:prstGeom prst="rect">
            <a:avLst/>
          </a:prstGeom>
          <a:noFill/>
          <a:ln>
            <a:noFill/>
          </a:ln>
        </p:spPr>
      </p:pic>
      <p:pic>
        <p:nvPicPr>
          <p:cNvPr id="333" name="Google Shape;333;p11"/>
          <p:cNvPicPr preferRelativeResize="0"/>
          <p:nvPr/>
        </p:nvPicPr>
        <p:blipFill rotWithShape="1">
          <a:blip r:embed="rId5">
            <a:alphaModFix/>
          </a:blip>
          <a:srcRect b="0" l="0" r="0" t="0"/>
          <a:stretch/>
        </p:blipFill>
        <p:spPr>
          <a:xfrm>
            <a:off x="3702684" y="3662359"/>
            <a:ext cx="6410325" cy="1495425"/>
          </a:xfrm>
          <a:prstGeom prst="rect">
            <a:avLst/>
          </a:prstGeom>
          <a:noFill/>
          <a:ln>
            <a:noFill/>
          </a:ln>
        </p:spPr>
      </p:pic>
      <p:sp>
        <p:nvSpPr>
          <p:cNvPr id="334" name="Google Shape;334;p11"/>
          <p:cNvSpPr/>
          <p:nvPr/>
        </p:nvSpPr>
        <p:spPr>
          <a:xfrm>
            <a:off x="4124037" y="5633516"/>
            <a:ext cx="7203440" cy="43088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i="1" lang="en-US" sz="1100">
                <a:solidFill>
                  <a:schemeClr val="dk1"/>
                </a:solidFill>
                <a:latin typeface="Century Gothic"/>
                <a:ea typeface="Century Gothic"/>
                <a:cs typeface="Century Gothic"/>
                <a:sym typeface="Century Gothic"/>
              </a:rPr>
              <a:t>© 2019. This work is licensed under a </a:t>
            </a:r>
            <a:r>
              <a:rPr i="1" lang="en-US" sz="1100" u="sng">
                <a:solidFill>
                  <a:schemeClr val="dk1"/>
                </a:solidFill>
                <a:latin typeface="Century Gothic"/>
                <a:ea typeface="Century Gothic"/>
                <a:cs typeface="Century Gothic"/>
                <a:sym typeface="Century Gothic"/>
                <a:hlinkClick r:id="rId6">
                  <a:extLst>
                    <a:ext uri="{A12FA001-AC4F-418D-AE19-62706E023703}">
                      <ahyp:hlinkClr val="tx"/>
                    </a:ext>
                  </a:extLst>
                </a:hlinkClick>
              </a:rPr>
              <a:t>CC BY 4.0 license</a:t>
            </a:r>
            <a:r>
              <a:rPr i="1" lang="en-US" sz="1100">
                <a:solidFill>
                  <a:schemeClr val="dk1"/>
                </a:solidFill>
                <a:latin typeface="Century Gothic"/>
                <a:ea typeface="Century Gothic"/>
                <a:cs typeface="Century Gothic"/>
                <a:sym typeface="Century Gothic"/>
              </a:rPr>
              <a:t>. </a:t>
            </a:r>
            <a:endParaRPr sz="1100">
              <a:solidFill>
                <a:schemeClr val="dk1"/>
              </a:solidFill>
              <a:latin typeface="Century Gothic"/>
              <a:ea typeface="Century Gothic"/>
              <a:cs typeface="Century Gothic"/>
              <a:sym typeface="Century Gothic"/>
            </a:endParaRPr>
          </a:p>
          <a:p>
            <a:pPr indent="0" lvl="0" marL="0" marR="0" rtl="0" algn="l">
              <a:spcBef>
                <a:spcPts val="0"/>
              </a:spcBef>
              <a:spcAft>
                <a:spcPts val="0"/>
              </a:spcAft>
              <a:buNone/>
            </a:pPr>
            <a:r>
              <a:rPr lang="en-US" sz="1100">
                <a:solidFill>
                  <a:schemeClr val="dk1"/>
                </a:solidFill>
                <a:latin typeface="Century Gothic"/>
                <a:ea typeface="Century Gothic"/>
                <a:cs typeface="Century Gothic"/>
                <a:sym typeface="Century Gothic"/>
              </a:rPr>
              <a:t>Retrieved from the Internet: </a:t>
            </a:r>
            <a:r>
              <a:rPr lang="en-US" sz="1100" u="sng">
                <a:solidFill>
                  <a:schemeClr val="dk1"/>
                </a:solidFill>
                <a:latin typeface="Century Gothic"/>
                <a:ea typeface="Century Gothic"/>
                <a:cs typeface="Century Gothic"/>
                <a:sym typeface="Century Gothic"/>
                <a:hlinkClick r:id="rId7">
                  <a:extLst>
                    <a:ext uri="{A12FA001-AC4F-418D-AE19-62706E023703}">
                      <ahyp:hlinkClr val="tx"/>
                    </a:ext>
                  </a:extLst>
                </a:hlinkClick>
              </a:rPr>
              <a:t>https://creativecommons.org/about/cclicenses/</a:t>
            </a:r>
            <a:r>
              <a:rPr lang="en-US" sz="1100">
                <a:solidFill>
                  <a:schemeClr val="dk1"/>
                </a:solidFill>
                <a:latin typeface="Century Gothic"/>
                <a:ea typeface="Century Gothic"/>
                <a:cs typeface="Century Gothic"/>
                <a:sym typeface="Century Gothic"/>
              </a:rPr>
              <a:t>, Access date 27.04.2022.</a:t>
            </a:r>
            <a:endParaRPr/>
          </a:p>
        </p:txBody>
      </p:sp>
      <p:sp>
        <p:nvSpPr>
          <p:cNvPr id="335" name="Google Shape;335;p11"/>
          <p:cNvSpPr txBox="1"/>
          <p:nvPr>
            <p:ph idx="12" type="sldNum"/>
          </p:nvPr>
        </p:nvSpPr>
        <p:spPr>
          <a:xfrm>
            <a:off x="687388" y="5694225"/>
            <a:ext cx="779767"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0" name="Shape 340"/>
        <p:cNvGrpSpPr/>
        <p:nvPr/>
      </p:nvGrpSpPr>
      <p:grpSpPr>
        <a:xfrm>
          <a:off x="0" y="0"/>
          <a:ext cx="0" cy="0"/>
          <a:chOff x="0" y="0"/>
          <a:chExt cx="0" cy="0"/>
        </a:xfrm>
      </p:grpSpPr>
      <p:sp>
        <p:nvSpPr>
          <p:cNvPr id="341" name="Google Shape;341;p12"/>
          <p:cNvSpPr txBox="1"/>
          <p:nvPr>
            <p:ph type="title"/>
          </p:nvPr>
        </p:nvSpPr>
        <p:spPr>
          <a:xfrm>
            <a:off x="258445" y="157523"/>
            <a:ext cx="10058400" cy="82374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rgbClr val="262626"/>
              </a:buClr>
              <a:buSzPts val="3600"/>
              <a:buFont typeface="Century Gothic"/>
              <a:buNone/>
            </a:pPr>
            <a:r>
              <a:rPr lang="en-US"/>
              <a:t>Forms and Types of OER licenses</a:t>
            </a:r>
            <a:endParaRPr/>
          </a:p>
        </p:txBody>
      </p:sp>
      <p:sp>
        <p:nvSpPr>
          <p:cNvPr id="342" name="Google Shape;342;p12"/>
          <p:cNvSpPr/>
          <p:nvPr/>
        </p:nvSpPr>
        <p:spPr>
          <a:xfrm>
            <a:off x="1457511" y="1666240"/>
            <a:ext cx="4380271" cy="2358144"/>
          </a:xfrm>
          <a:prstGeom prst="rect">
            <a:avLst/>
          </a:prstGeom>
          <a:solidFill>
            <a:schemeClr val="accent1"/>
          </a:solidFill>
          <a:ln cap="rnd" cmpd="sng" w="15875">
            <a:solidFill>
              <a:srgbClr val="AF762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pic>
        <p:nvPicPr>
          <p:cNvPr id="343" name="Google Shape;343;p12"/>
          <p:cNvPicPr preferRelativeResize="0"/>
          <p:nvPr/>
        </p:nvPicPr>
        <p:blipFill rotWithShape="1">
          <a:blip r:embed="rId3">
            <a:alphaModFix/>
          </a:blip>
          <a:srcRect b="54236" l="0" r="76796" t="8160"/>
          <a:stretch/>
        </p:blipFill>
        <p:spPr>
          <a:xfrm>
            <a:off x="1732281" y="1745059"/>
            <a:ext cx="2605405" cy="3278318"/>
          </a:xfrm>
          <a:prstGeom prst="rect">
            <a:avLst/>
          </a:prstGeom>
          <a:noFill/>
          <a:ln>
            <a:noFill/>
          </a:ln>
        </p:spPr>
      </p:pic>
      <p:sp>
        <p:nvSpPr>
          <p:cNvPr id="344" name="Google Shape;344;p12"/>
          <p:cNvSpPr txBox="1"/>
          <p:nvPr/>
        </p:nvSpPr>
        <p:spPr>
          <a:xfrm>
            <a:off x="4355538" y="2025850"/>
            <a:ext cx="922020"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Century Gothic"/>
                <a:ea typeface="Century Gothic"/>
                <a:cs typeface="Century Gothic"/>
                <a:sym typeface="Century Gothic"/>
              </a:rPr>
              <a:t>CC BY</a:t>
            </a:r>
            <a:endParaRPr/>
          </a:p>
        </p:txBody>
      </p:sp>
      <p:sp>
        <p:nvSpPr>
          <p:cNvPr id="345" name="Google Shape;345;p12"/>
          <p:cNvSpPr txBox="1"/>
          <p:nvPr/>
        </p:nvSpPr>
        <p:spPr>
          <a:xfrm>
            <a:off x="4337686" y="3234383"/>
            <a:ext cx="1615440"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Century Gothic"/>
                <a:ea typeface="Century Gothic"/>
                <a:cs typeface="Century Gothic"/>
                <a:sym typeface="Century Gothic"/>
              </a:rPr>
              <a:t>CC BY- SA</a:t>
            </a:r>
            <a:endParaRPr/>
          </a:p>
        </p:txBody>
      </p:sp>
      <p:sp>
        <p:nvSpPr>
          <p:cNvPr id="346" name="Google Shape;346;p12"/>
          <p:cNvSpPr txBox="1"/>
          <p:nvPr/>
        </p:nvSpPr>
        <p:spPr>
          <a:xfrm>
            <a:off x="4355538" y="4442916"/>
            <a:ext cx="1615440"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Century Gothic"/>
                <a:ea typeface="Century Gothic"/>
                <a:cs typeface="Century Gothic"/>
                <a:sym typeface="Century Gothic"/>
              </a:rPr>
              <a:t>CC BY- NC</a:t>
            </a:r>
            <a:endParaRPr/>
          </a:p>
        </p:txBody>
      </p:sp>
      <p:sp>
        <p:nvSpPr>
          <p:cNvPr id="347" name="Google Shape;347;p12"/>
          <p:cNvSpPr txBox="1"/>
          <p:nvPr/>
        </p:nvSpPr>
        <p:spPr>
          <a:xfrm>
            <a:off x="8701405" y="2025850"/>
            <a:ext cx="1615440"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Century Gothic"/>
                <a:ea typeface="Century Gothic"/>
                <a:cs typeface="Century Gothic"/>
                <a:sym typeface="Century Gothic"/>
              </a:rPr>
              <a:t>CC BY- NC- SA</a:t>
            </a:r>
            <a:endParaRPr/>
          </a:p>
        </p:txBody>
      </p:sp>
      <p:sp>
        <p:nvSpPr>
          <p:cNvPr id="348" name="Google Shape;348;p12"/>
          <p:cNvSpPr txBox="1"/>
          <p:nvPr/>
        </p:nvSpPr>
        <p:spPr>
          <a:xfrm>
            <a:off x="8701405" y="3220243"/>
            <a:ext cx="1615440"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Century Gothic"/>
                <a:ea typeface="Century Gothic"/>
                <a:cs typeface="Century Gothic"/>
                <a:sym typeface="Century Gothic"/>
              </a:rPr>
              <a:t>CC BY- ND</a:t>
            </a:r>
            <a:endParaRPr/>
          </a:p>
        </p:txBody>
      </p:sp>
      <p:sp>
        <p:nvSpPr>
          <p:cNvPr id="349" name="Google Shape;349;p12"/>
          <p:cNvSpPr txBox="1"/>
          <p:nvPr/>
        </p:nvSpPr>
        <p:spPr>
          <a:xfrm>
            <a:off x="8701405" y="4414636"/>
            <a:ext cx="1615440"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Century Gothic"/>
                <a:ea typeface="Century Gothic"/>
                <a:cs typeface="Century Gothic"/>
                <a:sym typeface="Century Gothic"/>
              </a:rPr>
              <a:t>CC BY- NC- ND</a:t>
            </a:r>
            <a:endParaRPr/>
          </a:p>
        </p:txBody>
      </p:sp>
      <p:pic>
        <p:nvPicPr>
          <p:cNvPr id="350" name="Google Shape;350;p12"/>
          <p:cNvPicPr preferRelativeResize="0"/>
          <p:nvPr/>
        </p:nvPicPr>
        <p:blipFill rotWithShape="1">
          <a:blip r:embed="rId4">
            <a:alphaModFix/>
          </a:blip>
          <a:srcRect b="37261" l="0" r="76796" t="48415"/>
          <a:stretch/>
        </p:blipFill>
        <p:spPr>
          <a:xfrm>
            <a:off x="6096000" y="1794695"/>
            <a:ext cx="2605405" cy="1248666"/>
          </a:xfrm>
          <a:prstGeom prst="rect">
            <a:avLst/>
          </a:prstGeom>
          <a:noFill/>
          <a:ln>
            <a:noFill/>
          </a:ln>
        </p:spPr>
      </p:pic>
      <p:pic>
        <p:nvPicPr>
          <p:cNvPr id="351" name="Google Shape;351;p12"/>
          <p:cNvPicPr preferRelativeResize="0"/>
          <p:nvPr/>
        </p:nvPicPr>
        <p:blipFill rotWithShape="1">
          <a:blip r:embed="rId5">
            <a:alphaModFix/>
          </a:blip>
          <a:srcRect b="0" l="0" r="76796" t="65553"/>
          <a:stretch/>
        </p:blipFill>
        <p:spPr>
          <a:xfrm>
            <a:off x="6096001" y="2941396"/>
            <a:ext cx="2605405" cy="3003039"/>
          </a:xfrm>
          <a:prstGeom prst="rect">
            <a:avLst/>
          </a:prstGeom>
          <a:noFill/>
          <a:ln>
            <a:noFill/>
          </a:ln>
        </p:spPr>
      </p:pic>
      <p:sp>
        <p:nvSpPr>
          <p:cNvPr id="352" name="Google Shape;352;p12"/>
          <p:cNvSpPr/>
          <p:nvPr/>
        </p:nvSpPr>
        <p:spPr>
          <a:xfrm>
            <a:off x="1888923" y="5139079"/>
            <a:ext cx="8427922" cy="1132187"/>
          </a:xfrm>
          <a:prstGeom prst="rect">
            <a:avLst/>
          </a:prstGeom>
          <a:solidFill>
            <a:schemeClr val="accent1"/>
          </a:solidFill>
          <a:ln cap="rnd" cmpd="sng" w="15875">
            <a:solidFill>
              <a:srgbClr val="AF762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3600">
                <a:solidFill>
                  <a:schemeClr val="lt1"/>
                </a:solidFill>
                <a:latin typeface="Century Gothic"/>
                <a:ea typeface="Century Gothic"/>
                <a:cs typeface="Century Gothic"/>
                <a:sym typeface="Century Gothic"/>
              </a:rPr>
              <a:t>Foster the use of CC BY and CC BY-SA</a:t>
            </a:r>
            <a:endParaRPr/>
          </a:p>
        </p:txBody>
      </p:sp>
      <p:sp>
        <p:nvSpPr>
          <p:cNvPr id="353" name="Google Shape;353;p12"/>
          <p:cNvSpPr txBox="1"/>
          <p:nvPr>
            <p:ph idx="12" type="sldNum"/>
          </p:nvPr>
        </p:nvSpPr>
        <p:spPr>
          <a:xfrm>
            <a:off x="687388" y="5694225"/>
            <a:ext cx="779767"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7" name="Shape 357"/>
        <p:cNvGrpSpPr/>
        <p:nvPr/>
      </p:nvGrpSpPr>
      <p:grpSpPr>
        <a:xfrm>
          <a:off x="0" y="0"/>
          <a:ext cx="0" cy="0"/>
          <a:chOff x="0" y="0"/>
          <a:chExt cx="0" cy="0"/>
        </a:xfrm>
      </p:grpSpPr>
      <p:sp>
        <p:nvSpPr>
          <p:cNvPr id="358" name="Google Shape;358;p13"/>
          <p:cNvSpPr txBox="1"/>
          <p:nvPr>
            <p:ph type="title"/>
          </p:nvPr>
        </p:nvSpPr>
        <p:spPr>
          <a:xfrm>
            <a:off x="2775324" y="491097"/>
            <a:ext cx="8986520" cy="356616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Clr>
                <a:srgbClr val="262626"/>
              </a:buClr>
              <a:buSzPts val="4000"/>
              <a:buFont typeface="Century Gothic"/>
              <a:buNone/>
            </a:pPr>
            <a:r>
              <a:rPr b="1" lang="en-US"/>
              <a:t>Attributing Sources</a:t>
            </a:r>
            <a:endParaRPr/>
          </a:p>
        </p:txBody>
      </p:sp>
      <p:sp>
        <p:nvSpPr>
          <p:cNvPr id="359" name="Google Shape;359;p13"/>
          <p:cNvSpPr txBox="1"/>
          <p:nvPr>
            <p:ph idx="1" type="body"/>
          </p:nvPr>
        </p:nvSpPr>
        <p:spPr>
          <a:xfrm>
            <a:off x="2810885" y="3086783"/>
            <a:ext cx="8915399" cy="8604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SzPts val="2000"/>
              <a:buNone/>
            </a:pPr>
            <a:r>
              <a:rPr lang="en-US"/>
              <a:t>Where and how to share?</a:t>
            </a:r>
            <a:endParaRPr/>
          </a:p>
        </p:txBody>
      </p:sp>
      <p:sp>
        <p:nvSpPr>
          <p:cNvPr id="360" name="Google Shape;360;p13"/>
          <p:cNvSpPr txBox="1"/>
          <p:nvPr>
            <p:ph idx="12" type="sldNum"/>
          </p:nvPr>
        </p:nvSpPr>
        <p:spPr>
          <a:xfrm>
            <a:off x="536001" y="5219243"/>
            <a:ext cx="779767"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5" name="Shape 365"/>
        <p:cNvGrpSpPr/>
        <p:nvPr/>
      </p:nvGrpSpPr>
      <p:grpSpPr>
        <a:xfrm>
          <a:off x="0" y="0"/>
          <a:ext cx="0" cy="0"/>
          <a:chOff x="0" y="0"/>
          <a:chExt cx="0" cy="0"/>
        </a:xfrm>
      </p:grpSpPr>
      <p:sp>
        <p:nvSpPr>
          <p:cNvPr id="366" name="Google Shape;366;p14"/>
          <p:cNvSpPr txBox="1"/>
          <p:nvPr>
            <p:ph type="title"/>
          </p:nvPr>
        </p:nvSpPr>
        <p:spPr>
          <a:xfrm>
            <a:off x="2592925" y="624110"/>
            <a:ext cx="8911687" cy="128089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rgbClr val="262626"/>
              </a:buClr>
              <a:buSzPts val="3600"/>
              <a:buFont typeface="Century Gothic"/>
              <a:buNone/>
            </a:pPr>
            <a:r>
              <a:rPr b="1" lang="en-US"/>
              <a:t>Attributing Sources</a:t>
            </a:r>
            <a:endParaRPr/>
          </a:p>
        </p:txBody>
      </p:sp>
      <p:sp>
        <p:nvSpPr>
          <p:cNvPr id="367" name="Google Shape;367;p14"/>
          <p:cNvSpPr txBox="1"/>
          <p:nvPr>
            <p:ph idx="1" type="body"/>
          </p:nvPr>
        </p:nvSpPr>
        <p:spPr>
          <a:xfrm>
            <a:off x="2739649" y="2293241"/>
            <a:ext cx="8357438" cy="4023360"/>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SzPts val="3200"/>
              <a:buChar char="🠶"/>
            </a:pPr>
            <a:r>
              <a:rPr lang="en-US" sz="3200"/>
              <a:t>“You can use CC-licensed materials </a:t>
            </a:r>
            <a:r>
              <a:rPr b="1" lang="en-US" sz="3200"/>
              <a:t>as long as you follow the license conditions. </a:t>
            </a:r>
            <a:endParaRPr/>
          </a:p>
          <a:p>
            <a:pPr indent="-342900" lvl="0" marL="342900" rtl="0" algn="l">
              <a:spcBef>
                <a:spcPts val="1000"/>
              </a:spcBef>
              <a:spcAft>
                <a:spcPts val="0"/>
              </a:spcAft>
              <a:buSzPts val="3200"/>
              <a:buChar char="🠶"/>
            </a:pPr>
            <a:r>
              <a:rPr lang="en-US" sz="3200"/>
              <a:t>One condition of all CC licenses is attribution” </a:t>
            </a:r>
            <a:r>
              <a:rPr lang="en-US"/>
              <a:t>(Creative Commons Licenses, 2022).</a:t>
            </a:r>
            <a:endParaRPr sz="3200"/>
          </a:p>
        </p:txBody>
      </p:sp>
      <p:pic>
        <p:nvPicPr>
          <p:cNvPr descr="Glühbirne" id="368" name="Google Shape;368;p14"/>
          <p:cNvPicPr preferRelativeResize="0"/>
          <p:nvPr/>
        </p:nvPicPr>
        <p:blipFill rotWithShape="1">
          <a:blip r:embed="rId3">
            <a:alphaModFix/>
          </a:blip>
          <a:srcRect b="0" l="0" r="0" t="0"/>
          <a:stretch/>
        </p:blipFill>
        <p:spPr>
          <a:xfrm>
            <a:off x="433562" y="339303"/>
            <a:ext cx="2093650" cy="2093650"/>
          </a:xfrm>
          <a:prstGeom prst="rect">
            <a:avLst/>
          </a:prstGeom>
          <a:noFill/>
          <a:ln>
            <a:noFill/>
          </a:ln>
        </p:spPr>
      </p:pic>
      <p:sp>
        <p:nvSpPr>
          <p:cNvPr id="369" name="Google Shape;369;p14"/>
          <p:cNvSpPr/>
          <p:nvPr/>
        </p:nvSpPr>
        <p:spPr>
          <a:xfrm>
            <a:off x="5978699" y="5624551"/>
            <a:ext cx="5451856"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200">
                <a:solidFill>
                  <a:schemeClr val="dk1"/>
                </a:solidFill>
                <a:latin typeface="Century Gothic"/>
                <a:ea typeface="Century Gothic"/>
                <a:cs typeface="Century Gothic"/>
                <a:sym typeface="Century Gothic"/>
              </a:rPr>
              <a:t>Creative Commons (2019/2022): Retrieved from the Internet: </a:t>
            </a:r>
            <a:r>
              <a:rPr lang="en-US" sz="1200" u="sng">
                <a:solidFill>
                  <a:schemeClr val="dk1"/>
                </a:solidFill>
                <a:latin typeface="Century Gothic"/>
                <a:ea typeface="Century Gothic"/>
                <a:cs typeface="Century Gothic"/>
                <a:sym typeface="Century Gothic"/>
                <a:hlinkClick r:id="rId4">
                  <a:extLst>
                    <a:ext uri="{A12FA001-AC4F-418D-AE19-62706E023703}">
                      <ahyp:hlinkClr val="tx"/>
                    </a:ext>
                  </a:extLst>
                </a:hlinkClick>
              </a:rPr>
              <a:t>https://creativecommons.org/use-remix/</a:t>
            </a:r>
            <a:r>
              <a:rPr lang="en-US" sz="1200">
                <a:solidFill>
                  <a:schemeClr val="dk1"/>
                </a:solidFill>
                <a:latin typeface="Century Gothic"/>
                <a:ea typeface="Century Gothic"/>
                <a:cs typeface="Century Gothic"/>
                <a:sym typeface="Century Gothic"/>
              </a:rPr>
              <a:t>, Access date: 27.04.2022.</a:t>
            </a:r>
            <a:endParaRPr/>
          </a:p>
        </p:txBody>
      </p:sp>
      <p:sp>
        <p:nvSpPr>
          <p:cNvPr id="370" name="Google Shape;370;p14"/>
          <p:cNvSpPr txBox="1"/>
          <p:nvPr>
            <p:ph idx="12" type="sldNum"/>
          </p:nvPr>
        </p:nvSpPr>
        <p:spPr>
          <a:xfrm>
            <a:off x="687388" y="5694225"/>
            <a:ext cx="779767"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4" name="Shape 374"/>
        <p:cNvGrpSpPr/>
        <p:nvPr/>
      </p:nvGrpSpPr>
      <p:grpSpPr>
        <a:xfrm>
          <a:off x="0" y="0"/>
          <a:ext cx="0" cy="0"/>
          <a:chOff x="0" y="0"/>
          <a:chExt cx="0" cy="0"/>
        </a:xfrm>
      </p:grpSpPr>
      <p:sp>
        <p:nvSpPr>
          <p:cNvPr id="375" name="Google Shape;375;p15"/>
          <p:cNvSpPr txBox="1"/>
          <p:nvPr>
            <p:ph type="title"/>
          </p:nvPr>
        </p:nvSpPr>
        <p:spPr>
          <a:xfrm>
            <a:off x="1045376" y="228274"/>
            <a:ext cx="8911687" cy="128089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rgbClr val="262626"/>
              </a:buClr>
              <a:buSzPts val="3600"/>
              <a:buFont typeface="Century Gothic"/>
              <a:buNone/>
            </a:pPr>
            <a:r>
              <a:rPr b="1" lang="en-US"/>
              <a:t>Attributing Sources</a:t>
            </a:r>
            <a:endParaRPr/>
          </a:p>
        </p:txBody>
      </p:sp>
      <p:sp>
        <p:nvSpPr>
          <p:cNvPr id="376" name="Google Shape;376;p15"/>
          <p:cNvSpPr txBox="1"/>
          <p:nvPr>
            <p:ph idx="1" type="body"/>
          </p:nvPr>
        </p:nvSpPr>
        <p:spPr>
          <a:xfrm>
            <a:off x="1470752" y="3326025"/>
            <a:ext cx="3870678" cy="4023360"/>
          </a:xfrm>
          <a:prstGeom prst="rect">
            <a:avLst/>
          </a:prstGeom>
          <a:noFill/>
          <a:ln>
            <a:noFill/>
          </a:ln>
        </p:spPr>
        <p:txBody>
          <a:bodyPr anchorCtr="0" anchor="t" bIns="45700" lIns="91425" spcFirstLastPara="1" rIns="91425" wrap="square" tIns="45700">
            <a:normAutofit/>
          </a:bodyPr>
          <a:lstStyle/>
          <a:p>
            <a:pPr indent="-190500" lvl="0" marL="342900" rtl="0" algn="l">
              <a:spcBef>
                <a:spcPts val="0"/>
              </a:spcBef>
              <a:spcAft>
                <a:spcPts val="0"/>
              </a:spcAft>
              <a:buSzPts val="2400"/>
              <a:buNone/>
            </a:pPr>
            <a:r>
              <a:t/>
            </a:r>
            <a:endParaRPr b="1" sz="2400"/>
          </a:p>
          <a:p>
            <a:pPr indent="-190500" lvl="0" marL="342900" rtl="0" algn="l">
              <a:spcBef>
                <a:spcPts val="1000"/>
              </a:spcBef>
              <a:spcAft>
                <a:spcPts val="0"/>
              </a:spcAft>
              <a:buSzPts val="2400"/>
              <a:buNone/>
            </a:pPr>
            <a:r>
              <a:t/>
            </a:r>
            <a:endParaRPr b="1" sz="2400"/>
          </a:p>
          <a:p>
            <a:pPr indent="-342900" lvl="0" marL="342900" rtl="0" algn="l">
              <a:spcBef>
                <a:spcPts val="1000"/>
              </a:spcBef>
              <a:spcAft>
                <a:spcPts val="0"/>
              </a:spcAft>
              <a:buSzPts val="2400"/>
              <a:buChar char="🠶"/>
            </a:pPr>
            <a:r>
              <a:rPr b="1" lang="en-US" sz="2400"/>
              <a:t>“</a:t>
            </a:r>
            <a:r>
              <a:rPr b="1" lang="en-US" sz="2400" u="sng">
                <a:solidFill>
                  <a:schemeClr val="hlink"/>
                </a:solidFill>
                <a:hlinkClick r:id="rId3"/>
              </a:rPr>
              <a:t>Furggelen afterglow</a:t>
            </a:r>
            <a:r>
              <a:rPr b="1" lang="en-US" sz="2400"/>
              <a:t>” by </a:t>
            </a:r>
            <a:r>
              <a:rPr b="1" lang="en-US" sz="2400" u="sng">
                <a:solidFill>
                  <a:schemeClr val="hlink"/>
                </a:solidFill>
                <a:hlinkClick r:id="rId4"/>
              </a:rPr>
              <a:t>Lukas Schlagenhauf</a:t>
            </a:r>
            <a:r>
              <a:rPr b="1" lang="en-US" sz="2400"/>
              <a:t> is licensed under </a:t>
            </a:r>
            <a:r>
              <a:rPr b="1" lang="en-US" sz="2400" u="sng">
                <a:solidFill>
                  <a:schemeClr val="hlink"/>
                </a:solidFill>
                <a:hlinkClick r:id="rId5"/>
              </a:rPr>
              <a:t>CC BY-ND 2.0</a:t>
            </a:r>
            <a:r>
              <a:rPr b="1" lang="en-US" sz="2400"/>
              <a:t>.</a:t>
            </a:r>
            <a:endParaRPr/>
          </a:p>
          <a:p>
            <a:pPr indent="-190500" lvl="0" marL="342900" rtl="0" algn="l">
              <a:spcBef>
                <a:spcPts val="1000"/>
              </a:spcBef>
              <a:spcAft>
                <a:spcPts val="0"/>
              </a:spcAft>
              <a:buSzPts val="2400"/>
              <a:buNone/>
            </a:pPr>
            <a:r>
              <a:t/>
            </a:r>
            <a:endParaRPr b="1" sz="2400"/>
          </a:p>
        </p:txBody>
      </p:sp>
      <p:pic>
        <p:nvPicPr>
          <p:cNvPr id="377" name="Google Shape;377;p15"/>
          <p:cNvPicPr preferRelativeResize="0"/>
          <p:nvPr/>
        </p:nvPicPr>
        <p:blipFill rotWithShape="1">
          <a:blip r:embed="rId6">
            <a:alphaModFix/>
          </a:blip>
          <a:srcRect b="0" l="0" r="0" t="0"/>
          <a:stretch/>
        </p:blipFill>
        <p:spPr>
          <a:xfrm>
            <a:off x="1310962" y="1868148"/>
            <a:ext cx="4190258" cy="2401267"/>
          </a:xfrm>
          <a:prstGeom prst="rect">
            <a:avLst/>
          </a:prstGeom>
          <a:noFill/>
          <a:ln>
            <a:noFill/>
          </a:ln>
        </p:spPr>
      </p:pic>
      <p:sp>
        <p:nvSpPr>
          <p:cNvPr id="378" name="Google Shape;378;p15"/>
          <p:cNvSpPr/>
          <p:nvPr/>
        </p:nvSpPr>
        <p:spPr>
          <a:xfrm>
            <a:off x="5501220" y="2586117"/>
            <a:ext cx="6690780" cy="295465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400" u="sng">
                <a:solidFill>
                  <a:schemeClr val="dk1"/>
                </a:solidFill>
                <a:latin typeface="Century Gothic"/>
                <a:ea typeface="Century Gothic"/>
                <a:cs typeface="Century Gothic"/>
                <a:sym typeface="Century Gothic"/>
              </a:rPr>
              <a:t>This is an ideal attribution because it includes the:</a:t>
            </a:r>
            <a:endParaRPr/>
          </a:p>
          <a:p>
            <a:pPr indent="0" lvl="0" marL="0" marR="0" rtl="0" algn="l">
              <a:spcBef>
                <a:spcPts val="0"/>
              </a:spcBef>
              <a:spcAft>
                <a:spcPts val="0"/>
              </a:spcAft>
              <a:buNone/>
            </a:pPr>
            <a:r>
              <a:rPr b="1" lang="en-US" sz="1800">
                <a:solidFill>
                  <a:schemeClr val="dk1"/>
                </a:solidFill>
                <a:latin typeface="Century Gothic"/>
                <a:ea typeface="Century Gothic"/>
                <a:cs typeface="Century Gothic"/>
                <a:sym typeface="Century Gothic"/>
              </a:rPr>
              <a:t>Title</a:t>
            </a:r>
            <a:r>
              <a:rPr lang="en-US" sz="1800">
                <a:solidFill>
                  <a:schemeClr val="dk1"/>
                </a:solidFill>
                <a:latin typeface="Century Gothic"/>
                <a:ea typeface="Century Gothic"/>
                <a:cs typeface="Century Gothic"/>
                <a:sym typeface="Century Gothic"/>
              </a:rPr>
              <a:t>: “</a:t>
            </a:r>
            <a:r>
              <a:rPr lang="en-US" sz="1800" u="sng">
                <a:solidFill>
                  <a:schemeClr val="dk1"/>
                </a:solidFill>
                <a:latin typeface="Century Gothic"/>
                <a:ea typeface="Century Gothic"/>
                <a:cs typeface="Century Gothic"/>
                <a:sym typeface="Century Gothic"/>
                <a:hlinkClick r:id="rId7">
                  <a:extLst>
                    <a:ext uri="{A12FA001-AC4F-418D-AE19-62706E023703}">
                      <ahyp:hlinkClr val="tx"/>
                    </a:ext>
                  </a:extLst>
                </a:hlinkClick>
              </a:rPr>
              <a:t>Furggelen afterglow</a:t>
            </a:r>
            <a:r>
              <a:rPr lang="en-US" sz="1800">
                <a:solidFill>
                  <a:schemeClr val="dk1"/>
                </a:solidFill>
                <a:latin typeface="Century Gothic"/>
                <a:ea typeface="Century Gothic"/>
                <a:cs typeface="Century Gothic"/>
                <a:sym typeface="Century Gothic"/>
              </a:rPr>
              <a:t>”</a:t>
            </a:r>
            <a:endParaRPr/>
          </a:p>
          <a:p>
            <a:pPr indent="0" lvl="0" marL="0" marR="0" rtl="0" algn="l">
              <a:spcBef>
                <a:spcPts val="0"/>
              </a:spcBef>
              <a:spcAft>
                <a:spcPts val="0"/>
              </a:spcAft>
              <a:buNone/>
            </a:pPr>
            <a:r>
              <a:rPr b="1" lang="en-US" sz="1800">
                <a:solidFill>
                  <a:schemeClr val="dk1"/>
                </a:solidFill>
                <a:latin typeface="Century Gothic"/>
                <a:ea typeface="Century Gothic"/>
                <a:cs typeface="Century Gothic"/>
                <a:sym typeface="Century Gothic"/>
              </a:rPr>
              <a:t>Author</a:t>
            </a:r>
            <a:r>
              <a:rPr lang="en-US" sz="1800">
                <a:solidFill>
                  <a:schemeClr val="dk1"/>
                </a:solidFill>
                <a:latin typeface="Century Gothic"/>
                <a:ea typeface="Century Gothic"/>
                <a:cs typeface="Century Gothic"/>
                <a:sym typeface="Century Gothic"/>
              </a:rPr>
              <a:t>: “</a:t>
            </a:r>
            <a:r>
              <a:rPr lang="en-US" sz="1800" u="sng">
                <a:solidFill>
                  <a:schemeClr val="dk1"/>
                </a:solidFill>
                <a:latin typeface="Century Gothic"/>
                <a:ea typeface="Century Gothic"/>
                <a:cs typeface="Century Gothic"/>
                <a:sym typeface="Century Gothic"/>
                <a:hlinkClick r:id="rId8">
                  <a:extLst>
                    <a:ext uri="{A12FA001-AC4F-418D-AE19-62706E023703}">
                      <ahyp:hlinkClr val="tx"/>
                    </a:ext>
                  </a:extLst>
                </a:hlinkClick>
              </a:rPr>
              <a:t>Lukas Schlagenhauf</a:t>
            </a:r>
            <a:r>
              <a:rPr lang="en-US" sz="1800">
                <a:solidFill>
                  <a:schemeClr val="dk1"/>
                </a:solidFill>
                <a:latin typeface="Century Gothic"/>
                <a:ea typeface="Century Gothic"/>
                <a:cs typeface="Century Gothic"/>
                <a:sym typeface="Century Gothic"/>
              </a:rPr>
              <a:t>“—with a link to their profile page</a:t>
            </a:r>
            <a:endParaRPr/>
          </a:p>
          <a:p>
            <a:pPr indent="0" lvl="0" marL="0" marR="0" rtl="0" algn="l">
              <a:spcBef>
                <a:spcPts val="0"/>
              </a:spcBef>
              <a:spcAft>
                <a:spcPts val="0"/>
              </a:spcAft>
              <a:buNone/>
            </a:pPr>
            <a:r>
              <a:rPr b="1" lang="en-US" sz="1800">
                <a:solidFill>
                  <a:schemeClr val="dk1"/>
                </a:solidFill>
                <a:latin typeface="Century Gothic"/>
                <a:ea typeface="Century Gothic"/>
                <a:cs typeface="Century Gothic"/>
                <a:sym typeface="Century Gothic"/>
              </a:rPr>
              <a:t>Source:</a:t>
            </a:r>
            <a:r>
              <a:rPr lang="en-US" sz="1800">
                <a:solidFill>
                  <a:schemeClr val="dk1"/>
                </a:solidFill>
                <a:latin typeface="Century Gothic"/>
                <a:ea typeface="Century Gothic"/>
                <a:cs typeface="Century Gothic"/>
                <a:sym typeface="Century Gothic"/>
              </a:rPr>
              <a:t> “</a:t>
            </a:r>
            <a:r>
              <a:rPr lang="en-US" sz="1800" u="sng">
                <a:solidFill>
                  <a:schemeClr val="dk1"/>
                </a:solidFill>
                <a:latin typeface="Century Gothic"/>
                <a:ea typeface="Century Gothic"/>
                <a:cs typeface="Century Gothic"/>
                <a:sym typeface="Century Gothic"/>
                <a:hlinkClick r:id="rId9">
                  <a:extLst>
                    <a:ext uri="{A12FA001-AC4F-418D-AE19-62706E023703}">
                      <ahyp:hlinkClr val="tx"/>
                    </a:ext>
                  </a:extLst>
                </a:hlinkClick>
              </a:rPr>
              <a:t>Furggelen afterglow</a:t>
            </a:r>
            <a:r>
              <a:rPr lang="en-US" sz="1800">
                <a:solidFill>
                  <a:schemeClr val="dk1"/>
                </a:solidFill>
                <a:latin typeface="Century Gothic"/>
                <a:ea typeface="Century Gothic"/>
                <a:cs typeface="Century Gothic"/>
                <a:sym typeface="Century Gothic"/>
              </a:rPr>
              <a:t>“—with a link to the original photo on Flickr</a:t>
            </a:r>
            <a:endParaRPr/>
          </a:p>
          <a:p>
            <a:pPr indent="0" lvl="0" marL="0" marR="0" rtl="0" algn="l">
              <a:spcBef>
                <a:spcPts val="0"/>
              </a:spcBef>
              <a:spcAft>
                <a:spcPts val="0"/>
              </a:spcAft>
              <a:buNone/>
            </a:pPr>
            <a:r>
              <a:rPr b="1" lang="en-US" sz="1800">
                <a:solidFill>
                  <a:schemeClr val="dk1"/>
                </a:solidFill>
                <a:latin typeface="Century Gothic"/>
                <a:ea typeface="Century Gothic"/>
                <a:cs typeface="Century Gothic"/>
                <a:sym typeface="Century Gothic"/>
              </a:rPr>
              <a:t>License:</a:t>
            </a:r>
            <a:r>
              <a:rPr lang="en-US" sz="1800">
                <a:solidFill>
                  <a:schemeClr val="dk1"/>
                </a:solidFill>
                <a:latin typeface="Century Gothic"/>
                <a:ea typeface="Century Gothic"/>
                <a:cs typeface="Century Gothic"/>
                <a:sym typeface="Century Gothic"/>
              </a:rPr>
              <a:t> “</a:t>
            </a:r>
            <a:r>
              <a:rPr lang="en-US" sz="1800" u="sng">
                <a:solidFill>
                  <a:schemeClr val="dk1"/>
                </a:solidFill>
                <a:latin typeface="Century Gothic"/>
                <a:ea typeface="Century Gothic"/>
                <a:cs typeface="Century Gothic"/>
                <a:sym typeface="Century Gothic"/>
                <a:hlinkClick r:id="rId10">
                  <a:extLst>
                    <a:ext uri="{A12FA001-AC4F-418D-AE19-62706E023703}">
                      <ahyp:hlinkClr val="tx"/>
                    </a:ext>
                  </a:extLst>
                </a:hlinkClick>
              </a:rPr>
              <a:t>CC BY-ND 2.0</a:t>
            </a:r>
            <a:r>
              <a:rPr lang="en-US" sz="1800">
                <a:solidFill>
                  <a:schemeClr val="dk1"/>
                </a:solidFill>
                <a:latin typeface="Century Gothic"/>
                <a:ea typeface="Century Gothic"/>
                <a:cs typeface="Century Gothic"/>
                <a:sym typeface="Century Gothic"/>
              </a:rPr>
              <a:t>”—with a link to the license deed</a:t>
            </a:r>
            <a:endParaRPr/>
          </a:p>
          <a:p>
            <a:pPr indent="0" lvl="0" marL="0" marR="0" rtl="0" algn="l">
              <a:spcBef>
                <a:spcPts val="0"/>
              </a:spcBef>
              <a:spcAft>
                <a:spcPts val="0"/>
              </a:spcAft>
              <a:buNone/>
            </a:pPr>
            <a:r>
              <a:rPr lang="en-US" sz="1800">
                <a:solidFill>
                  <a:schemeClr val="dk1"/>
                </a:solidFill>
                <a:latin typeface="Century Gothic"/>
                <a:ea typeface="Century Gothic"/>
                <a:cs typeface="Century Gothic"/>
                <a:sym typeface="Century Gothic"/>
              </a:rPr>
              <a:t>How you attribute authors of the CC works will depend on whether you modify the content, if you create a derivative, if there are multiple sources, etc. </a:t>
            </a:r>
            <a:endParaRPr/>
          </a:p>
          <a:p>
            <a:pPr indent="0" lvl="0" marL="0" marR="0" rtl="0" algn="l">
              <a:spcBef>
                <a:spcPts val="0"/>
              </a:spcBef>
              <a:spcAft>
                <a:spcPts val="0"/>
              </a:spcAft>
              <a:buNone/>
            </a:pPr>
            <a:r>
              <a:rPr b="1" lang="en-US" sz="1800">
                <a:solidFill>
                  <a:schemeClr val="dk1"/>
                </a:solidFill>
                <a:latin typeface="Century Gothic"/>
                <a:ea typeface="Century Gothic"/>
                <a:cs typeface="Century Gothic"/>
                <a:sym typeface="Century Gothic"/>
              </a:rPr>
              <a:t> </a:t>
            </a:r>
            <a:endParaRPr sz="1800">
              <a:solidFill>
                <a:schemeClr val="dk1"/>
              </a:solidFill>
              <a:latin typeface="Century Gothic"/>
              <a:ea typeface="Century Gothic"/>
              <a:cs typeface="Century Gothic"/>
              <a:sym typeface="Century Gothic"/>
            </a:endParaRPr>
          </a:p>
        </p:txBody>
      </p:sp>
      <p:sp>
        <p:nvSpPr>
          <p:cNvPr id="379" name="Google Shape;379;p15"/>
          <p:cNvSpPr txBox="1"/>
          <p:nvPr>
            <p:ph idx="12" type="sldNum"/>
          </p:nvPr>
        </p:nvSpPr>
        <p:spPr>
          <a:xfrm>
            <a:off x="687388" y="5694225"/>
            <a:ext cx="779767"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3" name="Shape 383"/>
        <p:cNvGrpSpPr/>
        <p:nvPr/>
      </p:nvGrpSpPr>
      <p:grpSpPr>
        <a:xfrm>
          <a:off x="0" y="0"/>
          <a:ext cx="0" cy="0"/>
          <a:chOff x="0" y="0"/>
          <a:chExt cx="0" cy="0"/>
        </a:xfrm>
      </p:grpSpPr>
      <p:sp>
        <p:nvSpPr>
          <p:cNvPr id="384" name="Google Shape;384;p17"/>
          <p:cNvSpPr txBox="1"/>
          <p:nvPr>
            <p:ph type="title"/>
          </p:nvPr>
        </p:nvSpPr>
        <p:spPr>
          <a:xfrm>
            <a:off x="904240" y="196426"/>
            <a:ext cx="9191104" cy="82374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rgbClr val="855309"/>
              </a:buClr>
              <a:buSzPts val="3600"/>
              <a:buFont typeface="Century Gothic"/>
              <a:buNone/>
            </a:pPr>
            <a:r>
              <a:rPr lang="en-US">
                <a:solidFill>
                  <a:srgbClr val="855309"/>
                </a:solidFill>
              </a:rPr>
              <a:t>Comments for creating a module to the STEM for inclusive schools partners</a:t>
            </a:r>
            <a:endParaRPr>
              <a:solidFill>
                <a:srgbClr val="855309"/>
              </a:solidFill>
            </a:endParaRPr>
          </a:p>
        </p:txBody>
      </p:sp>
      <p:cxnSp>
        <p:nvCxnSpPr>
          <p:cNvPr id="385" name="Google Shape;385;p17"/>
          <p:cNvCxnSpPr/>
          <p:nvPr/>
        </p:nvCxnSpPr>
        <p:spPr>
          <a:xfrm>
            <a:off x="5665908" y="2143743"/>
            <a:ext cx="0" cy="2193300"/>
          </a:xfrm>
          <a:prstGeom prst="straightConnector1">
            <a:avLst/>
          </a:prstGeom>
          <a:noFill/>
          <a:ln cap="flat" cmpd="sng" w="19050">
            <a:solidFill>
              <a:schemeClr val="lt1"/>
            </a:solidFill>
            <a:prstDash val="solid"/>
            <a:round/>
            <a:headEnd len="sm" w="sm" type="none"/>
            <a:tailEnd len="sm" w="sm" type="none"/>
          </a:ln>
        </p:spPr>
      </p:cxnSp>
      <p:sp>
        <p:nvSpPr>
          <p:cNvPr id="386" name="Google Shape;386;p17"/>
          <p:cNvSpPr txBox="1"/>
          <p:nvPr/>
        </p:nvSpPr>
        <p:spPr>
          <a:xfrm>
            <a:off x="2504217" y="2285104"/>
            <a:ext cx="9387840" cy="4376470"/>
          </a:xfrm>
          <a:prstGeom prst="rect">
            <a:avLst/>
          </a:prstGeom>
          <a:noFill/>
          <a:ln>
            <a:noFill/>
          </a:ln>
        </p:spPr>
        <p:txBody>
          <a:bodyPr anchorCtr="0" anchor="t" bIns="45700" lIns="91425" spcFirstLastPara="1" rIns="91425" wrap="square" tIns="45700">
            <a:normAutofit/>
          </a:bodyPr>
          <a:lstStyle/>
          <a:p>
            <a:pPr indent="-177800" lvl="0" marL="91440" marR="0" rtl="0" algn="l">
              <a:lnSpc>
                <a:spcPct val="90000"/>
              </a:lnSpc>
              <a:spcBef>
                <a:spcPts val="0"/>
              </a:spcBef>
              <a:spcAft>
                <a:spcPts val="0"/>
              </a:spcAft>
              <a:buClr>
                <a:schemeClr val="accent1"/>
              </a:buClr>
              <a:buSzPts val="2800"/>
              <a:buFont typeface="Calibri"/>
              <a:buChar char=" "/>
            </a:pPr>
            <a:r>
              <a:rPr lang="en-US" sz="2800">
                <a:solidFill>
                  <a:srgbClr val="855309"/>
                </a:solidFill>
                <a:latin typeface="Arial"/>
                <a:ea typeface="Arial"/>
                <a:cs typeface="Arial"/>
                <a:sym typeface="Arial"/>
              </a:rPr>
              <a:t>Have in mind that all your graphics have to be license free or OER or self created.</a:t>
            </a:r>
            <a:endParaRPr/>
          </a:p>
          <a:p>
            <a:pPr indent="0" lvl="0" marL="91440" marR="0" rtl="0" algn="l">
              <a:lnSpc>
                <a:spcPct val="90000"/>
              </a:lnSpc>
              <a:spcBef>
                <a:spcPts val="1400"/>
              </a:spcBef>
              <a:spcAft>
                <a:spcPts val="0"/>
              </a:spcAft>
              <a:buClr>
                <a:schemeClr val="accent1"/>
              </a:buClr>
              <a:buSzPts val="2800"/>
              <a:buFont typeface="Calibri"/>
              <a:buNone/>
            </a:pPr>
            <a:r>
              <a:t/>
            </a:r>
            <a:endParaRPr sz="2800">
              <a:solidFill>
                <a:srgbClr val="855309"/>
              </a:solidFill>
              <a:latin typeface="Arial"/>
              <a:ea typeface="Arial"/>
              <a:cs typeface="Arial"/>
              <a:sym typeface="Arial"/>
            </a:endParaRPr>
          </a:p>
          <a:p>
            <a:pPr indent="-177800" lvl="0" marL="91440" marR="0" rtl="0" algn="l">
              <a:lnSpc>
                <a:spcPct val="90000"/>
              </a:lnSpc>
              <a:spcBef>
                <a:spcPts val="1400"/>
              </a:spcBef>
              <a:spcAft>
                <a:spcPts val="0"/>
              </a:spcAft>
              <a:buClr>
                <a:schemeClr val="accent1"/>
              </a:buClr>
              <a:buSzPts val="2800"/>
              <a:buFont typeface="Calibri"/>
              <a:buChar char=" "/>
            </a:pPr>
            <a:r>
              <a:rPr lang="en-US" sz="2800">
                <a:solidFill>
                  <a:srgbClr val="855309"/>
                </a:solidFill>
                <a:latin typeface="Arial"/>
                <a:ea typeface="Arial"/>
                <a:cs typeface="Arial"/>
                <a:sym typeface="Arial"/>
              </a:rPr>
              <a:t>The ones in this presentation are all license free from pixabay!</a:t>
            </a:r>
            <a:endParaRPr/>
          </a:p>
          <a:p>
            <a:pPr indent="0" lvl="0" marL="91440" marR="0" rtl="0" algn="l">
              <a:lnSpc>
                <a:spcPct val="90000"/>
              </a:lnSpc>
              <a:spcBef>
                <a:spcPts val="1400"/>
              </a:spcBef>
              <a:spcAft>
                <a:spcPts val="0"/>
              </a:spcAft>
              <a:buClr>
                <a:schemeClr val="accent1"/>
              </a:buClr>
              <a:buSzPts val="2800"/>
              <a:buFont typeface="Calibri"/>
              <a:buNone/>
            </a:pPr>
            <a:r>
              <a:t/>
            </a:r>
            <a:endParaRPr sz="2800">
              <a:solidFill>
                <a:srgbClr val="855309"/>
              </a:solidFill>
              <a:latin typeface="Arial"/>
              <a:ea typeface="Arial"/>
              <a:cs typeface="Arial"/>
              <a:sym typeface="Arial"/>
            </a:endParaRPr>
          </a:p>
          <a:p>
            <a:pPr indent="-177800" lvl="0" marL="91440" marR="0" rtl="0" algn="l">
              <a:lnSpc>
                <a:spcPct val="90000"/>
              </a:lnSpc>
              <a:spcBef>
                <a:spcPts val="1400"/>
              </a:spcBef>
              <a:spcAft>
                <a:spcPts val="0"/>
              </a:spcAft>
              <a:buClr>
                <a:schemeClr val="accent1"/>
              </a:buClr>
              <a:buSzPts val="2800"/>
              <a:buFont typeface="Calibri"/>
              <a:buChar char=" "/>
            </a:pPr>
            <a:r>
              <a:rPr lang="en-US" sz="2800">
                <a:solidFill>
                  <a:srgbClr val="855309"/>
                </a:solidFill>
                <a:latin typeface="Arial"/>
                <a:ea typeface="Arial"/>
                <a:cs typeface="Arial"/>
                <a:sym typeface="Arial"/>
              </a:rPr>
              <a:t>Due to European law, you are not allowed to just copy pictures from websites or from Google!!!!!</a:t>
            </a:r>
            <a:endParaRPr/>
          </a:p>
        </p:txBody>
      </p:sp>
      <p:sp>
        <p:nvSpPr>
          <p:cNvPr id="387" name="Google Shape;387;p17"/>
          <p:cNvSpPr txBox="1"/>
          <p:nvPr>
            <p:ph idx="12" type="sldNum"/>
          </p:nvPr>
        </p:nvSpPr>
        <p:spPr>
          <a:xfrm>
            <a:off x="502629" y="5576916"/>
            <a:ext cx="779767"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1" name="Shape 391"/>
        <p:cNvGrpSpPr/>
        <p:nvPr/>
      </p:nvGrpSpPr>
      <p:grpSpPr>
        <a:xfrm>
          <a:off x="0" y="0"/>
          <a:ext cx="0" cy="0"/>
          <a:chOff x="0" y="0"/>
          <a:chExt cx="0" cy="0"/>
        </a:xfrm>
      </p:grpSpPr>
      <p:sp>
        <p:nvSpPr>
          <p:cNvPr id="392" name="Google Shape;392;g2e2e0441f2e_0_0"/>
          <p:cNvSpPr txBox="1"/>
          <p:nvPr>
            <p:ph type="title"/>
          </p:nvPr>
        </p:nvSpPr>
        <p:spPr>
          <a:xfrm>
            <a:off x="2915250" y="544325"/>
            <a:ext cx="6361500" cy="3013800"/>
          </a:xfrm>
          <a:prstGeom prst="rect">
            <a:avLst/>
          </a:prstGeom>
          <a:noFill/>
          <a:ln>
            <a:noFill/>
          </a:ln>
        </p:spPr>
        <p:txBody>
          <a:bodyPr anchorCtr="0" anchor="b" bIns="45700" lIns="91425" spcFirstLastPara="1" rIns="91425" wrap="square" tIns="45700">
            <a:noAutofit/>
          </a:bodyPr>
          <a:lstStyle/>
          <a:p>
            <a:pPr indent="0" lvl="0" marL="457200" rtl="0" algn="l">
              <a:spcBef>
                <a:spcPts val="0"/>
              </a:spcBef>
              <a:spcAft>
                <a:spcPts val="0"/>
              </a:spcAft>
              <a:buClr>
                <a:srgbClr val="262626"/>
              </a:buClr>
              <a:buSzPts val="3600"/>
              <a:buFont typeface="Century Gothic"/>
              <a:buNone/>
            </a:pPr>
            <a:r>
              <a:rPr lang="en-US" sz="3000"/>
              <a:t>Business Canvas</a:t>
            </a:r>
            <a:endParaRPr sz="3000"/>
          </a:p>
          <a:p>
            <a:pPr indent="0" lvl="0" marL="457200" rtl="0" algn="l">
              <a:spcBef>
                <a:spcPts val="0"/>
              </a:spcBef>
              <a:spcAft>
                <a:spcPts val="0"/>
              </a:spcAft>
              <a:buClr>
                <a:srgbClr val="262626"/>
              </a:buClr>
              <a:buSzPts val="3600"/>
              <a:buFont typeface="Century Gothic"/>
              <a:buNone/>
            </a:pPr>
            <a:r>
              <a:t/>
            </a:r>
            <a:endParaRPr sz="3000"/>
          </a:p>
          <a:p>
            <a:pPr indent="0" lvl="0" marL="457200" rtl="0" algn="l">
              <a:spcBef>
                <a:spcPts val="0"/>
              </a:spcBef>
              <a:spcAft>
                <a:spcPts val="0"/>
              </a:spcAft>
              <a:buClr>
                <a:srgbClr val="262626"/>
              </a:buClr>
              <a:buSzPts val="3600"/>
              <a:buFont typeface="Century Gothic"/>
              <a:buNone/>
            </a:pPr>
            <a:r>
              <a:rPr lang="en-US" sz="3000"/>
              <a:t>Usage with students</a:t>
            </a:r>
            <a:endParaRPr sz="3000"/>
          </a:p>
          <a:p>
            <a:pPr indent="0" lvl="0" marL="457200" rtl="0" algn="l">
              <a:spcBef>
                <a:spcPts val="0"/>
              </a:spcBef>
              <a:spcAft>
                <a:spcPts val="0"/>
              </a:spcAft>
              <a:buClr>
                <a:srgbClr val="262626"/>
              </a:buClr>
              <a:buSzPts val="3600"/>
              <a:buFont typeface="Century Gothic"/>
              <a:buNone/>
            </a:pPr>
            <a:r>
              <a:rPr lang="en-US" sz="3000"/>
              <a:t>getting to know the parts of a business canvas </a:t>
            </a:r>
            <a:endParaRPr sz="3000"/>
          </a:p>
        </p:txBody>
      </p:sp>
      <p:sp>
        <p:nvSpPr>
          <p:cNvPr id="393" name="Google Shape;393;g2e2e0441f2e_0_0"/>
          <p:cNvSpPr txBox="1"/>
          <p:nvPr>
            <p:ph idx="12" type="sldNum"/>
          </p:nvPr>
        </p:nvSpPr>
        <p:spPr>
          <a:xfrm>
            <a:off x="536001" y="5219243"/>
            <a:ext cx="779700" cy="365100"/>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7" name="Shape 397"/>
        <p:cNvGrpSpPr/>
        <p:nvPr/>
      </p:nvGrpSpPr>
      <p:grpSpPr>
        <a:xfrm>
          <a:off x="0" y="0"/>
          <a:ext cx="0" cy="0"/>
          <a:chOff x="0" y="0"/>
          <a:chExt cx="0" cy="0"/>
        </a:xfrm>
      </p:grpSpPr>
      <p:sp>
        <p:nvSpPr>
          <p:cNvPr id="398" name="Google Shape;398;g2e2e0441f2e_0_7"/>
          <p:cNvSpPr txBox="1"/>
          <p:nvPr>
            <p:ph type="title"/>
          </p:nvPr>
        </p:nvSpPr>
        <p:spPr>
          <a:xfrm>
            <a:off x="2636950" y="983150"/>
            <a:ext cx="7191900" cy="5066100"/>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Clr>
                <a:srgbClr val="262626"/>
              </a:buClr>
              <a:buSzPts val="3600"/>
              <a:buFont typeface="Century Gothic"/>
              <a:buNone/>
            </a:pPr>
            <a:r>
              <a:rPr lang="en-US" sz="3000"/>
              <a:t>Create an OER toolbox that trains teachers in the use of digital technologies and inclusive methods in STEM. </a:t>
            </a:r>
            <a:endParaRPr sz="3000"/>
          </a:p>
          <a:p>
            <a:pPr indent="0" lvl="0" marL="0" rtl="0" algn="l">
              <a:spcBef>
                <a:spcPts val="0"/>
              </a:spcBef>
              <a:spcAft>
                <a:spcPts val="0"/>
              </a:spcAft>
              <a:buClr>
                <a:srgbClr val="262626"/>
              </a:buClr>
              <a:buSzPts val="3600"/>
              <a:buFont typeface="Century Gothic"/>
              <a:buNone/>
            </a:pPr>
            <a:r>
              <a:t/>
            </a:r>
            <a:endParaRPr sz="3000"/>
          </a:p>
          <a:p>
            <a:pPr indent="0" lvl="0" marL="0" rtl="0" algn="l">
              <a:spcBef>
                <a:spcPts val="0"/>
              </a:spcBef>
              <a:spcAft>
                <a:spcPts val="0"/>
              </a:spcAft>
              <a:buClr>
                <a:srgbClr val="262626"/>
              </a:buClr>
              <a:buSzPts val="3600"/>
              <a:buFont typeface="Century Gothic"/>
              <a:buNone/>
            </a:pPr>
            <a:r>
              <a:rPr lang="en-US" sz="3000"/>
              <a:t>Your toolbox should contain </a:t>
            </a:r>
            <a:endParaRPr sz="3000"/>
          </a:p>
          <a:p>
            <a:pPr indent="457200" lvl="0" marL="0" rtl="0" algn="l">
              <a:spcBef>
                <a:spcPts val="0"/>
              </a:spcBef>
              <a:spcAft>
                <a:spcPts val="0"/>
              </a:spcAft>
              <a:buClr>
                <a:srgbClr val="262626"/>
              </a:buClr>
              <a:buSzPts val="3600"/>
              <a:buFont typeface="Century Gothic"/>
              <a:buNone/>
            </a:pPr>
            <a:r>
              <a:rPr lang="en-US" sz="3000"/>
              <a:t>practical tools, </a:t>
            </a:r>
            <a:endParaRPr sz="3000"/>
          </a:p>
          <a:p>
            <a:pPr indent="0" lvl="0" marL="457200" rtl="0" algn="l">
              <a:spcBef>
                <a:spcPts val="0"/>
              </a:spcBef>
              <a:spcAft>
                <a:spcPts val="0"/>
              </a:spcAft>
              <a:buClr>
                <a:srgbClr val="262626"/>
              </a:buClr>
              <a:buSzPts val="3600"/>
              <a:buFont typeface="Century Gothic"/>
              <a:buNone/>
            </a:pPr>
            <a:r>
              <a:rPr lang="en-US" sz="3000"/>
              <a:t>guides and resources </a:t>
            </a:r>
            <a:endParaRPr sz="3000"/>
          </a:p>
          <a:p>
            <a:pPr indent="0" lvl="0" marL="457200" rtl="0" algn="l">
              <a:spcBef>
                <a:spcPts val="0"/>
              </a:spcBef>
              <a:spcAft>
                <a:spcPts val="0"/>
              </a:spcAft>
              <a:buClr>
                <a:srgbClr val="262626"/>
              </a:buClr>
              <a:buSzPts val="3600"/>
              <a:buFont typeface="Century Gothic"/>
              <a:buNone/>
            </a:pPr>
            <a:r>
              <a:rPr lang="en-US" sz="3000"/>
              <a:t>to help teachers integrate innovative and digital resources into the classroom to increase student engagement and interest.</a:t>
            </a:r>
            <a:endParaRPr sz="3000"/>
          </a:p>
        </p:txBody>
      </p:sp>
      <p:sp>
        <p:nvSpPr>
          <p:cNvPr id="399" name="Google Shape;399;g2e2e0441f2e_0_7"/>
          <p:cNvSpPr txBox="1"/>
          <p:nvPr>
            <p:ph idx="12" type="sldNum"/>
          </p:nvPr>
        </p:nvSpPr>
        <p:spPr>
          <a:xfrm>
            <a:off x="536001" y="5219243"/>
            <a:ext cx="779700" cy="365100"/>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3" name="Shape 403"/>
        <p:cNvGrpSpPr/>
        <p:nvPr/>
      </p:nvGrpSpPr>
      <p:grpSpPr>
        <a:xfrm>
          <a:off x="0" y="0"/>
          <a:ext cx="0" cy="0"/>
          <a:chOff x="0" y="0"/>
          <a:chExt cx="0" cy="0"/>
        </a:xfrm>
      </p:grpSpPr>
      <p:sp>
        <p:nvSpPr>
          <p:cNvPr id="404" name="Google Shape;404;p16"/>
          <p:cNvSpPr txBox="1"/>
          <p:nvPr/>
        </p:nvSpPr>
        <p:spPr>
          <a:xfrm>
            <a:off x="6502523" y="2414726"/>
            <a:ext cx="4378975" cy="2609945"/>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1" lang="en-US" sz="1600">
                <a:solidFill>
                  <a:schemeClr val="dk1"/>
                </a:solidFill>
                <a:latin typeface="Century Gothic"/>
                <a:ea typeface="Century Gothic"/>
                <a:cs typeface="Century Gothic"/>
                <a:sym typeface="Century Gothic"/>
              </a:rPr>
              <a:t>Prof. Dr. Marc Beutner</a:t>
            </a:r>
            <a:endParaRPr/>
          </a:p>
          <a:p>
            <a:pPr indent="0" lvl="0" marL="0" marR="0" rtl="0" algn="l">
              <a:lnSpc>
                <a:spcPct val="89999"/>
              </a:lnSpc>
              <a:spcBef>
                <a:spcPts val="0"/>
              </a:spcBef>
              <a:spcAft>
                <a:spcPts val="0"/>
              </a:spcAft>
              <a:buNone/>
            </a:pPr>
            <a:r>
              <a:rPr lang="en-US" sz="1600">
                <a:solidFill>
                  <a:schemeClr val="dk1"/>
                </a:solidFill>
                <a:latin typeface="Century Gothic"/>
                <a:ea typeface="Century Gothic"/>
                <a:cs typeface="Century Gothic"/>
                <a:sym typeface="Century Gothic"/>
              </a:rPr>
              <a:t>Tel:	+49 (0) 52 51 / 60 - 23 67</a:t>
            </a:r>
            <a:endParaRPr/>
          </a:p>
          <a:p>
            <a:pPr indent="0" lvl="0" marL="0" marR="0" rtl="0" algn="l">
              <a:lnSpc>
                <a:spcPct val="89999"/>
              </a:lnSpc>
              <a:spcBef>
                <a:spcPts val="0"/>
              </a:spcBef>
              <a:spcAft>
                <a:spcPts val="0"/>
              </a:spcAft>
              <a:buNone/>
            </a:pPr>
            <a:r>
              <a:rPr lang="en-US" sz="1600">
                <a:solidFill>
                  <a:schemeClr val="dk1"/>
                </a:solidFill>
                <a:latin typeface="Century Gothic"/>
                <a:ea typeface="Century Gothic"/>
                <a:cs typeface="Century Gothic"/>
                <a:sym typeface="Century Gothic"/>
              </a:rPr>
              <a:t>Fax:	+49 (0) 52 51 / 60 - 35 63</a:t>
            </a:r>
            <a:endParaRPr/>
          </a:p>
          <a:p>
            <a:pPr indent="0" lvl="0" marL="0" marR="0" rtl="0" algn="l">
              <a:lnSpc>
                <a:spcPct val="100000"/>
              </a:lnSpc>
              <a:spcBef>
                <a:spcPts val="0"/>
              </a:spcBef>
              <a:spcAft>
                <a:spcPts val="0"/>
              </a:spcAft>
              <a:buNone/>
            </a:pPr>
            <a:r>
              <a:rPr lang="en-US" sz="1600">
                <a:solidFill>
                  <a:schemeClr val="dk1"/>
                </a:solidFill>
                <a:latin typeface="Century Gothic"/>
                <a:ea typeface="Century Gothic"/>
                <a:cs typeface="Century Gothic"/>
                <a:sym typeface="Century Gothic"/>
              </a:rPr>
              <a:t>E-Mail:	</a:t>
            </a:r>
            <a:r>
              <a:rPr lang="en-US" sz="1600" u="sng">
                <a:solidFill>
                  <a:schemeClr val="dk1"/>
                </a:solidFill>
                <a:latin typeface="Century Gothic"/>
                <a:ea typeface="Century Gothic"/>
                <a:cs typeface="Century Gothic"/>
                <a:sym typeface="Century Gothic"/>
                <a:hlinkClick r:id="rId3">
                  <a:extLst>
                    <a:ext uri="{A12FA001-AC4F-418D-AE19-62706E023703}">
                      <ahyp:hlinkClr val="tx"/>
                    </a:ext>
                  </a:extLst>
                </a:hlinkClick>
              </a:rPr>
              <a:t>marc.beutner@uni-paderborn.de</a:t>
            </a:r>
            <a:endParaRPr sz="1600">
              <a:solidFill>
                <a:schemeClr val="dk1"/>
              </a:solidFill>
              <a:latin typeface="Century Gothic"/>
              <a:ea typeface="Century Gothic"/>
              <a:cs typeface="Century Gothic"/>
              <a:sym typeface="Century Gothic"/>
            </a:endParaRPr>
          </a:p>
          <a:p>
            <a:pPr indent="0" lvl="0" marL="0" marR="0" rtl="0" algn="l">
              <a:lnSpc>
                <a:spcPct val="100000"/>
              </a:lnSpc>
              <a:spcBef>
                <a:spcPts val="0"/>
              </a:spcBef>
              <a:spcAft>
                <a:spcPts val="0"/>
              </a:spcAft>
              <a:buNone/>
            </a:pPr>
            <a:r>
              <a:t/>
            </a:r>
            <a:endParaRPr sz="1600">
              <a:solidFill>
                <a:schemeClr val="dk1"/>
              </a:solidFill>
              <a:latin typeface="Century Gothic"/>
              <a:ea typeface="Century Gothic"/>
              <a:cs typeface="Century Gothic"/>
              <a:sym typeface="Century Gothic"/>
            </a:endParaRPr>
          </a:p>
          <a:p>
            <a:pPr indent="0" lvl="0" marL="0" marR="0" rtl="0" algn="l">
              <a:lnSpc>
                <a:spcPct val="100000"/>
              </a:lnSpc>
              <a:spcBef>
                <a:spcPts val="0"/>
              </a:spcBef>
              <a:spcAft>
                <a:spcPts val="0"/>
              </a:spcAft>
              <a:buNone/>
            </a:pPr>
            <a:r>
              <a:rPr lang="en-US" sz="1600">
                <a:solidFill>
                  <a:schemeClr val="dk1"/>
                </a:solidFill>
                <a:latin typeface="Century Gothic"/>
                <a:ea typeface="Century Gothic"/>
                <a:cs typeface="Century Gothic"/>
                <a:sym typeface="Century Gothic"/>
              </a:rPr>
              <a:t>Jennifer Schneider</a:t>
            </a:r>
            <a:endParaRPr/>
          </a:p>
          <a:p>
            <a:pPr indent="0" lvl="0" marL="0" marR="0" rtl="0" algn="l">
              <a:lnSpc>
                <a:spcPct val="89999"/>
              </a:lnSpc>
              <a:spcBef>
                <a:spcPts val="0"/>
              </a:spcBef>
              <a:spcAft>
                <a:spcPts val="0"/>
              </a:spcAft>
              <a:buNone/>
            </a:pPr>
            <a:r>
              <a:rPr lang="en-US" sz="1600">
                <a:solidFill>
                  <a:schemeClr val="dk1"/>
                </a:solidFill>
                <a:latin typeface="Century Gothic"/>
                <a:ea typeface="Century Gothic"/>
                <a:cs typeface="Century Gothic"/>
                <a:sym typeface="Century Gothic"/>
              </a:rPr>
              <a:t>Tel:	+49 (0) 52 51 / 60 – 27 98</a:t>
            </a:r>
            <a:endParaRPr sz="1600">
              <a:solidFill>
                <a:schemeClr val="dk1"/>
              </a:solidFill>
              <a:latin typeface="Century Gothic"/>
              <a:ea typeface="Century Gothic"/>
              <a:cs typeface="Century Gothic"/>
              <a:sym typeface="Century Gothic"/>
            </a:endParaRPr>
          </a:p>
          <a:p>
            <a:pPr indent="0" lvl="0" marL="0" marR="0" rtl="0" algn="l">
              <a:lnSpc>
                <a:spcPct val="89999"/>
              </a:lnSpc>
              <a:spcBef>
                <a:spcPts val="0"/>
              </a:spcBef>
              <a:spcAft>
                <a:spcPts val="0"/>
              </a:spcAft>
              <a:buNone/>
            </a:pPr>
            <a:r>
              <a:rPr lang="en-US" sz="1600">
                <a:solidFill>
                  <a:schemeClr val="dk1"/>
                </a:solidFill>
                <a:latin typeface="Century Gothic"/>
                <a:ea typeface="Century Gothic"/>
                <a:cs typeface="Century Gothic"/>
                <a:sym typeface="Century Gothic"/>
              </a:rPr>
              <a:t>Fax:	+49 (0) 52 51 / 60 - 35 63</a:t>
            </a:r>
            <a:endParaRPr/>
          </a:p>
          <a:p>
            <a:pPr indent="0" lvl="0" marL="0" marR="0" rtl="0" algn="l">
              <a:spcBef>
                <a:spcPts val="0"/>
              </a:spcBef>
              <a:spcAft>
                <a:spcPts val="0"/>
              </a:spcAft>
              <a:buNone/>
            </a:pPr>
            <a:r>
              <a:rPr lang="en-US" sz="1600">
                <a:solidFill>
                  <a:schemeClr val="dk1"/>
                </a:solidFill>
                <a:latin typeface="Century Gothic"/>
                <a:ea typeface="Century Gothic"/>
                <a:cs typeface="Century Gothic"/>
                <a:sym typeface="Century Gothic"/>
              </a:rPr>
              <a:t>E-Mail: 	</a:t>
            </a:r>
            <a:r>
              <a:rPr lang="en-US" sz="1600" u="sng">
                <a:solidFill>
                  <a:schemeClr val="dk1"/>
                </a:solidFill>
                <a:latin typeface="Century Gothic"/>
                <a:ea typeface="Century Gothic"/>
                <a:cs typeface="Century Gothic"/>
                <a:sym typeface="Century Gothic"/>
                <a:hlinkClick r:id="rId4">
                  <a:extLst>
                    <a:ext uri="{A12FA001-AC4F-418D-AE19-62706E023703}">
                      <ahyp:hlinkClr val="tx"/>
                    </a:ext>
                  </a:extLst>
                </a:hlinkClick>
              </a:rPr>
              <a:t>Jennifer.Schneider@uni-paderborn.de</a:t>
            </a:r>
            <a:r>
              <a:rPr lang="en-US" sz="1600">
                <a:solidFill>
                  <a:schemeClr val="dk1"/>
                </a:solidFill>
                <a:latin typeface="Century Gothic"/>
                <a:ea typeface="Century Gothic"/>
                <a:cs typeface="Century Gothic"/>
                <a:sym typeface="Century Gothic"/>
              </a:rPr>
              <a:t> </a:t>
            </a:r>
            <a:endParaRPr/>
          </a:p>
          <a:p>
            <a:pPr indent="0" lvl="0" marL="0" marR="0" rtl="0" algn="l">
              <a:lnSpc>
                <a:spcPct val="100000"/>
              </a:lnSpc>
              <a:spcBef>
                <a:spcPts val="0"/>
              </a:spcBef>
              <a:spcAft>
                <a:spcPts val="0"/>
              </a:spcAft>
              <a:buNone/>
            </a:pPr>
            <a:r>
              <a:t/>
            </a:r>
            <a:endParaRPr sz="1600">
              <a:solidFill>
                <a:schemeClr val="dk1"/>
              </a:solidFill>
              <a:latin typeface="Century Gothic"/>
              <a:ea typeface="Century Gothic"/>
              <a:cs typeface="Century Gothic"/>
              <a:sym typeface="Century Gothic"/>
            </a:endParaRPr>
          </a:p>
          <a:p>
            <a:pPr indent="0" lvl="0" marL="0" marR="0" rtl="0" algn="l">
              <a:lnSpc>
                <a:spcPct val="100000"/>
              </a:lnSpc>
              <a:spcBef>
                <a:spcPts val="0"/>
              </a:spcBef>
              <a:spcAft>
                <a:spcPts val="0"/>
              </a:spcAft>
              <a:buNone/>
            </a:pPr>
            <a:r>
              <a:t/>
            </a:r>
            <a:endParaRPr sz="1600">
              <a:solidFill>
                <a:schemeClr val="dk1"/>
              </a:solidFill>
              <a:latin typeface="Century Gothic"/>
              <a:ea typeface="Century Gothic"/>
              <a:cs typeface="Century Gothic"/>
              <a:sym typeface="Century Gothic"/>
            </a:endParaRPr>
          </a:p>
        </p:txBody>
      </p:sp>
      <p:sp>
        <p:nvSpPr>
          <p:cNvPr id="405" name="Google Shape;405;p16"/>
          <p:cNvSpPr txBox="1"/>
          <p:nvPr/>
        </p:nvSpPr>
        <p:spPr>
          <a:xfrm>
            <a:off x="1192568" y="2414726"/>
            <a:ext cx="4496910" cy="1474763"/>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1" lang="en-US" sz="1600">
                <a:solidFill>
                  <a:schemeClr val="dk1"/>
                </a:solidFill>
                <a:latin typeface="Century Gothic"/>
                <a:ea typeface="Century Gothic"/>
                <a:cs typeface="Century Gothic"/>
                <a:sym typeface="Century Gothic"/>
              </a:rPr>
              <a:t>Universität Paderborn</a:t>
            </a:r>
            <a:endParaRPr/>
          </a:p>
          <a:p>
            <a:pPr indent="0" lvl="0" marL="0" marR="0" rtl="0" algn="l">
              <a:lnSpc>
                <a:spcPct val="99583"/>
              </a:lnSpc>
              <a:spcBef>
                <a:spcPts val="0"/>
              </a:spcBef>
              <a:spcAft>
                <a:spcPts val="0"/>
              </a:spcAft>
              <a:buNone/>
            </a:pPr>
            <a:r>
              <a:rPr b="1" lang="en-US" sz="1600">
                <a:solidFill>
                  <a:schemeClr val="dk1"/>
                </a:solidFill>
                <a:latin typeface="Century Gothic"/>
                <a:ea typeface="Century Gothic"/>
                <a:cs typeface="Century Gothic"/>
                <a:sym typeface="Century Gothic"/>
              </a:rPr>
              <a:t>Department Wirtschaftspädagogik Lehrstuhl Wirtschaftspädagogik II Warburger Str. 100</a:t>
            </a:r>
            <a:endParaRPr/>
          </a:p>
          <a:p>
            <a:pPr indent="0" lvl="0" marL="0" marR="0" rtl="0" algn="l">
              <a:lnSpc>
                <a:spcPct val="100000"/>
              </a:lnSpc>
              <a:spcBef>
                <a:spcPts val="0"/>
              </a:spcBef>
              <a:spcAft>
                <a:spcPts val="0"/>
              </a:spcAft>
              <a:buNone/>
            </a:pPr>
            <a:r>
              <a:rPr b="1" lang="en-US" sz="1600">
                <a:solidFill>
                  <a:schemeClr val="dk1"/>
                </a:solidFill>
                <a:latin typeface="Century Gothic"/>
                <a:ea typeface="Century Gothic"/>
                <a:cs typeface="Century Gothic"/>
                <a:sym typeface="Century Gothic"/>
              </a:rPr>
              <a:t>33098 Paderborn</a:t>
            </a:r>
            <a:endParaRPr/>
          </a:p>
          <a:p>
            <a:pPr indent="0" lvl="0" marL="0" marR="0" rtl="0" algn="l">
              <a:lnSpc>
                <a:spcPct val="106666"/>
              </a:lnSpc>
              <a:spcBef>
                <a:spcPts val="0"/>
              </a:spcBef>
              <a:spcAft>
                <a:spcPts val="0"/>
              </a:spcAft>
              <a:buNone/>
            </a:pPr>
            <a:r>
              <a:t/>
            </a:r>
            <a:endParaRPr sz="1800">
              <a:solidFill>
                <a:schemeClr val="dk1"/>
              </a:solidFill>
              <a:latin typeface="Century Gothic"/>
              <a:ea typeface="Century Gothic"/>
              <a:cs typeface="Century Gothic"/>
              <a:sym typeface="Century Gothic"/>
            </a:endParaRPr>
          </a:p>
          <a:p>
            <a:pPr indent="0" lvl="0" marL="0" marR="0" rtl="0" algn="l">
              <a:lnSpc>
                <a:spcPct val="100000"/>
              </a:lnSpc>
              <a:spcBef>
                <a:spcPts val="0"/>
              </a:spcBef>
              <a:spcAft>
                <a:spcPts val="0"/>
              </a:spcAft>
              <a:buNone/>
            </a:pPr>
            <a:r>
              <a:rPr b="1" lang="en-US" sz="1600">
                <a:solidFill>
                  <a:schemeClr val="dk1"/>
                </a:solidFill>
                <a:latin typeface="Century Gothic"/>
                <a:ea typeface="Century Gothic"/>
                <a:cs typeface="Century Gothic"/>
                <a:sym typeface="Century Gothic"/>
              </a:rPr>
              <a:t>http://www.upb.de/wipaed</a:t>
            </a:r>
            <a:endParaRPr b="1" sz="1600">
              <a:solidFill>
                <a:schemeClr val="dk1"/>
              </a:solidFill>
              <a:latin typeface="Century Gothic"/>
              <a:ea typeface="Century Gothic"/>
              <a:cs typeface="Century Gothic"/>
              <a:sym typeface="Century Gothic"/>
            </a:endParaRPr>
          </a:p>
        </p:txBody>
      </p:sp>
      <p:sp>
        <p:nvSpPr>
          <p:cNvPr id="406" name="Google Shape;406;p16"/>
          <p:cNvSpPr/>
          <p:nvPr/>
        </p:nvSpPr>
        <p:spPr>
          <a:xfrm>
            <a:off x="1100249" y="1319675"/>
            <a:ext cx="3069900" cy="6462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Clr>
                <a:srgbClr val="05234E"/>
              </a:buClr>
              <a:buSzPts val="3600"/>
              <a:buFont typeface="Noto Sans Symbols"/>
              <a:buNone/>
            </a:pPr>
            <a:r>
              <a:rPr b="1" lang="en-US" sz="3600">
                <a:solidFill>
                  <a:srgbClr val="05234E"/>
                </a:solidFill>
                <a:latin typeface="Century Gothic"/>
                <a:ea typeface="Century Gothic"/>
                <a:cs typeface="Century Gothic"/>
                <a:sym typeface="Century Gothic"/>
              </a:rPr>
              <a:t>Contact</a:t>
            </a:r>
            <a:endParaRPr b="1" sz="3600">
              <a:solidFill>
                <a:srgbClr val="05234E"/>
              </a:solidFill>
              <a:latin typeface="Century Gothic"/>
              <a:ea typeface="Century Gothic"/>
              <a:cs typeface="Century Gothic"/>
              <a:sym typeface="Century Gothic"/>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theme/theme1.xml><?xml version="1.0" encoding="utf-8"?>
<a:theme xmlns:a="http://schemas.openxmlformats.org/drawingml/2006/main" xmlns:r="http://schemas.openxmlformats.org/officeDocument/2006/relationships" name="Office-Design">
  <a:themeElements>
    <a:clrScheme name="Academic Literature">
      <a:dk1>
        <a:srgbClr val="514843"/>
      </a:dk1>
      <a:lt1>
        <a:srgbClr val="FFFFFF"/>
      </a:lt1>
      <a:dk2>
        <a:srgbClr val="000000"/>
      </a:dk2>
      <a:lt2>
        <a:srgbClr val="FFFFF3"/>
      </a:lt2>
      <a:accent1>
        <a:srgbClr val="514843"/>
      </a:accent1>
      <a:accent2>
        <a:srgbClr val="6D7D66"/>
      </a:accent2>
      <a:accent3>
        <a:srgbClr val="525A6A"/>
      </a:accent3>
      <a:accent4>
        <a:srgbClr val="827266"/>
      </a:accent4>
      <a:accent5>
        <a:srgbClr val="AE9A7E"/>
      </a:accent5>
      <a:accent6>
        <a:srgbClr val="A8A39E"/>
      </a:accent6>
      <a:hlink>
        <a:srgbClr val="59704F"/>
      </a:hlink>
      <a:folHlink>
        <a:srgbClr val="A8A39E"/>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Fetzen">
  <a:themeElements>
    <a:clrScheme name="Gelborange">
      <a:dk1>
        <a:srgbClr val="000000"/>
      </a:dk1>
      <a:lt1>
        <a:srgbClr val="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2020-11-17T09:39:06Z</dcterms:creat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0x0101006EDDDB5EE6D98C44930B742096920B300400F5B6D36B3EF94B4E9A635CDF2A18F5B8</vt:lpwstr>
  </property>
  <property fmtid="{D5CDD505-2E9C-101B-9397-08002B2CF9AE}" pid="3" name="InternalTags">
    <vt:lpwstr/>
  </property>
  <property fmtid="{D5CDD505-2E9C-101B-9397-08002B2CF9AE}" pid="4" name="FeatureTags">
    <vt:lpwstr/>
  </property>
  <property fmtid="{D5CDD505-2E9C-101B-9397-08002B2CF9AE}" pid="5" name="LocalizationTags">
    <vt:lpwstr/>
  </property>
  <property fmtid="{D5CDD505-2E9C-101B-9397-08002B2CF9AE}" pid="6" name="ScenarioTags">
    <vt:lpwstr/>
  </property>
  <property fmtid="{D5CDD505-2E9C-101B-9397-08002B2CF9AE}" pid="7" name="CampaignTags">
    <vt:lpwstr/>
  </property>
</Properties>
</file>