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12192000"/>
  <p:notesSz cx="6858000" cy="9144000"/>
  <p:embeddedFontLst>
    <p:embeddedFont>
      <p:font typeface="Century Gothic"/>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26" roundtripDataSignature="AMtx7mike8CgYcKRBcTPr4qdtEba4D4rd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CenturyGothic-regular.fntdata"/><Relationship Id="rId21" Type="http://schemas.openxmlformats.org/officeDocument/2006/relationships/slide" Target="slides/slide16.xml"/><Relationship Id="rId24" Type="http://schemas.openxmlformats.org/officeDocument/2006/relationships/font" Target="fonts/CenturyGothic-italic.fntdata"/><Relationship Id="rId23" Type="http://schemas.openxmlformats.org/officeDocument/2006/relationships/font" Target="fonts/CenturyGothic-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customschemas.google.com/relationships/presentationmetadata" Target="metadata"/><Relationship Id="rId25" Type="http://schemas.openxmlformats.org/officeDocument/2006/relationships/font" Target="fonts/CenturyGothic-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e-DE"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 name="Google Shape;22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 name="Google Shape;28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 name="Google Shape;34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 name="Google Shape;352;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 name="Google Shape;37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45" name="Shape 45"/>
        <p:cNvGrpSpPr/>
        <p:nvPr/>
      </p:nvGrpSpPr>
      <p:grpSpPr>
        <a:xfrm>
          <a:off x="0" y="0"/>
          <a:ext cx="0" cy="0"/>
          <a:chOff x="0" y="0"/>
          <a:chExt cx="0" cy="0"/>
        </a:xfrm>
      </p:grpSpPr>
      <p:sp>
        <p:nvSpPr>
          <p:cNvPr id="46" name="Google Shape;46;p18"/>
          <p:cNvSpPr txBox="1"/>
          <p:nvPr>
            <p:ph type="title"/>
          </p:nvPr>
        </p:nvSpPr>
        <p:spPr>
          <a:xfrm>
            <a:off x="2589212" y="446088"/>
            <a:ext cx="3505199" cy="976312"/>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2000"/>
              <a:buFont typeface="Century Gothic"/>
              <a:buNone/>
              <a:defRPr b="0"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8"/>
          <p:cNvSpPr txBox="1"/>
          <p:nvPr>
            <p:ph idx="1" type="body"/>
          </p:nvPr>
        </p:nvSpPr>
        <p:spPr>
          <a:xfrm>
            <a:off x="6323012" y="446088"/>
            <a:ext cx="5181600" cy="5414963"/>
          </a:xfrm>
          <a:prstGeom prst="rect">
            <a:avLst/>
          </a:prstGeom>
          <a:noFill/>
          <a:ln>
            <a:noFill/>
          </a:ln>
        </p:spPr>
        <p:txBody>
          <a:bodyPr anchorCtr="0" anchor="ctr"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48" name="Google Shape;48;p18"/>
          <p:cNvSpPr txBox="1"/>
          <p:nvPr>
            <p:ph idx="2" type="body"/>
          </p:nvPr>
        </p:nvSpPr>
        <p:spPr>
          <a:xfrm>
            <a:off x="2589212" y="1598613"/>
            <a:ext cx="3505199" cy="4262436"/>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400"/>
              <a:buNone/>
              <a:defRPr sz="1400"/>
            </a:lvl1pPr>
            <a:lvl2pPr indent="-228600" lvl="1" marL="914400" algn="l">
              <a:spcBef>
                <a:spcPts val="1000"/>
              </a:spcBef>
              <a:spcAft>
                <a:spcPts val="0"/>
              </a:spcAft>
              <a:buSzPts val="1200"/>
              <a:buNone/>
              <a:defRPr sz="1200"/>
            </a:lvl2pPr>
            <a:lvl3pPr indent="-228600" lvl="2" marL="1371600" algn="l">
              <a:spcBef>
                <a:spcPts val="1000"/>
              </a:spcBef>
              <a:spcAft>
                <a:spcPts val="0"/>
              </a:spcAft>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SzPts val="900"/>
              <a:buNone/>
              <a:defRPr sz="900"/>
            </a:lvl5pPr>
            <a:lvl6pPr indent="-228600" lvl="5" marL="2743200" algn="l">
              <a:spcBef>
                <a:spcPts val="1000"/>
              </a:spcBef>
              <a:spcAft>
                <a:spcPts val="0"/>
              </a:spcAft>
              <a:buSzPts val="900"/>
              <a:buNone/>
              <a:defRPr sz="900"/>
            </a:lvl6pPr>
            <a:lvl7pPr indent="-228600" lvl="6" marL="3200400" algn="l">
              <a:spcBef>
                <a:spcPts val="1000"/>
              </a:spcBef>
              <a:spcAft>
                <a:spcPts val="0"/>
              </a:spcAft>
              <a:buSzPts val="900"/>
              <a:buNone/>
              <a:defRPr sz="900"/>
            </a:lvl7pPr>
            <a:lvl8pPr indent="-228600" lvl="7" marL="3657600" algn="l">
              <a:spcBef>
                <a:spcPts val="1000"/>
              </a:spcBef>
              <a:spcAft>
                <a:spcPts val="0"/>
              </a:spcAft>
              <a:buSzPts val="900"/>
              <a:buNone/>
              <a:defRPr sz="900"/>
            </a:lvl8pPr>
            <a:lvl9pPr indent="-228600" lvl="8" marL="4114800" algn="l">
              <a:spcBef>
                <a:spcPts val="1000"/>
              </a:spcBef>
              <a:spcAft>
                <a:spcPts val="0"/>
              </a:spcAft>
              <a:buSzPts val="900"/>
              <a:buNone/>
              <a:defRPr sz="900"/>
            </a:lvl9pPr>
          </a:lstStyle>
          <a:p/>
        </p:txBody>
      </p:sp>
      <p:sp>
        <p:nvSpPr>
          <p:cNvPr id="49" name="Google Shape;49;p18"/>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18"/>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8"/>
          <p:cNvSpPr/>
          <p:nvPr/>
        </p:nvSpPr>
        <p:spPr>
          <a:xfrm flipH="1" rot="10800000">
            <a:off x="0" y="5094351"/>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8"/>
          <p:cNvSpPr txBox="1"/>
          <p:nvPr>
            <p:ph idx="12" type="sldNum"/>
          </p:nvPr>
        </p:nvSpPr>
        <p:spPr>
          <a:xfrm>
            <a:off x="536001" y="5167758"/>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53" name="Google Shape;53;p18"/>
          <p:cNvSpPr txBox="1"/>
          <p:nvPr/>
        </p:nvSpPr>
        <p:spPr>
          <a:xfrm>
            <a:off x="2729391" y="6258544"/>
            <a:ext cx="6790954"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de-DE" sz="900" u="none" cap="none" strike="noStrike">
                <a:solidFill>
                  <a:srgbClr val="595959"/>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rgbClr val="595959"/>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entury Gothic"/>
              <a:ea typeface="Century Gothic"/>
              <a:cs typeface="Century Gothic"/>
              <a:sym typeface="Century Gothic"/>
            </a:endParaRPr>
          </a:p>
        </p:txBody>
      </p:sp>
      <p:pic>
        <p:nvPicPr>
          <p:cNvPr id="54" name="Google Shape;54;p18"/>
          <p:cNvPicPr preferRelativeResize="0"/>
          <p:nvPr/>
        </p:nvPicPr>
        <p:blipFill rotWithShape="1">
          <a:blip r:embed="rId2">
            <a:alphaModFix/>
          </a:blip>
          <a:srcRect b="0" l="0" r="0" t="0"/>
          <a:stretch/>
        </p:blipFill>
        <p:spPr>
          <a:xfrm>
            <a:off x="10099505" y="6266872"/>
            <a:ext cx="1987550" cy="567690"/>
          </a:xfrm>
          <a:prstGeom prst="rect">
            <a:avLst/>
          </a:prstGeom>
          <a:noFill/>
          <a:ln>
            <a:noFill/>
          </a:ln>
        </p:spPr>
      </p:pic>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55" name="Shape 55"/>
        <p:cNvGrpSpPr/>
        <p:nvPr/>
      </p:nvGrpSpPr>
      <p:grpSpPr>
        <a:xfrm>
          <a:off x="0" y="0"/>
          <a:ext cx="0" cy="0"/>
          <a:chOff x="0" y="0"/>
          <a:chExt cx="0" cy="0"/>
        </a:xfrm>
      </p:grpSpPr>
      <p:sp>
        <p:nvSpPr>
          <p:cNvPr id="56" name="Google Shape;56;p19"/>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9"/>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58" name="Google Shape;58;p19"/>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9"/>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9"/>
          <p:cNvSpPr/>
          <p:nvPr/>
        </p:nvSpPr>
        <p:spPr>
          <a:xfrm flipH="1" rot="10800000">
            <a:off x="0" y="54039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9"/>
          <p:cNvSpPr txBox="1"/>
          <p:nvPr>
            <p:ph idx="12" type="sldNum"/>
          </p:nvPr>
        </p:nvSpPr>
        <p:spPr>
          <a:xfrm>
            <a:off x="536001" y="547733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62" name="Shape 62"/>
        <p:cNvGrpSpPr/>
        <p:nvPr/>
      </p:nvGrpSpPr>
      <p:grpSpPr>
        <a:xfrm>
          <a:off x="0" y="0"/>
          <a:ext cx="0" cy="0"/>
          <a:chOff x="0" y="0"/>
          <a:chExt cx="0" cy="0"/>
        </a:xfrm>
      </p:grpSpPr>
      <p:sp>
        <p:nvSpPr>
          <p:cNvPr id="63" name="Google Shape;63;p20"/>
          <p:cNvSpPr txBox="1"/>
          <p:nvPr>
            <p:ph type="title"/>
          </p:nvPr>
        </p:nvSpPr>
        <p:spPr>
          <a:xfrm>
            <a:off x="2589212" y="2058750"/>
            <a:ext cx="8915399" cy="1468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0"/>
          <p:cNvSpPr txBox="1"/>
          <p:nvPr>
            <p:ph idx="1" type="body"/>
          </p:nvPr>
        </p:nvSpPr>
        <p:spPr>
          <a:xfrm>
            <a:off x="2589212" y="3530129"/>
            <a:ext cx="8915399"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2000"/>
              <a:buNone/>
              <a:defRPr sz="20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65" name="Google Shape;65;p2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0"/>
          <p:cNvSpPr/>
          <p:nvPr/>
        </p:nvSpPr>
        <p:spPr>
          <a:xfrm flipH="1" rot="10800000">
            <a:off x="0" y="514413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0"/>
          <p:cNvSpPr txBox="1"/>
          <p:nvPr>
            <p:ph idx="12" type="sldNum"/>
          </p:nvPr>
        </p:nvSpPr>
        <p:spPr>
          <a:xfrm>
            <a:off x="536001" y="5210099"/>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69" name="Google Shape;69;p20"/>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0"/>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 name="Google Shape;71;p20"/>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pic>
        <p:nvPicPr>
          <p:cNvPr id="72" name="Google Shape;72;p20"/>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73" name="Google Shape;73;p20"/>
          <p:cNvSpPr txBox="1"/>
          <p:nvPr/>
        </p:nvSpPr>
        <p:spPr>
          <a:xfrm>
            <a:off x="2435510" y="6277613"/>
            <a:ext cx="755905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de-DE" sz="900">
                <a:solidFill>
                  <a:schemeClr val="lt1"/>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entury Gothic"/>
              <a:ea typeface="Century Gothic"/>
              <a:cs typeface="Century Gothic"/>
              <a:sym typeface="Century Gothic"/>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mit Bild" showMasterSp="0">
  <p:cSld name="Titelfolie mit Bild">
    <p:spTree>
      <p:nvGrpSpPr>
        <p:cNvPr id="74" name="Shape 74"/>
        <p:cNvGrpSpPr/>
        <p:nvPr/>
      </p:nvGrpSpPr>
      <p:grpSpPr>
        <a:xfrm>
          <a:off x="0" y="0"/>
          <a:ext cx="0" cy="0"/>
          <a:chOff x="0" y="0"/>
          <a:chExt cx="0" cy="0"/>
        </a:xfrm>
      </p:grpSpPr>
      <p:sp>
        <p:nvSpPr>
          <p:cNvPr id="75" name="Google Shape;75;p21"/>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1"/>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7" name="Google Shape;77;p21"/>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sp>
        <p:nvSpPr>
          <p:cNvPr id="78" name="Google Shape;78;p21"/>
          <p:cNvSpPr txBox="1"/>
          <p:nvPr>
            <p:ph type="ctrTitle"/>
          </p:nvPr>
        </p:nvSpPr>
        <p:spPr>
          <a:xfrm>
            <a:off x="1104900" y="2292094"/>
            <a:ext cx="5734050" cy="2219691"/>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000"/>
              <a:buFont typeface="Century Gothic"/>
              <a:buNone/>
              <a:defRPr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1"/>
          <p:cNvSpPr txBox="1"/>
          <p:nvPr>
            <p:ph idx="1" type="subTitle"/>
          </p:nvPr>
        </p:nvSpPr>
        <p:spPr>
          <a:xfrm>
            <a:off x="1104900" y="4511784"/>
            <a:ext cx="5734050" cy="95556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SzPts val="1800"/>
              <a:buNone/>
              <a:defRPr sz="1800"/>
            </a:lvl1pPr>
            <a:lvl2pPr lvl="1" algn="ctr">
              <a:spcBef>
                <a:spcPts val="1000"/>
              </a:spcBef>
              <a:spcAft>
                <a:spcPts val="0"/>
              </a:spcAft>
              <a:buSzPts val="2000"/>
              <a:buNone/>
              <a:defRPr sz="2000"/>
            </a:lvl2pPr>
            <a:lvl3pPr lvl="2" algn="ctr">
              <a:spcBef>
                <a:spcPts val="1000"/>
              </a:spcBef>
              <a:spcAft>
                <a:spcPts val="0"/>
              </a:spcAft>
              <a:buSzPts val="1800"/>
              <a:buNone/>
              <a:defRPr sz="1800"/>
            </a:lvl3pPr>
            <a:lvl4pPr lvl="3" algn="ctr">
              <a:spcBef>
                <a:spcPts val="1000"/>
              </a:spcBef>
              <a:spcAft>
                <a:spcPts val="0"/>
              </a:spcAft>
              <a:buSzPts val="1600"/>
              <a:buNone/>
              <a:defRPr sz="1600"/>
            </a:lvl4pPr>
            <a:lvl5pPr lvl="4" algn="ctr">
              <a:spcBef>
                <a:spcPts val="1000"/>
              </a:spcBef>
              <a:spcAft>
                <a:spcPts val="0"/>
              </a:spcAft>
              <a:buSzPts val="1600"/>
              <a:buNone/>
              <a:defRPr sz="1600"/>
            </a:lvl5pPr>
            <a:lvl6pPr lvl="5" algn="ctr">
              <a:spcBef>
                <a:spcPts val="1000"/>
              </a:spcBef>
              <a:spcAft>
                <a:spcPts val="0"/>
              </a:spcAft>
              <a:buSzPts val="1600"/>
              <a:buNone/>
              <a:defRPr sz="1600"/>
            </a:lvl6pPr>
            <a:lvl7pPr lvl="6" algn="ctr">
              <a:spcBef>
                <a:spcPts val="1000"/>
              </a:spcBef>
              <a:spcAft>
                <a:spcPts val="0"/>
              </a:spcAft>
              <a:buSzPts val="1600"/>
              <a:buNone/>
              <a:defRPr sz="1600"/>
            </a:lvl7pPr>
            <a:lvl8pPr lvl="7" algn="ctr">
              <a:spcBef>
                <a:spcPts val="1000"/>
              </a:spcBef>
              <a:spcAft>
                <a:spcPts val="0"/>
              </a:spcAft>
              <a:buSzPts val="1600"/>
              <a:buNone/>
              <a:defRPr sz="1600"/>
            </a:lvl8pPr>
            <a:lvl9pPr lvl="8" algn="ctr">
              <a:spcBef>
                <a:spcPts val="1000"/>
              </a:spcBef>
              <a:spcAft>
                <a:spcPts val="0"/>
              </a:spcAft>
              <a:buSzPts val="1600"/>
              <a:buNone/>
              <a:defRPr sz="1600"/>
            </a:lvl9pPr>
          </a:lstStyle>
          <a:p/>
        </p:txBody>
      </p:sp>
      <p:sp>
        <p:nvSpPr>
          <p:cNvPr id="80" name="Google Shape;80;p21"/>
          <p:cNvSpPr/>
          <p:nvPr>
            <p:ph idx="2" type="pic"/>
          </p:nvPr>
        </p:nvSpPr>
        <p:spPr>
          <a:xfrm>
            <a:off x="6981063" y="1310656"/>
            <a:ext cx="5210937" cy="4208604"/>
          </a:xfrm>
          <a:prstGeom prst="rect">
            <a:avLst/>
          </a:prstGeom>
          <a:solidFill>
            <a:srgbClr val="CCCCCC"/>
          </a:solidFill>
          <a:ln>
            <a:noFill/>
          </a:ln>
        </p:spPr>
      </p:sp>
      <p:pic>
        <p:nvPicPr>
          <p:cNvPr id="81" name="Google Shape;81;p21"/>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82" name="Google Shape;82;p21"/>
          <p:cNvSpPr txBox="1"/>
          <p:nvPr/>
        </p:nvSpPr>
        <p:spPr>
          <a:xfrm>
            <a:off x="2951983" y="6308182"/>
            <a:ext cx="6288034"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de-DE" sz="900">
                <a:solidFill>
                  <a:schemeClr val="lt1"/>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entury Gothic"/>
              <a:ea typeface="Century Gothic"/>
              <a:cs typeface="Century Gothic"/>
              <a:sym typeface="Century Gothic"/>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83" name="Shape 83"/>
        <p:cNvGrpSpPr/>
        <p:nvPr/>
      </p:nvGrpSpPr>
      <p:grpSpPr>
        <a:xfrm>
          <a:off x="0" y="0"/>
          <a:ext cx="0" cy="0"/>
          <a:chOff x="0" y="0"/>
          <a:chExt cx="0" cy="0"/>
        </a:xfrm>
      </p:grpSpPr>
      <p:sp>
        <p:nvSpPr>
          <p:cNvPr id="84" name="Google Shape;84;p22"/>
          <p:cNvSpPr txBox="1"/>
          <p:nvPr>
            <p:ph type="ctrTitle"/>
          </p:nvPr>
        </p:nvSpPr>
        <p:spPr>
          <a:xfrm>
            <a:off x="2589213" y="2514600"/>
            <a:ext cx="8915399" cy="226278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5400"/>
              <a:buFont typeface="Century Gothic"/>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2"/>
          <p:cNvSpPr txBox="1"/>
          <p:nvPr>
            <p:ph idx="1" type="subTitle"/>
          </p:nvPr>
        </p:nvSpPr>
        <p:spPr>
          <a:xfrm>
            <a:off x="2589213" y="4777379"/>
            <a:ext cx="8915399" cy="1126283"/>
          </a:xfrm>
          <a:prstGeom prst="rect">
            <a:avLst/>
          </a:prstGeom>
          <a:noFill/>
          <a:ln>
            <a:noFill/>
          </a:ln>
        </p:spPr>
        <p:txBody>
          <a:bodyPr anchorCtr="0" anchor="t" bIns="45700" lIns="91425" spcFirstLastPara="1" rIns="91425" wrap="square" tIns="45700">
            <a:normAutofit/>
          </a:bodyPr>
          <a:lstStyle>
            <a:lvl1pPr lvl="0" algn="l">
              <a:spcBef>
                <a:spcPts val="1000"/>
              </a:spcBef>
              <a:spcAft>
                <a:spcPts val="0"/>
              </a:spcAft>
              <a:buSzPts val="1800"/>
              <a:buNone/>
              <a:defRPr>
                <a:solidFill>
                  <a:srgbClr val="595959"/>
                </a:solidFill>
              </a:defRPr>
            </a:lvl1pPr>
            <a:lvl2pPr lvl="1" algn="ctr">
              <a:spcBef>
                <a:spcPts val="1000"/>
              </a:spcBef>
              <a:spcAft>
                <a:spcPts val="0"/>
              </a:spcAft>
              <a:buSzPts val="1600"/>
              <a:buNone/>
              <a:defRPr>
                <a:solidFill>
                  <a:srgbClr val="888888"/>
                </a:solidFill>
              </a:defRPr>
            </a:lvl2pPr>
            <a:lvl3pPr lvl="2" algn="ctr">
              <a:spcBef>
                <a:spcPts val="1000"/>
              </a:spcBef>
              <a:spcAft>
                <a:spcPts val="0"/>
              </a:spcAft>
              <a:buSzPts val="1400"/>
              <a:buNone/>
              <a:defRPr>
                <a:solidFill>
                  <a:srgbClr val="888888"/>
                </a:solidFill>
              </a:defRPr>
            </a:lvl3pPr>
            <a:lvl4pPr lvl="3" algn="ctr">
              <a:spcBef>
                <a:spcPts val="1000"/>
              </a:spcBef>
              <a:spcAft>
                <a:spcPts val="0"/>
              </a:spcAft>
              <a:buSzPts val="1200"/>
              <a:buNone/>
              <a:defRPr>
                <a:solidFill>
                  <a:srgbClr val="888888"/>
                </a:solidFill>
              </a:defRPr>
            </a:lvl4pPr>
            <a:lvl5pPr lvl="4" algn="ctr">
              <a:spcBef>
                <a:spcPts val="1000"/>
              </a:spcBef>
              <a:spcAft>
                <a:spcPts val="0"/>
              </a:spcAft>
              <a:buSzPts val="1200"/>
              <a:buNone/>
              <a:defRPr>
                <a:solidFill>
                  <a:srgbClr val="888888"/>
                </a:solidFill>
              </a:defRPr>
            </a:lvl5pPr>
            <a:lvl6pPr lvl="5" algn="ctr">
              <a:spcBef>
                <a:spcPts val="1000"/>
              </a:spcBef>
              <a:spcAft>
                <a:spcPts val="0"/>
              </a:spcAft>
              <a:buSzPts val="1200"/>
              <a:buNone/>
              <a:defRPr>
                <a:solidFill>
                  <a:srgbClr val="888888"/>
                </a:solidFill>
              </a:defRPr>
            </a:lvl6pPr>
            <a:lvl7pPr lvl="6" algn="ctr">
              <a:spcBef>
                <a:spcPts val="1000"/>
              </a:spcBef>
              <a:spcAft>
                <a:spcPts val="0"/>
              </a:spcAft>
              <a:buSzPts val="1200"/>
              <a:buNone/>
              <a:defRPr>
                <a:solidFill>
                  <a:srgbClr val="888888"/>
                </a:solidFill>
              </a:defRPr>
            </a:lvl7pPr>
            <a:lvl8pPr lvl="7" algn="ctr">
              <a:spcBef>
                <a:spcPts val="1000"/>
              </a:spcBef>
              <a:spcAft>
                <a:spcPts val="0"/>
              </a:spcAft>
              <a:buSzPts val="1200"/>
              <a:buNone/>
              <a:defRPr>
                <a:solidFill>
                  <a:srgbClr val="888888"/>
                </a:solidFill>
              </a:defRPr>
            </a:lvl8pPr>
            <a:lvl9pPr lvl="8" algn="ctr">
              <a:spcBef>
                <a:spcPts val="1000"/>
              </a:spcBef>
              <a:spcAft>
                <a:spcPts val="0"/>
              </a:spcAft>
              <a:buSzPts val="1200"/>
              <a:buNone/>
              <a:defRPr>
                <a:solidFill>
                  <a:srgbClr val="888888"/>
                </a:solidFill>
              </a:defRPr>
            </a:lvl9pPr>
          </a:lstStyle>
          <a:p/>
        </p:txBody>
      </p:sp>
      <p:sp>
        <p:nvSpPr>
          <p:cNvPr id="86" name="Google Shape;86;p2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2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2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2"/>
          <p:cNvSpPr txBox="1"/>
          <p:nvPr>
            <p:ph idx="12" type="sldNum"/>
          </p:nvPr>
        </p:nvSpPr>
        <p:spPr>
          <a:xfrm>
            <a:off x="531812" y="4529540"/>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90" name="Google Shape;90;p22"/>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2"/>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 name="Google Shape;92;p22"/>
          <p:cNvPicPr preferRelativeResize="0"/>
          <p:nvPr/>
        </p:nvPicPr>
        <p:blipFill rotWithShape="1">
          <a:blip r:embed="rId2">
            <a:alphaModFix/>
          </a:blip>
          <a:srcRect b="0" l="0" r="0" t="0"/>
          <a:stretch/>
        </p:blipFill>
        <p:spPr>
          <a:xfrm>
            <a:off x="10099505" y="6266872"/>
            <a:ext cx="1987550" cy="567690"/>
          </a:xfrm>
          <a:prstGeom prst="rect">
            <a:avLst/>
          </a:prstGeom>
          <a:noFill/>
          <a:ln>
            <a:noFill/>
          </a:ln>
        </p:spPr>
      </p:pic>
      <p:sp>
        <p:nvSpPr>
          <p:cNvPr id="93" name="Google Shape;93;p22"/>
          <p:cNvSpPr txBox="1"/>
          <p:nvPr/>
        </p:nvSpPr>
        <p:spPr>
          <a:xfrm>
            <a:off x="2311903" y="6277613"/>
            <a:ext cx="7568194"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de-DE" sz="900">
                <a:solidFill>
                  <a:schemeClr val="lt1"/>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entury Gothic"/>
              <a:ea typeface="Century Gothic"/>
              <a:cs typeface="Century Gothic"/>
              <a:sym typeface="Century Gothic"/>
            </a:endParaRPr>
          </a:p>
        </p:txBody>
      </p:sp>
      <p:pic>
        <p:nvPicPr>
          <p:cNvPr id="94" name="Google Shape;94;p22"/>
          <p:cNvPicPr preferRelativeResize="0"/>
          <p:nvPr/>
        </p:nvPicPr>
        <p:blipFill rotWithShape="1">
          <a:blip r:embed="rId3">
            <a:alphaModFix/>
          </a:blip>
          <a:srcRect b="0" l="0" r="0" t="0"/>
          <a:stretch/>
        </p:blipFill>
        <p:spPr>
          <a:xfrm>
            <a:off x="104945" y="6281603"/>
            <a:ext cx="1061484" cy="40038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95" name="Shape 95"/>
        <p:cNvGrpSpPr/>
        <p:nvPr/>
      </p:nvGrpSpPr>
      <p:grpSpPr>
        <a:xfrm>
          <a:off x="0" y="0"/>
          <a:ext cx="0" cy="0"/>
          <a:chOff x="0" y="0"/>
          <a:chExt cx="0" cy="0"/>
        </a:xfrm>
      </p:grpSpPr>
      <p:sp>
        <p:nvSpPr>
          <p:cNvPr id="96" name="Google Shape;96;p23"/>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23"/>
          <p:cNvSpPr txBox="1"/>
          <p:nvPr>
            <p:ph idx="1" type="body"/>
          </p:nvPr>
        </p:nvSpPr>
        <p:spPr>
          <a:xfrm>
            <a:off x="2589212" y="2133600"/>
            <a:ext cx="4313864"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98" name="Google Shape;98;p23"/>
          <p:cNvSpPr txBox="1"/>
          <p:nvPr>
            <p:ph idx="2" type="body"/>
          </p:nvPr>
        </p:nvSpPr>
        <p:spPr>
          <a:xfrm>
            <a:off x="7190747" y="2126222"/>
            <a:ext cx="4313864" cy="3777622"/>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99" name="Google Shape;99;p2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23"/>
          <p:cNvSpPr/>
          <p:nvPr/>
        </p:nvSpPr>
        <p:spPr>
          <a:xfrm flipH="1" rot="10800000">
            <a:off x="0" y="514921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3"/>
          <p:cNvSpPr txBox="1"/>
          <p:nvPr>
            <p:ph idx="12" type="sldNum"/>
          </p:nvPr>
        </p:nvSpPr>
        <p:spPr>
          <a:xfrm>
            <a:off x="536001" y="5222622"/>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103" name="Shape 103"/>
        <p:cNvGrpSpPr/>
        <p:nvPr/>
      </p:nvGrpSpPr>
      <p:grpSpPr>
        <a:xfrm>
          <a:off x="0" y="0"/>
          <a:ext cx="0" cy="0"/>
          <a:chOff x="0" y="0"/>
          <a:chExt cx="0" cy="0"/>
        </a:xfrm>
      </p:grpSpPr>
      <p:sp>
        <p:nvSpPr>
          <p:cNvPr id="104" name="Google Shape;104;p24"/>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24"/>
          <p:cNvSpPr txBox="1"/>
          <p:nvPr>
            <p:ph idx="1" type="body"/>
          </p:nvPr>
        </p:nvSpPr>
        <p:spPr>
          <a:xfrm>
            <a:off x="2939373" y="1972703"/>
            <a:ext cx="3992732"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None/>
              <a:defRPr b="0" sz="2400"/>
            </a:lvl1pPr>
            <a:lvl2pPr indent="-228600" lvl="1" marL="914400" algn="l">
              <a:spcBef>
                <a:spcPts val="1000"/>
              </a:spcBef>
              <a:spcAft>
                <a:spcPts val="0"/>
              </a:spcAft>
              <a:buSzPts val="2000"/>
              <a:buNone/>
              <a:defRPr b="1" sz="2000"/>
            </a:lvl2pPr>
            <a:lvl3pPr indent="-228600" lvl="2" marL="1371600" algn="l">
              <a:spcBef>
                <a:spcPts val="1000"/>
              </a:spcBef>
              <a:spcAft>
                <a:spcPts val="0"/>
              </a:spcAft>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SzPts val="1600"/>
              <a:buNone/>
              <a:defRPr b="1" sz="1600"/>
            </a:lvl5pPr>
            <a:lvl6pPr indent="-228600" lvl="5" marL="2743200" algn="l">
              <a:spcBef>
                <a:spcPts val="1000"/>
              </a:spcBef>
              <a:spcAft>
                <a:spcPts val="0"/>
              </a:spcAft>
              <a:buSzPts val="1600"/>
              <a:buNone/>
              <a:defRPr b="1" sz="1600"/>
            </a:lvl6pPr>
            <a:lvl7pPr indent="-228600" lvl="6" marL="3200400" algn="l">
              <a:spcBef>
                <a:spcPts val="1000"/>
              </a:spcBef>
              <a:spcAft>
                <a:spcPts val="0"/>
              </a:spcAft>
              <a:buSzPts val="1600"/>
              <a:buNone/>
              <a:defRPr b="1" sz="1600"/>
            </a:lvl7pPr>
            <a:lvl8pPr indent="-228600" lvl="7" marL="3657600" algn="l">
              <a:spcBef>
                <a:spcPts val="1000"/>
              </a:spcBef>
              <a:spcAft>
                <a:spcPts val="0"/>
              </a:spcAft>
              <a:buSzPts val="1600"/>
              <a:buNone/>
              <a:defRPr b="1" sz="1600"/>
            </a:lvl8pPr>
            <a:lvl9pPr indent="-228600" lvl="8" marL="4114800" algn="l">
              <a:spcBef>
                <a:spcPts val="1000"/>
              </a:spcBef>
              <a:spcAft>
                <a:spcPts val="0"/>
              </a:spcAft>
              <a:buSzPts val="1600"/>
              <a:buNone/>
              <a:defRPr b="1" sz="1600"/>
            </a:lvl9pPr>
          </a:lstStyle>
          <a:p/>
        </p:txBody>
      </p:sp>
      <p:sp>
        <p:nvSpPr>
          <p:cNvPr id="106" name="Google Shape;106;p24"/>
          <p:cNvSpPr txBox="1"/>
          <p:nvPr>
            <p:ph idx="2" type="body"/>
          </p:nvPr>
        </p:nvSpPr>
        <p:spPr>
          <a:xfrm>
            <a:off x="2589212" y="2548966"/>
            <a:ext cx="4342893" cy="335406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07" name="Google Shape;107;p24"/>
          <p:cNvSpPr txBox="1"/>
          <p:nvPr>
            <p:ph idx="3" type="body"/>
          </p:nvPr>
        </p:nvSpPr>
        <p:spPr>
          <a:xfrm>
            <a:off x="7506629" y="1969475"/>
            <a:ext cx="3999001" cy="576262"/>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None/>
              <a:defRPr b="0" sz="2400"/>
            </a:lvl1pPr>
            <a:lvl2pPr indent="-228600" lvl="1" marL="914400" algn="l">
              <a:spcBef>
                <a:spcPts val="1000"/>
              </a:spcBef>
              <a:spcAft>
                <a:spcPts val="0"/>
              </a:spcAft>
              <a:buSzPts val="2000"/>
              <a:buNone/>
              <a:defRPr b="1" sz="2000"/>
            </a:lvl2pPr>
            <a:lvl3pPr indent="-228600" lvl="2" marL="1371600" algn="l">
              <a:spcBef>
                <a:spcPts val="1000"/>
              </a:spcBef>
              <a:spcAft>
                <a:spcPts val="0"/>
              </a:spcAft>
              <a:buSzPts val="1800"/>
              <a:buNone/>
              <a:defRPr b="1" sz="1800"/>
            </a:lvl3pPr>
            <a:lvl4pPr indent="-228600" lvl="3" marL="1828800" algn="l">
              <a:spcBef>
                <a:spcPts val="1000"/>
              </a:spcBef>
              <a:spcAft>
                <a:spcPts val="0"/>
              </a:spcAft>
              <a:buSzPts val="1600"/>
              <a:buNone/>
              <a:defRPr b="1" sz="1600"/>
            </a:lvl4pPr>
            <a:lvl5pPr indent="-228600" lvl="4" marL="2286000" algn="l">
              <a:spcBef>
                <a:spcPts val="1000"/>
              </a:spcBef>
              <a:spcAft>
                <a:spcPts val="0"/>
              </a:spcAft>
              <a:buSzPts val="1600"/>
              <a:buNone/>
              <a:defRPr b="1" sz="1600"/>
            </a:lvl5pPr>
            <a:lvl6pPr indent="-228600" lvl="5" marL="2743200" algn="l">
              <a:spcBef>
                <a:spcPts val="1000"/>
              </a:spcBef>
              <a:spcAft>
                <a:spcPts val="0"/>
              </a:spcAft>
              <a:buSzPts val="1600"/>
              <a:buNone/>
              <a:defRPr b="1" sz="1600"/>
            </a:lvl6pPr>
            <a:lvl7pPr indent="-228600" lvl="6" marL="3200400" algn="l">
              <a:spcBef>
                <a:spcPts val="1000"/>
              </a:spcBef>
              <a:spcAft>
                <a:spcPts val="0"/>
              </a:spcAft>
              <a:buSzPts val="1600"/>
              <a:buNone/>
              <a:defRPr b="1" sz="1600"/>
            </a:lvl7pPr>
            <a:lvl8pPr indent="-228600" lvl="7" marL="3657600" algn="l">
              <a:spcBef>
                <a:spcPts val="1000"/>
              </a:spcBef>
              <a:spcAft>
                <a:spcPts val="0"/>
              </a:spcAft>
              <a:buSzPts val="1600"/>
              <a:buNone/>
              <a:defRPr b="1" sz="1600"/>
            </a:lvl8pPr>
            <a:lvl9pPr indent="-228600" lvl="8" marL="4114800" algn="l">
              <a:spcBef>
                <a:spcPts val="1000"/>
              </a:spcBef>
              <a:spcAft>
                <a:spcPts val="0"/>
              </a:spcAft>
              <a:buSzPts val="1600"/>
              <a:buNone/>
              <a:defRPr b="1" sz="1600"/>
            </a:lvl9pPr>
          </a:lstStyle>
          <a:p/>
        </p:txBody>
      </p:sp>
      <p:sp>
        <p:nvSpPr>
          <p:cNvPr id="108" name="Google Shape;108;p24"/>
          <p:cNvSpPr txBox="1"/>
          <p:nvPr>
            <p:ph idx="4" type="body"/>
          </p:nvPr>
        </p:nvSpPr>
        <p:spPr>
          <a:xfrm>
            <a:off x="7166957" y="2545738"/>
            <a:ext cx="4338674" cy="335406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09" name="Google Shape;109;p2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2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24"/>
          <p:cNvSpPr/>
          <p:nvPr/>
        </p:nvSpPr>
        <p:spPr>
          <a:xfrm flipH="1" rot="10800000">
            <a:off x="0" y="5076063"/>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4"/>
          <p:cNvSpPr txBox="1"/>
          <p:nvPr>
            <p:ph idx="12" type="sldNum"/>
          </p:nvPr>
        </p:nvSpPr>
        <p:spPr>
          <a:xfrm>
            <a:off x="536001" y="5149470"/>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13" name="Shape 113"/>
        <p:cNvGrpSpPr/>
        <p:nvPr/>
      </p:nvGrpSpPr>
      <p:grpSpPr>
        <a:xfrm>
          <a:off x="0" y="0"/>
          <a:ext cx="0" cy="0"/>
          <a:chOff x="0" y="0"/>
          <a:chExt cx="0" cy="0"/>
        </a:xfrm>
      </p:grpSpPr>
      <p:sp>
        <p:nvSpPr>
          <p:cNvPr id="114" name="Google Shape;114;p25"/>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25"/>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25"/>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25"/>
          <p:cNvSpPr/>
          <p:nvPr/>
        </p:nvSpPr>
        <p:spPr>
          <a:xfrm flipH="1" rot="10800000">
            <a:off x="0" y="4957191"/>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5"/>
          <p:cNvSpPr txBox="1"/>
          <p:nvPr>
            <p:ph idx="12" type="sldNum"/>
          </p:nvPr>
        </p:nvSpPr>
        <p:spPr>
          <a:xfrm>
            <a:off x="536001" y="5030598"/>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19" name="Shape 119"/>
        <p:cNvGrpSpPr/>
        <p:nvPr/>
      </p:nvGrpSpPr>
      <p:grpSpPr>
        <a:xfrm>
          <a:off x="0" y="0"/>
          <a:ext cx="0" cy="0"/>
          <a:chOff x="0" y="0"/>
          <a:chExt cx="0" cy="0"/>
        </a:xfrm>
      </p:grpSpPr>
      <p:sp>
        <p:nvSpPr>
          <p:cNvPr id="120" name="Google Shape;120;p26"/>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26"/>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26"/>
          <p:cNvSpPr/>
          <p:nvPr/>
        </p:nvSpPr>
        <p:spPr>
          <a:xfrm flipH="1" rot="10800000">
            <a:off x="0" y="4957191"/>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6"/>
          <p:cNvSpPr txBox="1"/>
          <p:nvPr>
            <p:ph idx="12" type="sldNum"/>
          </p:nvPr>
        </p:nvSpPr>
        <p:spPr>
          <a:xfrm>
            <a:off x="536001" y="5030598"/>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24" name="Google Shape;124;p26"/>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6"/>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6" name="Google Shape;126;p26"/>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pic>
        <p:nvPicPr>
          <p:cNvPr id="127" name="Google Shape;127;p26"/>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128" name="Google Shape;128;p26"/>
          <p:cNvSpPr txBox="1"/>
          <p:nvPr/>
        </p:nvSpPr>
        <p:spPr>
          <a:xfrm>
            <a:off x="2230025" y="6315635"/>
            <a:ext cx="7811928"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de-DE" sz="900">
                <a:solidFill>
                  <a:schemeClr val="lt1"/>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entury Gothic"/>
              <a:ea typeface="Century Gothic"/>
              <a:cs typeface="Century Gothic"/>
              <a:sym typeface="Century Gothic"/>
            </a:endParaRPr>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29" name="Shape 129"/>
        <p:cNvGrpSpPr/>
        <p:nvPr/>
      </p:nvGrpSpPr>
      <p:grpSpPr>
        <a:xfrm>
          <a:off x="0" y="0"/>
          <a:ext cx="0" cy="0"/>
          <a:chOff x="0" y="0"/>
          <a:chExt cx="0" cy="0"/>
        </a:xfrm>
      </p:grpSpPr>
      <p:sp>
        <p:nvSpPr>
          <p:cNvPr id="130" name="Google Shape;130;p27"/>
          <p:cNvSpPr txBox="1"/>
          <p:nvPr>
            <p:ph type="title"/>
          </p:nvPr>
        </p:nvSpPr>
        <p:spPr>
          <a:xfrm>
            <a:off x="2589213" y="4800600"/>
            <a:ext cx="8915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27"/>
          <p:cNvSpPr/>
          <p:nvPr>
            <p:ph idx="2" type="pic"/>
          </p:nvPr>
        </p:nvSpPr>
        <p:spPr>
          <a:xfrm>
            <a:off x="2589212" y="634965"/>
            <a:ext cx="8915400" cy="3854970"/>
          </a:xfrm>
          <a:prstGeom prst="rect">
            <a:avLst/>
          </a:prstGeom>
          <a:noFill/>
          <a:ln>
            <a:noFill/>
          </a:ln>
        </p:spPr>
      </p:sp>
      <p:sp>
        <p:nvSpPr>
          <p:cNvPr id="132" name="Google Shape;132;p27"/>
          <p:cNvSpPr txBox="1"/>
          <p:nvPr>
            <p:ph idx="1" type="body"/>
          </p:nvPr>
        </p:nvSpPr>
        <p:spPr>
          <a:xfrm>
            <a:off x="2589213" y="5367338"/>
            <a:ext cx="8915400" cy="49371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200"/>
              <a:buNone/>
              <a:defRPr sz="1200"/>
            </a:lvl1pPr>
            <a:lvl2pPr indent="-228600" lvl="1" marL="914400" algn="l">
              <a:spcBef>
                <a:spcPts val="1000"/>
              </a:spcBef>
              <a:spcAft>
                <a:spcPts val="0"/>
              </a:spcAft>
              <a:buSzPts val="1200"/>
              <a:buNone/>
              <a:defRPr sz="1200"/>
            </a:lvl2pPr>
            <a:lvl3pPr indent="-228600" lvl="2" marL="1371600" algn="l">
              <a:spcBef>
                <a:spcPts val="1000"/>
              </a:spcBef>
              <a:spcAft>
                <a:spcPts val="0"/>
              </a:spcAft>
              <a:buSzPts val="1000"/>
              <a:buNone/>
              <a:defRPr sz="1000"/>
            </a:lvl3pPr>
            <a:lvl4pPr indent="-228600" lvl="3" marL="1828800" algn="l">
              <a:spcBef>
                <a:spcPts val="1000"/>
              </a:spcBef>
              <a:spcAft>
                <a:spcPts val="0"/>
              </a:spcAft>
              <a:buSzPts val="900"/>
              <a:buNone/>
              <a:defRPr sz="900"/>
            </a:lvl4pPr>
            <a:lvl5pPr indent="-228600" lvl="4" marL="2286000" algn="l">
              <a:spcBef>
                <a:spcPts val="1000"/>
              </a:spcBef>
              <a:spcAft>
                <a:spcPts val="0"/>
              </a:spcAft>
              <a:buSzPts val="900"/>
              <a:buNone/>
              <a:defRPr sz="900"/>
            </a:lvl5pPr>
            <a:lvl6pPr indent="-228600" lvl="5" marL="2743200" algn="l">
              <a:spcBef>
                <a:spcPts val="1000"/>
              </a:spcBef>
              <a:spcAft>
                <a:spcPts val="0"/>
              </a:spcAft>
              <a:buSzPts val="900"/>
              <a:buNone/>
              <a:defRPr sz="900"/>
            </a:lvl6pPr>
            <a:lvl7pPr indent="-228600" lvl="6" marL="3200400" algn="l">
              <a:spcBef>
                <a:spcPts val="1000"/>
              </a:spcBef>
              <a:spcAft>
                <a:spcPts val="0"/>
              </a:spcAft>
              <a:buSzPts val="900"/>
              <a:buNone/>
              <a:defRPr sz="900"/>
            </a:lvl7pPr>
            <a:lvl8pPr indent="-228600" lvl="7" marL="3657600" algn="l">
              <a:spcBef>
                <a:spcPts val="1000"/>
              </a:spcBef>
              <a:spcAft>
                <a:spcPts val="0"/>
              </a:spcAft>
              <a:buSzPts val="900"/>
              <a:buNone/>
              <a:defRPr sz="900"/>
            </a:lvl8pPr>
            <a:lvl9pPr indent="-228600" lvl="8" marL="4114800" algn="l">
              <a:spcBef>
                <a:spcPts val="1000"/>
              </a:spcBef>
              <a:spcAft>
                <a:spcPts val="0"/>
              </a:spcAft>
              <a:buSzPts val="900"/>
              <a:buNone/>
              <a:defRPr sz="900"/>
            </a:lvl9pPr>
          </a:lstStyle>
          <a:p/>
        </p:txBody>
      </p:sp>
      <p:sp>
        <p:nvSpPr>
          <p:cNvPr id="133" name="Google Shape;133;p27"/>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27"/>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27"/>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7"/>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Beschriftung">
  <p:cSld name="Titel und Beschriftung">
    <p:spTree>
      <p:nvGrpSpPr>
        <p:cNvPr id="137" name="Shape 137"/>
        <p:cNvGrpSpPr/>
        <p:nvPr/>
      </p:nvGrpSpPr>
      <p:grpSpPr>
        <a:xfrm>
          <a:off x="0" y="0"/>
          <a:ext cx="0" cy="0"/>
          <a:chOff x="0" y="0"/>
          <a:chExt cx="0" cy="0"/>
        </a:xfrm>
      </p:grpSpPr>
      <p:sp>
        <p:nvSpPr>
          <p:cNvPr id="138" name="Google Shape;138;p28"/>
          <p:cNvSpPr txBox="1"/>
          <p:nvPr>
            <p:ph type="title"/>
          </p:nvPr>
        </p:nvSpPr>
        <p:spPr>
          <a:xfrm>
            <a:off x="2589212" y="609600"/>
            <a:ext cx="8915399" cy="311704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28"/>
          <p:cNvSpPr txBox="1"/>
          <p:nvPr>
            <p:ph idx="1" type="body"/>
          </p:nvPr>
        </p:nvSpPr>
        <p:spPr>
          <a:xfrm>
            <a:off x="2589212" y="4354046"/>
            <a:ext cx="8915399" cy="1555864"/>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800"/>
              <a:buNone/>
              <a:defRPr sz="18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140" name="Google Shape;140;p28"/>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1" name="Google Shape;141;p28"/>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28"/>
          <p:cNvSpPr/>
          <p:nvPr/>
        </p:nvSpPr>
        <p:spPr>
          <a:xfrm flipH="1" rot="10800000">
            <a:off x="0" y="5457477"/>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8"/>
          <p:cNvSpPr txBox="1"/>
          <p:nvPr>
            <p:ph idx="12" type="sldNum"/>
          </p:nvPr>
        </p:nvSpPr>
        <p:spPr>
          <a:xfrm>
            <a:off x="536001" y="5523441"/>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itat mit Beschriftung">
  <p:cSld name="Zitat mit Beschriftung">
    <p:spTree>
      <p:nvGrpSpPr>
        <p:cNvPr id="144" name="Shape 144"/>
        <p:cNvGrpSpPr/>
        <p:nvPr/>
      </p:nvGrpSpPr>
      <p:grpSpPr>
        <a:xfrm>
          <a:off x="0" y="0"/>
          <a:ext cx="0" cy="0"/>
          <a:chOff x="0" y="0"/>
          <a:chExt cx="0" cy="0"/>
        </a:xfrm>
      </p:grpSpPr>
      <p:sp>
        <p:nvSpPr>
          <p:cNvPr id="145" name="Google Shape;145;p29"/>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29"/>
          <p:cNvSpPr txBox="1"/>
          <p:nvPr>
            <p:ph idx="1" type="body"/>
          </p:nvPr>
        </p:nvSpPr>
        <p:spPr>
          <a:xfrm>
            <a:off x="3275012" y="3505200"/>
            <a:ext cx="7536554" cy="381000"/>
          </a:xfrm>
          <a:prstGeom prst="rect">
            <a:avLst/>
          </a:prstGeom>
          <a:noFill/>
          <a:ln>
            <a:noFill/>
          </a:ln>
        </p:spPr>
        <p:txBody>
          <a:bodyPr anchorCtr="0" anchor="ctr" bIns="45700" lIns="91425" spcFirstLastPara="1" rIns="91425" wrap="square" tIns="45700">
            <a:noAutofit/>
          </a:bodyPr>
          <a:lstStyle>
            <a:lvl1pPr indent="-228600" lvl="0" marL="457200" algn="l">
              <a:spcBef>
                <a:spcPts val="1000"/>
              </a:spcBef>
              <a:spcAft>
                <a:spcPts val="0"/>
              </a:spcAft>
              <a:buSzPts val="1600"/>
              <a:buFont typeface="Century Gothic"/>
              <a:buNone/>
              <a:defRPr sz="1600">
                <a:solidFill>
                  <a:srgbClr val="7F7F7F"/>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47" name="Google Shape;147;p29"/>
          <p:cNvSpPr txBox="1"/>
          <p:nvPr>
            <p:ph idx="2" type="body"/>
          </p:nvPr>
        </p:nvSpPr>
        <p:spPr>
          <a:xfrm>
            <a:off x="2589212" y="4354046"/>
            <a:ext cx="8915399" cy="1555864"/>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800"/>
              <a:buNone/>
              <a:defRPr sz="1800">
                <a:solidFill>
                  <a:srgbClr val="595959"/>
                </a:solidFill>
              </a:defRPr>
            </a:lvl1pPr>
            <a:lvl2pPr indent="-228600" lvl="1" marL="914400" algn="l">
              <a:spcBef>
                <a:spcPts val="1000"/>
              </a:spcBef>
              <a:spcAft>
                <a:spcPts val="0"/>
              </a:spcAft>
              <a:buSzPts val="1800"/>
              <a:buNone/>
              <a:defRPr sz="1800">
                <a:solidFill>
                  <a:srgbClr val="888888"/>
                </a:solidFill>
              </a:defRPr>
            </a:lvl2pPr>
            <a:lvl3pPr indent="-228600" lvl="2" marL="1371600" algn="l">
              <a:spcBef>
                <a:spcPts val="1000"/>
              </a:spcBef>
              <a:spcAft>
                <a:spcPts val="0"/>
              </a:spcAft>
              <a:buSzPts val="1600"/>
              <a:buNone/>
              <a:defRPr sz="1600">
                <a:solidFill>
                  <a:srgbClr val="888888"/>
                </a:solidFill>
              </a:defRPr>
            </a:lvl3pPr>
            <a:lvl4pPr indent="-228600" lvl="3" marL="1828800" algn="l">
              <a:spcBef>
                <a:spcPts val="1000"/>
              </a:spcBef>
              <a:spcAft>
                <a:spcPts val="0"/>
              </a:spcAft>
              <a:buSzPts val="1400"/>
              <a:buNone/>
              <a:defRPr sz="1400">
                <a:solidFill>
                  <a:srgbClr val="888888"/>
                </a:solidFill>
              </a:defRPr>
            </a:lvl4pPr>
            <a:lvl5pPr indent="-228600" lvl="4" marL="2286000" algn="l">
              <a:spcBef>
                <a:spcPts val="1000"/>
              </a:spcBef>
              <a:spcAft>
                <a:spcPts val="0"/>
              </a:spcAft>
              <a:buSzPts val="1400"/>
              <a:buNone/>
              <a:defRPr sz="1400">
                <a:solidFill>
                  <a:srgbClr val="888888"/>
                </a:solidFill>
              </a:defRPr>
            </a:lvl5pPr>
            <a:lvl6pPr indent="-228600" lvl="5" marL="2743200" algn="l">
              <a:spcBef>
                <a:spcPts val="1000"/>
              </a:spcBef>
              <a:spcAft>
                <a:spcPts val="0"/>
              </a:spcAft>
              <a:buSzPts val="1400"/>
              <a:buNone/>
              <a:defRPr sz="1400">
                <a:solidFill>
                  <a:srgbClr val="888888"/>
                </a:solidFill>
              </a:defRPr>
            </a:lvl6pPr>
            <a:lvl7pPr indent="-228600" lvl="6" marL="3200400" algn="l">
              <a:spcBef>
                <a:spcPts val="1000"/>
              </a:spcBef>
              <a:spcAft>
                <a:spcPts val="0"/>
              </a:spcAft>
              <a:buSzPts val="1400"/>
              <a:buNone/>
              <a:defRPr sz="1400">
                <a:solidFill>
                  <a:srgbClr val="888888"/>
                </a:solidFill>
              </a:defRPr>
            </a:lvl7pPr>
            <a:lvl8pPr indent="-228600" lvl="7" marL="3657600" algn="l">
              <a:spcBef>
                <a:spcPts val="1000"/>
              </a:spcBef>
              <a:spcAft>
                <a:spcPts val="0"/>
              </a:spcAft>
              <a:buSzPts val="1400"/>
              <a:buNone/>
              <a:defRPr sz="1400">
                <a:solidFill>
                  <a:srgbClr val="888888"/>
                </a:solidFill>
              </a:defRPr>
            </a:lvl8pPr>
            <a:lvl9pPr indent="-228600" lvl="8" marL="4114800" algn="l">
              <a:spcBef>
                <a:spcPts val="1000"/>
              </a:spcBef>
              <a:spcAft>
                <a:spcPts val="0"/>
              </a:spcAft>
              <a:buSzPts val="1400"/>
              <a:buNone/>
              <a:defRPr sz="1400">
                <a:solidFill>
                  <a:srgbClr val="888888"/>
                </a:solidFill>
              </a:defRPr>
            </a:lvl9pPr>
          </a:lstStyle>
          <a:p/>
        </p:txBody>
      </p:sp>
      <p:sp>
        <p:nvSpPr>
          <p:cNvPr id="148" name="Google Shape;148;p29"/>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29"/>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29"/>
          <p:cNvSpPr/>
          <p:nvPr/>
        </p:nvSpPr>
        <p:spPr>
          <a:xfrm flipH="1" rot="10800000">
            <a:off x="0" y="5226431"/>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9"/>
          <p:cNvSpPr txBox="1"/>
          <p:nvPr>
            <p:ph idx="12" type="sldNum"/>
          </p:nvPr>
        </p:nvSpPr>
        <p:spPr>
          <a:xfrm>
            <a:off x="536001" y="5292395"/>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52" name="Google Shape;152;p29"/>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de-DE" sz="8000">
                <a:solidFill>
                  <a:schemeClr val="accent1"/>
                </a:solidFill>
                <a:latin typeface="Arial"/>
                <a:ea typeface="Arial"/>
                <a:cs typeface="Arial"/>
                <a:sym typeface="Arial"/>
              </a:rPr>
              <a:t>“</a:t>
            </a:r>
            <a:endParaRPr/>
          </a:p>
        </p:txBody>
      </p:sp>
      <p:sp>
        <p:nvSpPr>
          <p:cNvPr id="153" name="Google Shape;153;p29"/>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de-DE" sz="8000">
                <a:solidFill>
                  <a:schemeClr val="accent1"/>
                </a:solidFill>
                <a:latin typeface="Arial"/>
                <a:ea typeface="Arial"/>
                <a:cs typeface="Arial"/>
                <a:sym typeface="Arial"/>
              </a:rPr>
              <a:t>”</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nskarte">
  <p:cSld name="Namenskarte">
    <p:spTree>
      <p:nvGrpSpPr>
        <p:cNvPr id="154" name="Shape 154"/>
        <p:cNvGrpSpPr/>
        <p:nvPr/>
      </p:nvGrpSpPr>
      <p:grpSpPr>
        <a:xfrm>
          <a:off x="0" y="0"/>
          <a:ext cx="0" cy="0"/>
          <a:chOff x="0" y="0"/>
          <a:chExt cx="0" cy="0"/>
        </a:xfrm>
      </p:grpSpPr>
      <p:sp>
        <p:nvSpPr>
          <p:cNvPr id="155" name="Google Shape;155;p30"/>
          <p:cNvSpPr txBox="1"/>
          <p:nvPr>
            <p:ph type="title"/>
          </p:nvPr>
        </p:nvSpPr>
        <p:spPr>
          <a:xfrm>
            <a:off x="2589213" y="2438400"/>
            <a:ext cx="8915400" cy="2724845"/>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30"/>
          <p:cNvSpPr txBox="1"/>
          <p:nvPr>
            <p:ph idx="1"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57" name="Google Shape;157;p30"/>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30"/>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30"/>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30"/>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nskarte für Zitat">
  <p:cSld name="Namenskarte für Zitat">
    <p:spTree>
      <p:nvGrpSpPr>
        <p:cNvPr id="161" name="Shape 161"/>
        <p:cNvGrpSpPr/>
        <p:nvPr/>
      </p:nvGrpSpPr>
      <p:grpSpPr>
        <a:xfrm>
          <a:off x="0" y="0"/>
          <a:ext cx="0" cy="0"/>
          <a:chOff x="0" y="0"/>
          <a:chExt cx="0" cy="0"/>
        </a:xfrm>
      </p:grpSpPr>
      <p:sp>
        <p:nvSpPr>
          <p:cNvPr id="162" name="Google Shape;162;p31"/>
          <p:cNvSpPr txBox="1"/>
          <p:nvPr>
            <p:ph type="title"/>
          </p:nvPr>
        </p:nvSpPr>
        <p:spPr>
          <a:xfrm>
            <a:off x="2849949" y="609600"/>
            <a:ext cx="8393926" cy="2895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p31"/>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Font typeface="Century Gothic"/>
              <a:buNone/>
              <a:defRPr sz="2400">
                <a:solidFill>
                  <a:schemeClr val="accent1"/>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64" name="Google Shape;164;p31"/>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65" name="Google Shape;165;p31"/>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 name="Google Shape;166;p31"/>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 name="Google Shape;167;p31"/>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1"/>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69" name="Google Shape;169;p31"/>
          <p:cNvSpPr txBox="1"/>
          <p:nvPr/>
        </p:nvSpPr>
        <p:spPr>
          <a:xfrm>
            <a:off x="2467652" y="648005"/>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de-DE" sz="8000">
                <a:solidFill>
                  <a:schemeClr val="accent1"/>
                </a:solidFill>
                <a:latin typeface="Arial"/>
                <a:ea typeface="Arial"/>
                <a:cs typeface="Arial"/>
                <a:sym typeface="Arial"/>
              </a:rPr>
              <a:t>“</a:t>
            </a:r>
            <a:endParaRPr/>
          </a:p>
        </p:txBody>
      </p:sp>
      <p:sp>
        <p:nvSpPr>
          <p:cNvPr id="170" name="Google Shape;170;p31"/>
          <p:cNvSpPr txBox="1"/>
          <p:nvPr/>
        </p:nvSpPr>
        <p:spPr>
          <a:xfrm>
            <a:off x="11114852" y="290530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de-DE" sz="8000">
                <a:solidFill>
                  <a:schemeClr val="accent1"/>
                </a:solidFill>
                <a:latin typeface="Arial"/>
                <a:ea typeface="Arial"/>
                <a:cs typeface="Arial"/>
                <a:sym typeface="Arial"/>
              </a:rPr>
              <a:t>”</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ahr oder Falsch">
  <p:cSld name="Wahr oder Falsch">
    <p:spTree>
      <p:nvGrpSpPr>
        <p:cNvPr id="171" name="Shape 171"/>
        <p:cNvGrpSpPr/>
        <p:nvPr/>
      </p:nvGrpSpPr>
      <p:grpSpPr>
        <a:xfrm>
          <a:off x="0" y="0"/>
          <a:ext cx="0" cy="0"/>
          <a:chOff x="0" y="0"/>
          <a:chExt cx="0" cy="0"/>
        </a:xfrm>
      </p:grpSpPr>
      <p:sp>
        <p:nvSpPr>
          <p:cNvPr id="172" name="Google Shape;172;p32"/>
          <p:cNvSpPr txBox="1"/>
          <p:nvPr>
            <p:ph type="title"/>
          </p:nvPr>
        </p:nvSpPr>
        <p:spPr>
          <a:xfrm>
            <a:off x="2589212" y="627407"/>
            <a:ext cx="8915399" cy="288002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4800"/>
              <a:buFont typeface="Century Gothic"/>
              <a:buNone/>
              <a:defRPr b="0"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3" name="Google Shape;173;p32"/>
          <p:cNvSpPr txBox="1"/>
          <p:nvPr>
            <p:ph idx="1" type="body"/>
          </p:nvPr>
        </p:nvSpPr>
        <p:spPr>
          <a:xfrm>
            <a:off x="2589212" y="4343400"/>
            <a:ext cx="8915400" cy="8382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2400"/>
              <a:buFont typeface="Century Gothic"/>
              <a:buNone/>
              <a:defRPr sz="2400">
                <a:solidFill>
                  <a:schemeClr val="accent1"/>
                </a:solidFill>
              </a:defRPr>
            </a:lvl1pPr>
            <a:lvl2pPr indent="-228600" lvl="1" marL="914400" algn="l">
              <a:spcBef>
                <a:spcPts val="1000"/>
              </a:spcBef>
              <a:spcAft>
                <a:spcPts val="0"/>
              </a:spcAft>
              <a:buSzPts val="1600"/>
              <a:buFont typeface="Century Gothic"/>
              <a:buNone/>
              <a:defRPr/>
            </a:lvl2pPr>
            <a:lvl3pPr indent="-228600" lvl="2" marL="1371600" algn="l">
              <a:spcBef>
                <a:spcPts val="1000"/>
              </a:spcBef>
              <a:spcAft>
                <a:spcPts val="0"/>
              </a:spcAft>
              <a:buSzPts val="1400"/>
              <a:buFont typeface="Century Gothic"/>
              <a:buNone/>
              <a:defRPr/>
            </a:lvl3pPr>
            <a:lvl4pPr indent="-228600" lvl="3" marL="1828800" algn="l">
              <a:spcBef>
                <a:spcPts val="1000"/>
              </a:spcBef>
              <a:spcAft>
                <a:spcPts val="0"/>
              </a:spcAft>
              <a:buSzPts val="1200"/>
              <a:buFont typeface="Century Gothic"/>
              <a:buNone/>
              <a:defRPr/>
            </a:lvl4pPr>
            <a:lvl5pPr indent="-228600" lvl="4" marL="2286000" algn="l">
              <a:spcBef>
                <a:spcPts val="1000"/>
              </a:spcBef>
              <a:spcAft>
                <a:spcPts val="0"/>
              </a:spcAft>
              <a:buSzPts val="1200"/>
              <a:buFont typeface="Century Gothic"/>
              <a:buNone/>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74" name="Google Shape;174;p32"/>
          <p:cNvSpPr txBox="1"/>
          <p:nvPr>
            <p:ph idx="2" type="body"/>
          </p:nvPr>
        </p:nvSpPr>
        <p:spPr>
          <a:xfrm>
            <a:off x="2589213" y="5181600"/>
            <a:ext cx="8915400" cy="729622"/>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800"/>
              <a:buNone/>
              <a:defRPr>
                <a:solidFill>
                  <a:srgbClr val="595959"/>
                </a:solidFill>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75" name="Google Shape;175;p32"/>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6" name="Google Shape;176;p32"/>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7" name="Google Shape;177;p32"/>
          <p:cNvSpPr/>
          <p:nvPr/>
        </p:nvSpPr>
        <p:spPr>
          <a:xfrm flipH="1" rot="10800000">
            <a:off x="-4189" y="4911725"/>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2"/>
          <p:cNvSpPr txBox="1"/>
          <p:nvPr>
            <p:ph idx="12" type="sldNum"/>
          </p:nvPr>
        </p:nvSpPr>
        <p:spPr>
          <a:xfrm>
            <a:off x="531812" y="4983087"/>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79" name="Shape 179"/>
        <p:cNvGrpSpPr/>
        <p:nvPr/>
      </p:nvGrpSpPr>
      <p:grpSpPr>
        <a:xfrm>
          <a:off x="0" y="0"/>
          <a:ext cx="0" cy="0"/>
          <a:chOff x="0" y="0"/>
          <a:chExt cx="0" cy="0"/>
        </a:xfrm>
      </p:grpSpPr>
      <p:sp>
        <p:nvSpPr>
          <p:cNvPr id="180" name="Google Shape;180;p33"/>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 name="Google Shape;181;p33"/>
          <p:cNvSpPr txBox="1"/>
          <p:nvPr>
            <p:ph idx="1" type="body"/>
          </p:nvPr>
        </p:nvSpPr>
        <p:spPr>
          <a:xfrm rot="5400000">
            <a:off x="5103812" y="-381000"/>
            <a:ext cx="3886200" cy="891540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82" name="Google Shape;182;p33"/>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33"/>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p33"/>
          <p:cNvSpPr/>
          <p:nvPr/>
        </p:nvSpPr>
        <p:spPr>
          <a:xfrm flipH="1" rot="10800000">
            <a:off x="0" y="4993767"/>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3"/>
          <p:cNvSpPr txBox="1"/>
          <p:nvPr>
            <p:ph idx="12" type="sldNum"/>
          </p:nvPr>
        </p:nvSpPr>
        <p:spPr>
          <a:xfrm>
            <a:off x="536001" y="5067174"/>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86" name="Shape 186"/>
        <p:cNvGrpSpPr/>
        <p:nvPr/>
      </p:nvGrpSpPr>
      <p:grpSpPr>
        <a:xfrm>
          <a:off x="0" y="0"/>
          <a:ext cx="0" cy="0"/>
          <a:chOff x="0" y="0"/>
          <a:chExt cx="0" cy="0"/>
        </a:xfrm>
      </p:grpSpPr>
      <p:sp>
        <p:nvSpPr>
          <p:cNvPr id="187" name="Google Shape;187;p34"/>
          <p:cNvSpPr txBox="1"/>
          <p:nvPr>
            <p:ph type="title"/>
          </p:nvPr>
        </p:nvSpPr>
        <p:spPr>
          <a:xfrm rot="5400000">
            <a:off x="7756704" y="2165513"/>
            <a:ext cx="5283817" cy="2207601"/>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34"/>
          <p:cNvSpPr txBox="1"/>
          <p:nvPr>
            <p:ph idx="1" type="body"/>
          </p:nvPr>
        </p:nvSpPr>
        <p:spPr>
          <a:xfrm rot="5400000">
            <a:off x="3185803" y="30814"/>
            <a:ext cx="5283817" cy="6477000"/>
          </a:xfrm>
          <a:prstGeom prst="rect">
            <a:avLst/>
          </a:prstGeom>
          <a:noFill/>
          <a:ln>
            <a:noFill/>
          </a:ln>
        </p:spPr>
        <p:txBody>
          <a:bodyPr anchorCtr="0" anchor="t" bIns="45700" lIns="91425" spcFirstLastPara="1" rIns="91425" wrap="square" tIns="45700">
            <a:normAutofit/>
          </a:bodyPr>
          <a:lstStyle>
            <a:lvl1pPr indent="-342900" lvl="0" marL="457200" algn="l">
              <a:spcBef>
                <a:spcPts val="1000"/>
              </a:spcBef>
              <a:spcAft>
                <a:spcPts val="0"/>
              </a:spcAft>
              <a:buSzPts val="1800"/>
              <a:buChar char="🠶"/>
              <a:defRPr/>
            </a:lvl1pPr>
            <a:lvl2pPr indent="-342900" lvl="1" marL="914400" algn="l">
              <a:spcBef>
                <a:spcPts val="1000"/>
              </a:spcBef>
              <a:spcAft>
                <a:spcPts val="0"/>
              </a:spcAft>
              <a:buSzPts val="1800"/>
              <a:buChar char="🠶"/>
              <a:defRPr/>
            </a:lvl2pPr>
            <a:lvl3pPr indent="-342900" lvl="2" marL="1371600" algn="l">
              <a:spcBef>
                <a:spcPts val="1000"/>
              </a:spcBef>
              <a:spcAft>
                <a:spcPts val="0"/>
              </a:spcAft>
              <a:buSzPts val="1800"/>
              <a:buChar char="🠶"/>
              <a:defRPr/>
            </a:lvl3pPr>
            <a:lvl4pPr indent="-342900" lvl="3" marL="1828800" algn="l">
              <a:spcBef>
                <a:spcPts val="1000"/>
              </a:spcBef>
              <a:spcAft>
                <a:spcPts val="0"/>
              </a:spcAft>
              <a:buSzPts val="1800"/>
              <a:buChar char="🠶"/>
              <a:defRPr/>
            </a:lvl4pPr>
            <a:lvl5pPr indent="-342900" lvl="4" marL="2286000" algn="l">
              <a:spcBef>
                <a:spcPts val="1000"/>
              </a:spcBef>
              <a:spcAft>
                <a:spcPts val="0"/>
              </a:spcAft>
              <a:buSzPts val="1800"/>
              <a:buChar char="🠶"/>
              <a:defRPr/>
            </a:lvl5pPr>
            <a:lvl6pPr indent="-342900" lvl="5" marL="2743200" algn="l">
              <a:spcBef>
                <a:spcPts val="1000"/>
              </a:spcBef>
              <a:spcAft>
                <a:spcPts val="0"/>
              </a:spcAft>
              <a:buSzPts val="1800"/>
              <a:buChar char="🠶"/>
              <a:defRPr/>
            </a:lvl6pPr>
            <a:lvl7pPr indent="-342900" lvl="6" marL="3200400" algn="l">
              <a:spcBef>
                <a:spcPts val="1000"/>
              </a:spcBef>
              <a:spcAft>
                <a:spcPts val="0"/>
              </a:spcAft>
              <a:buSzPts val="1800"/>
              <a:buChar char="🠶"/>
              <a:defRPr/>
            </a:lvl7pPr>
            <a:lvl8pPr indent="-342900" lvl="7" marL="3657600" algn="l">
              <a:spcBef>
                <a:spcPts val="1000"/>
              </a:spcBef>
              <a:spcAft>
                <a:spcPts val="0"/>
              </a:spcAft>
              <a:buSzPts val="1800"/>
              <a:buChar char="🠶"/>
              <a:defRPr/>
            </a:lvl8pPr>
            <a:lvl9pPr indent="-342900" lvl="8" marL="4114800" algn="l">
              <a:spcBef>
                <a:spcPts val="1000"/>
              </a:spcBef>
              <a:spcAft>
                <a:spcPts val="0"/>
              </a:spcAft>
              <a:buSzPts val="1800"/>
              <a:buChar char="🠶"/>
              <a:defRPr/>
            </a:lvl9pPr>
          </a:lstStyle>
          <a:p/>
        </p:txBody>
      </p:sp>
      <p:sp>
        <p:nvSpPr>
          <p:cNvPr id="189" name="Google Shape;189;p34"/>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 name="Google Shape;190;p34"/>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 name="Google Shape;191;p34"/>
          <p:cNvSpPr/>
          <p:nvPr/>
        </p:nvSpPr>
        <p:spPr>
          <a:xfrm flipH="1" rot="10800000">
            <a:off x="0" y="4929759"/>
            <a:ext cx="1588527" cy="507297"/>
          </a:xfrm>
          <a:custGeom>
            <a:rect b="b" l="l" r="r" t="t"/>
            <a:pathLst>
              <a:path extrusionOk="0" h="10000" w="9248">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4"/>
          <p:cNvSpPr txBox="1"/>
          <p:nvPr>
            <p:ph idx="12" type="sldNum"/>
          </p:nvPr>
        </p:nvSpPr>
        <p:spPr>
          <a:xfrm>
            <a:off x="536001" y="5003166"/>
            <a:ext cx="779767"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93" name="Google Shape;193;p34"/>
          <p:cNvSpPr/>
          <p:nvPr/>
        </p:nvSpPr>
        <p:spPr>
          <a:xfrm>
            <a:off x="1" y="6237586"/>
            <a:ext cx="12191999" cy="620414"/>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4"/>
          <p:cNvSpPr/>
          <p:nvPr/>
        </p:nvSpPr>
        <p:spPr>
          <a:xfrm>
            <a:off x="0" y="6171026"/>
            <a:ext cx="12192001" cy="65998"/>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5" name="Google Shape;195;p34"/>
          <p:cNvPicPr preferRelativeResize="0"/>
          <p:nvPr/>
        </p:nvPicPr>
        <p:blipFill rotWithShape="1">
          <a:blip r:embed="rId2">
            <a:alphaModFix/>
          </a:blip>
          <a:srcRect b="0" l="0" r="0" t="0"/>
          <a:stretch/>
        </p:blipFill>
        <p:spPr>
          <a:xfrm>
            <a:off x="104945" y="6281603"/>
            <a:ext cx="1061484" cy="400384"/>
          </a:xfrm>
          <a:prstGeom prst="rect">
            <a:avLst/>
          </a:prstGeom>
          <a:noFill/>
          <a:ln>
            <a:noFill/>
          </a:ln>
        </p:spPr>
      </p:pic>
      <p:pic>
        <p:nvPicPr>
          <p:cNvPr id="196" name="Google Shape;196;p34"/>
          <p:cNvPicPr preferRelativeResize="0"/>
          <p:nvPr/>
        </p:nvPicPr>
        <p:blipFill rotWithShape="1">
          <a:blip r:embed="rId3">
            <a:alphaModFix/>
          </a:blip>
          <a:srcRect b="0" l="0" r="0" t="0"/>
          <a:stretch/>
        </p:blipFill>
        <p:spPr>
          <a:xfrm>
            <a:off x="10099505" y="6266872"/>
            <a:ext cx="1987550" cy="567690"/>
          </a:xfrm>
          <a:prstGeom prst="rect">
            <a:avLst/>
          </a:prstGeom>
          <a:noFill/>
          <a:ln>
            <a:noFill/>
          </a:ln>
        </p:spPr>
      </p:pic>
      <p:sp>
        <p:nvSpPr>
          <p:cNvPr id="197" name="Google Shape;197;p34"/>
          <p:cNvSpPr txBox="1"/>
          <p:nvPr/>
        </p:nvSpPr>
        <p:spPr>
          <a:xfrm>
            <a:off x="2325619" y="6294478"/>
            <a:ext cx="7540762"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lang="de-DE" sz="900">
                <a:solidFill>
                  <a:schemeClr val="lt1"/>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sz="2000">
              <a:solidFill>
                <a:schemeClr val="lt1"/>
              </a:solidFill>
              <a:latin typeface="Century Gothic"/>
              <a:ea typeface="Century Gothic"/>
              <a:cs typeface="Century Gothic"/>
              <a:sym typeface="Century Gothic"/>
            </a:endParaRPr>
          </a:p>
        </p:txBody>
      </p:sp>
      <p:sp>
        <p:nvSpPr>
          <p:cNvPr id="198" name="Google Shape;198;p34"/>
          <p:cNvSpPr txBox="1"/>
          <p:nvPr/>
        </p:nvSpPr>
        <p:spPr>
          <a:xfrm>
            <a:off x="11093280" y="1490181"/>
            <a:ext cx="84985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e-DE" sz="1800">
                <a:solidFill>
                  <a:schemeClr val="dk1"/>
                </a:solidFill>
                <a:latin typeface="Century Gothic"/>
                <a:ea typeface="Century Gothic"/>
                <a:cs typeface="Century Gothic"/>
                <a:sym typeface="Century Gothic"/>
              </a:rPr>
              <a:t>-</a:t>
            </a:r>
            <a:fld id="{00000000-1234-1234-1234-123412341234}" type="slidenum">
              <a:rPr b="1" lang="de-DE" sz="1800">
                <a:solidFill>
                  <a:schemeClr val="dk1"/>
                </a:solidFill>
                <a:latin typeface="Century Gothic"/>
                <a:ea typeface="Century Gothic"/>
                <a:cs typeface="Century Gothic"/>
                <a:sym typeface="Century Gothic"/>
              </a:rPr>
              <a:t>‹#›</a:t>
            </a:fld>
            <a:r>
              <a:rPr b="1" lang="de-DE" sz="1800">
                <a:solidFill>
                  <a:schemeClr val="dk1"/>
                </a:solidFill>
                <a:latin typeface="Century Gothic"/>
                <a:ea typeface="Century Gothic"/>
                <a:cs typeface="Century Gothic"/>
                <a:sym typeface="Century Gothic"/>
              </a:rPr>
              <a:t>-</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1.xml"/><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2.jpg"/><Relationship Id="rId2" Type="http://schemas.openxmlformats.org/officeDocument/2006/relationships/image" Target="../media/image3.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5" Type="http://schemas.openxmlformats.org/officeDocument/2006/relationships/slideLayout" Target="../slideLayouts/slideLayout3.xml"/><Relationship Id="rId19" Type="http://schemas.openxmlformats.org/officeDocument/2006/relationships/slideLayout" Target="../slideLayouts/slideLayout17.xml"/><Relationship Id="rId6" Type="http://schemas.openxmlformats.org/officeDocument/2006/relationships/slideLayout" Target="../slideLayouts/slideLayout4.xml"/><Relationship Id="rId18" Type="http://schemas.openxmlformats.org/officeDocument/2006/relationships/slideLayout" Target="../slideLayouts/slideLayout16.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EFEFF"/>
            </a:gs>
            <a:gs pos="100000">
              <a:srgbClr val="FBEAB9"/>
            </a:gs>
          </a:gsLst>
          <a:path path="circle">
            <a:fillToRect b="100%" r="100%"/>
          </a:path>
          <a:tileRect l="-100%" t="-100%"/>
        </a:gradFill>
      </p:bgPr>
    </p:bg>
    <p:spTree>
      <p:nvGrpSpPr>
        <p:cNvPr id="9" name="Shape 9"/>
        <p:cNvGrpSpPr/>
        <p:nvPr/>
      </p:nvGrpSpPr>
      <p:grpSpPr>
        <a:xfrm>
          <a:off x="0" y="0"/>
          <a:ext cx="0" cy="0"/>
          <a:chOff x="0" y="0"/>
          <a:chExt cx="0" cy="0"/>
        </a:xfrm>
      </p:grpSpPr>
      <p:grpSp>
        <p:nvGrpSpPr>
          <p:cNvPr id="10" name="Google Shape;10;p17"/>
          <p:cNvGrpSpPr/>
          <p:nvPr/>
        </p:nvGrpSpPr>
        <p:grpSpPr>
          <a:xfrm>
            <a:off x="1" y="228600"/>
            <a:ext cx="2851516" cy="6638628"/>
            <a:chOff x="2487613" y="285750"/>
            <a:chExt cx="2428875" cy="5654676"/>
          </a:xfrm>
        </p:grpSpPr>
        <p:sp>
          <p:nvSpPr>
            <p:cNvPr id="11" name="Google Shape;11;p17"/>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7"/>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7"/>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7"/>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7"/>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7"/>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7"/>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7"/>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7"/>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7"/>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7"/>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7"/>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17"/>
          <p:cNvGrpSpPr/>
          <p:nvPr/>
        </p:nvGrpSpPr>
        <p:grpSpPr>
          <a:xfrm>
            <a:off x="27221" y="-786"/>
            <a:ext cx="2356674" cy="6854039"/>
            <a:chOff x="6627813" y="194833"/>
            <a:chExt cx="1952625" cy="5678918"/>
          </a:xfrm>
        </p:grpSpPr>
        <p:sp>
          <p:nvSpPr>
            <p:cNvPr id="24" name="Google Shape;24;p17"/>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7"/>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7"/>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7"/>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17"/>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7"/>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7"/>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7"/>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7"/>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7"/>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7"/>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7"/>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17"/>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7"/>
          <p:cNvSpPr txBox="1"/>
          <p:nvPr>
            <p:ph type="title"/>
          </p:nvPr>
        </p:nvSpPr>
        <p:spPr>
          <a:xfrm>
            <a:off x="2592924" y="624110"/>
            <a:ext cx="8911687" cy="1280890"/>
          </a:xfrm>
          <a:prstGeom prst="rect">
            <a:avLst/>
          </a:prstGeom>
          <a:noFill/>
          <a:ln>
            <a:noFill/>
          </a:ln>
        </p:spPr>
        <p:txBody>
          <a:bodyPr anchorCtr="0" anchor="t" bIns="45700" lIns="91425" spcFirstLastPara="1" rIns="91425" wrap="square" tIns="45700">
            <a:normAutofit/>
          </a:bodyPr>
          <a:lstStyle>
            <a:lvl1pPr lvl="0" marR="0" rtl="0" algn="l">
              <a:spcBef>
                <a:spcPts val="0"/>
              </a:spcBef>
              <a:spcAft>
                <a:spcPts val="0"/>
              </a:spcAft>
              <a:buClr>
                <a:srgbClr val="262626"/>
              </a:buClr>
              <a:buSzPts val="3600"/>
              <a:buFont typeface="Century Gothic"/>
              <a:buNone/>
              <a:defRPr b="0" i="0" sz="3600" u="none" cap="none" strike="noStrike">
                <a:solidFill>
                  <a:srgbClr val="262626"/>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38" name="Google Shape;38;p17"/>
          <p:cNvSpPr txBox="1"/>
          <p:nvPr>
            <p:ph idx="1" type="body"/>
          </p:nvPr>
        </p:nvSpPr>
        <p:spPr>
          <a:xfrm>
            <a:off x="2589212" y="2133600"/>
            <a:ext cx="8915400" cy="3886200"/>
          </a:xfrm>
          <a:prstGeom prst="rect">
            <a:avLst/>
          </a:prstGeom>
          <a:noFill/>
          <a:ln>
            <a:noFill/>
          </a:ln>
        </p:spPr>
        <p:txBody>
          <a:bodyPr anchorCtr="0" anchor="t" bIns="45700" lIns="91425" spcFirstLastPara="1" rIns="91425" wrap="square" tIns="45700">
            <a:normAutofit/>
          </a:bodyPr>
          <a:lstStyle>
            <a:lvl1pPr indent="-342900" lvl="0" marL="457200" marR="0" rtl="0" algn="l">
              <a:spcBef>
                <a:spcPts val="1000"/>
              </a:spcBef>
              <a:spcAft>
                <a:spcPts val="0"/>
              </a:spcAft>
              <a:buClr>
                <a:schemeClr val="accent1"/>
              </a:buClr>
              <a:buSzPts val="180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30200" lvl="1" marL="914400" marR="0" rtl="0" algn="l">
              <a:spcBef>
                <a:spcPts val="1000"/>
              </a:spcBef>
              <a:spcAft>
                <a:spcPts val="0"/>
              </a:spcAft>
              <a:buClr>
                <a:schemeClr val="accent1"/>
              </a:buClr>
              <a:buSzPts val="160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317500" lvl="2" marL="1371600" marR="0" rtl="0" algn="l">
              <a:spcBef>
                <a:spcPts val="1000"/>
              </a:spcBef>
              <a:spcAft>
                <a:spcPts val="0"/>
              </a:spcAft>
              <a:buClr>
                <a:schemeClr val="accent1"/>
              </a:buClr>
              <a:buSzPts val="140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304800" lvl="3" marL="18288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304800" lvl="4" marL="22860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304800" lvl="5" marL="27432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304800" lvl="6" marL="32004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304800" lvl="7" marL="36576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304800" lvl="8" marL="4114800" marR="0" rtl="0" algn="l">
              <a:spcBef>
                <a:spcPts val="1000"/>
              </a:spcBef>
              <a:spcAft>
                <a:spcPts val="0"/>
              </a:spcAft>
              <a:buClr>
                <a:schemeClr val="accent1"/>
              </a:buClr>
              <a:buSzPts val="120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39" name="Google Shape;39;p17"/>
          <p:cNvSpPr txBox="1"/>
          <p:nvPr>
            <p:ph idx="10" type="dt"/>
          </p:nvPr>
        </p:nvSpPr>
        <p:spPr>
          <a:xfrm>
            <a:off x="10361612" y="6130437"/>
            <a:ext cx="1146283" cy="370396"/>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0" name="Google Shape;40;p17"/>
          <p:cNvSpPr txBox="1"/>
          <p:nvPr>
            <p:ph idx="11" type="ftr"/>
          </p:nvPr>
        </p:nvSpPr>
        <p:spPr>
          <a:xfrm>
            <a:off x="2589212" y="6135808"/>
            <a:ext cx="7619999"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900" u="none" cap="none" strike="noStrike">
                <a:solidFill>
                  <a:srgbClr val="888888"/>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41" name="Google Shape;41;p17"/>
          <p:cNvSpPr txBox="1"/>
          <p:nvPr>
            <p:ph idx="12" type="sldNum"/>
          </p:nvPr>
        </p:nvSpPr>
        <p:spPr>
          <a:xfrm>
            <a:off x="531812" y="787782"/>
            <a:ext cx="779767"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2000" u="none" cap="none" strike="noStrike">
                <a:solidFill>
                  <a:srgbClr val="FEFFFF"/>
                </a:solidFill>
                <a:latin typeface="Century Gothic"/>
                <a:ea typeface="Century Gothic"/>
                <a:cs typeface="Century Gothic"/>
                <a:sym typeface="Century Gothic"/>
              </a:defRPr>
            </a:lvl1pPr>
            <a:lvl2pPr indent="0" lvl="1" marL="0" marR="0" rtl="0" algn="r">
              <a:spcBef>
                <a:spcPts val="0"/>
              </a:spcBef>
              <a:buNone/>
              <a:defRPr b="0" i="0" sz="2000" u="none" cap="none" strike="noStrike">
                <a:solidFill>
                  <a:srgbClr val="FEFFFF"/>
                </a:solidFill>
                <a:latin typeface="Century Gothic"/>
                <a:ea typeface="Century Gothic"/>
                <a:cs typeface="Century Gothic"/>
                <a:sym typeface="Century Gothic"/>
              </a:defRPr>
            </a:lvl2pPr>
            <a:lvl3pPr indent="0" lvl="2" marL="0" marR="0" rtl="0" algn="r">
              <a:spcBef>
                <a:spcPts val="0"/>
              </a:spcBef>
              <a:buNone/>
              <a:defRPr b="0" i="0" sz="2000" u="none" cap="none" strike="noStrike">
                <a:solidFill>
                  <a:srgbClr val="FEFFFF"/>
                </a:solidFill>
                <a:latin typeface="Century Gothic"/>
                <a:ea typeface="Century Gothic"/>
                <a:cs typeface="Century Gothic"/>
                <a:sym typeface="Century Gothic"/>
              </a:defRPr>
            </a:lvl3pPr>
            <a:lvl4pPr indent="0" lvl="3" marL="0" marR="0" rtl="0" algn="r">
              <a:spcBef>
                <a:spcPts val="0"/>
              </a:spcBef>
              <a:buNone/>
              <a:defRPr b="0" i="0" sz="2000" u="none" cap="none" strike="noStrike">
                <a:solidFill>
                  <a:srgbClr val="FEFFFF"/>
                </a:solidFill>
                <a:latin typeface="Century Gothic"/>
                <a:ea typeface="Century Gothic"/>
                <a:cs typeface="Century Gothic"/>
                <a:sym typeface="Century Gothic"/>
              </a:defRPr>
            </a:lvl4pPr>
            <a:lvl5pPr indent="0" lvl="4" marL="0" marR="0" rtl="0" algn="r">
              <a:spcBef>
                <a:spcPts val="0"/>
              </a:spcBef>
              <a:buNone/>
              <a:defRPr b="0" i="0" sz="2000" u="none" cap="none" strike="noStrike">
                <a:solidFill>
                  <a:srgbClr val="FEFFFF"/>
                </a:solidFill>
                <a:latin typeface="Century Gothic"/>
                <a:ea typeface="Century Gothic"/>
                <a:cs typeface="Century Gothic"/>
                <a:sym typeface="Century Gothic"/>
              </a:defRPr>
            </a:lvl5pPr>
            <a:lvl6pPr indent="0" lvl="5" marL="0" marR="0" rtl="0" algn="r">
              <a:spcBef>
                <a:spcPts val="0"/>
              </a:spcBef>
              <a:buNone/>
              <a:defRPr b="0" i="0" sz="2000" u="none" cap="none" strike="noStrike">
                <a:solidFill>
                  <a:srgbClr val="FEFFFF"/>
                </a:solidFill>
                <a:latin typeface="Century Gothic"/>
                <a:ea typeface="Century Gothic"/>
                <a:cs typeface="Century Gothic"/>
                <a:sym typeface="Century Gothic"/>
              </a:defRPr>
            </a:lvl6pPr>
            <a:lvl7pPr indent="0" lvl="6" marL="0" marR="0" rtl="0" algn="r">
              <a:spcBef>
                <a:spcPts val="0"/>
              </a:spcBef>
              <a:buNone/>
              <a:defRPr b="0" i="0" sz="2000" u="none" cap="none" strike="noStrike">
                <a:solidFill>
                  <a:srgbClr val="FEFFFF"/>
                </a:solidFill>
                <a:latin typeface="Century Gothic"/>
                <a:ea typeface="Century Gothic"/>
                <a:cs typeface="Century Gothic"/>
                <a:sym typeface="Century Gothic"/>
              </a:defRPr>
            </a:lvl7pPr>
            <a:lvl8pPr indent="0" lvl="7" marL="0" marR="0" rtl="0" algn="r">
              <a:spcBef>
                <a:spcPts val="0"/>
              </a:spcBef>
              <a:buNone/>
              <a:defRPr b="0" i="0" sz="2000" u="none" cap="none" strike="noStrike">
                <a:solidFill>
                  <a:srgbClr val="FEFFFF"/>
                </a:solidFill>
                <a:latin typeface="Century Gothic"/>
                <a:ea typeface="Century Gothic"/>
                <a:cs typeface="Century Gothic"/>
                <a:sym typeface="Century Gothic"/>
              </a:defRPr>
            </a:lvl8pPr>
            <a:lvl9pPr indent="0" lvl="8" marL="0" marR="0" rtl="0" algn="r">
              <a:spcBef>
                <a:spcPts val="0"/>
              </a:spcBef>
              <a:buNone/>
              <a:defRPr b="0" i="0" sz="2000" u="none" cap="none" strike="noStrike">
                <a:solidFill>
                  <a:srgbClr val="FEFFFF"/>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de-DE"/>
              <a:t>‹#›</a:t>
            </a:fld>
            <a:endParaRPr/>
          </a:p>
        </p:txBody>
      </p:sp>
      <p:pic>
        <p:nvPicPr>
          <p:cNvPr id="42" name="Google Shape;42;p17"/>
          <p:cNvPicPr preferRelativeResize="0"/>
          <p:nvPr/>
        </p:nvPicPr>
        <p:blipFill rotWithShape="1">
          <a:blip r:embed="rId1">
            <a:alphaModFix/>
          </a:blip>
          <a:srcRect b="0" l="0" r="0" t="0"/>
          <a:stretch/>
        </p:blipFill>
        <p:spPr>
          <a:xfrm>
            <a:off x="104945" y="6281603"/>
            <a:ext cx="1061484" cy="400384"/>
          </a:xfrm>
          <a:prstGeom prst="rect">
            <a:avLst/>
          </a:prstGeom>
          <a:noFill/>
          <a:ln>
            <a:noFill/>
          </a:ln>
        </p:spPr>
      </p:pic>
      <p:sp>
        <p:nvSpPr>
          <p:cNvPr id="43" name="Google Shape;43;p17"/>
          <p:cNvSpPr txBox="1"/>
          <p:nvPr/>
        </p:nvSpPr>
        <p:spPr>
          <a:xfrm>
            <a:off x="4376057" y="6360042"/>
            <a:ext cx="5340977"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de-DE" sz="900" u="none" cap="none" strike="noStrike">
                <a:solidFill>
                  <a:schemeClr val="lt1"/>
                </a:solidFill>
                <a:latin typeface="Century Gothic"/>
                <a:ea typeface="Century Gothic"/>
                <a:cs typeface="Century Gothic"/>
                <a:sym typeface="Century Gothic"/>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chemeClr val="lt1"/>
              </a:solidFill>
              <a:latin typeface="Century Gothic"/>
              <a:ea typeface="Century Gothic"/>
              <a:cs typeface="Century Gothic"/>
              <a:sym typeface="Century Gothic"/>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chemeClr val="lt1"/>
              </a:solidFill>
              <a:latin typeface="Century Gothic"/>
              <a:ea typeface="Century Gothic"/>
              <a:cs typeface="Century Gothic"/>
              <a:sym typeface="Century Gothic"/>
            </a:endParaRPr>
          </a:p>
        </p:txBody>
      </p:sp>
      <p:pic>
        <p:nvPicPr>
          <p:cNvPr id="44" name="Google Shape;44;p17"/>
          <p:cNvPicPr preferRelativeResize="0"/>
          <p:nvPr/>
        </p:nvPicPr>
        <p:blipFill rotWithShape="1">
          <a:blip r:embed="rId2">
            <a:alphaModFix/>
          </a:blip>
          <a:srcRect b="0" l="0" r="0" t="0"/>
          <a:stretch/>
        </p:blipFill>
        <p:spPr>
          <a:xfrm>
            <a:off x="10099505" y="6266872"/>
            <a:ext cx="1987550" cy="56769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Lst>
  <mc:AlternateContent>
    <mc:Choice Requires="p14">
      <p:transition spd="slow" p14:dur="700">
        <p:fade/>
      </p:transition>
    </mc:Choice>
    <mc:Fallback>
      <p:transition spd="slow">
        <p:fade/>
      </p:transition>
    </mc:Fallback>
  </mc:AlternateConten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1" Type="http://schemas.openxmlformats.org/officeDocument/2006/relationships/image" Target="../media/image12.jpg"/><Relationship Id="rId10" Type="http://schemas.openxmlformats.org/officeDocument/2006/relationships/hyperlink" Target="https://creativecommons.org/licenses/by-nc-sa/3.0/" TargetMode="External"/><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0.jpg"/><Relationship Id="rId4" Type="http://schemas.openxmlformats.org/officeDocument/2006/relationships/image" Target="../media/image35.jpg"/><Relationship Id="rId9" Type="http://schemas.openxmlformats.org/officeDocument/2006/relationships/hyperlink" Target="https://greeneducation4all.com/projects/sustainability-2/" TargetMode="External"/><Relationship Id="rId5" Type="http://schemas.openxmlformats.org/officeDocument/2006/relationships/image" Target="../media/image8.jpg"/><Relationship Id="rId6" Type="http://schemas.openxmlformats.org/officeDocument/2006/relationships/image" Target="../media/image14.jpg"/><Relationship Id="rId7" Type="http://schemas.openxmlformats.org/officeDocument/2006/relationships/image" Target="../media/image25.png"/><Relationship Id="rId8"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0" Type="http://schemas.openxmlformats.org/officeDocument/2006/relationships/image" Target="../media/image15.jpg"/><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8.jpg"/><Relationship Id="rId4" Type="http://schemas.openxmlformats.org/officeDocument/2006/relationships/hyperlink" Target="http://www.caoquefuma.com/2016/08/quiz-walt-disney.html" TargetMode="External"/><Relationship Id="rId9" Type="http://schemas.openxmlformats.org/officeDocument/2006/relationships/hyperlink" Target="https://creativecommons.org/licenses/by/3.0/" TargetMode="External"/><Relationship Id="rId5" Type="http://schemas.openxmlformats.org/officeDocument/2006/relationships/hyperlink" Target="https://maria-todesco-marytod.blogspot.com/2013/02/walt-disney.html" TargetMode="External"/><Relationship Id="rId6" Type="http://schemas.openxmlformats.org/officeDocument/2006/relationships/hyperlink" Target="https://creativecommons.org/licenses/by-nc-nd/3.0/" TargetMode="External"/><Relationship Id="rId7" Type="http://schemas.openxmlformats.org/officeDocument/2006/relationships/image" Target="../media/image30.jpg"/><Relationship Id="rId8" Type="http://schemas.openxmlformats.org/officeDocument/2006/relationships/hyperlink" Target="http://mx.globedia.com/servicio-consumidor-secreto-exito-walt-disney"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4.jpg"/><Relationship Id="rId4" Type="http://schemas.openxmlformats.org/officeDocument/2006/relationships/hyperlink" Target="https://www.flickr.com/photos/diepuppenstubensammlerin/5698191403" TargetMode="External"/><Relationship Id="rId5" Type="http://schemas.openxmlformats.org/officeDocument/2006/relationships/hyperlink" Target="https://creativecommons.org/licenses/by-nc-sa/3.0/" TargetMode="External"/></Relationships>
</file>

<file path=ppt/slides/_rels/slide6.xml.rels><?xml version="1.0" encoding="UTF-8" standalone="yes"?><Relationships xmlns="http://schemas.openxmlformats.org/package/2006/relationships"><Relationship Id="rId10"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2.png"/><Relationship Id="rId4" Type="http://schemas.openxmlformats.org/officeDocument/2006/relationships/image" Target="../media/image7.png"/><Relationship Id="rId9"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16.png"/><Relationship Id="rId7" Type="http://schemas.openxmlformats.org/officeDocument/2006/relationships/image" Target="../media/image9.png"/><Relationship Id="rId8"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0"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2.png"/><Relationship Id="rId4" Type="http://schemas.openxmlformats.org/officeDocument/2006/relationships/image" Target="../media/image7.png"/><Relationship Id="rId9"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16.png"/><Relationship Id="rId7" Type="http://schemas.openxmlformats.org/officeDocument/2006/relationships/image" Target="../media/image9.png"/><Relationship Id="rId8"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hyperlink" Target="mailto:marc.beutner@uni-paderborn.de" TargetMode="External"/><Relationship Id="rId4" Type="http://schemas.openxmlformats.org/officeDocument/2006/relationships/hyperlink" Target="mailto:Jennifer.Schneider@uni-paderborn.d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
          <p:cNvSpPr txBox="1"/>
          <p:nvPr>
            <p:ph idx="1" type="body"/>
          </p:nvPr>
        </p:nvSpPr>
        <p:spPr>
          <a:xfrm>
            <a:off x="4619379" y="594359"/>
            <a:ext cx="6492240" cy="52578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SzPts val="1800"/>
              <a:buNone/>
            </a:pPr>
            <a:r>
              <a:rPr lang="de-DE"/>
              <a:t> </a:t>
            </a:r>
            <a:endParaRPr/>
          </a:p>
        </p:txBody>
      </p:sp>
      <p:sp>
        <p:nvSpPr>
          <p:cNvPr id="204" name="Google Shape;204;p1"/>
          <p:cNvSpPr txBox="1"/>
          <p:nvPr/>
        </p:nvSpPr>
        <p:spPr>
          <a:xfrm>
            <a:off x="4311479" y="5580116"/>
            <a:ext cx="640080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1800"/>
              <a:buFont typeface="Noto Sans Symbols"/>
              <a:buNone/>
            </a:pPr>
            <a:r>
              <a:rPr b="0" i="0" lang="de-DE" sz="1800" u="none" cap="none" strike="noStrike">
                <a:solidFill>
                  <a:srgbClr val="595959"/>
                </a:solidFill>
                <a:latin typeface="Century Gothic"/>
                <a:ea typeface="Century Gothic"/>
                <a:cs typeface="Century Gothic"/>
                <a:sym typeface="Century Gothic"/>
              </a:rPr>
              <a:t>Saskia Happ</a:t>
            </a:r>
            <a:endParaRPr/>
          </a:p>
        </p:txBody>
      </p:sp>
      <p:sp>
        <p:nvSpPr>
          <p:cNvPr id="205" name="Google Shape;205;p1"/>
          <p:cNvSpPr txBox="1"/>
          <p:nvPr/>
        </p:nvSpPr>
        <p:spPr>
          <a:xfrm>
            <a:off x="4311479" y="578459"/>
            <a:ext cx="7423322" cy="4073053"/>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chemeClr val="accent1"/>
              </a:buClr>
              <a:buSzPts val="3900"/>
              <a:buFont typeface="Noto Sans Symbols"/>
              <a:buNone/>
            </a:pPr>
            <a:r>
              <a:rPr b="1" i="0" lang="de-DE" sz="3900" u="none" cap="none" strike="noStrike">
                <a:solidFill>
                  <a:srgbClr val="6B4C2C"/>
                </a:solidFill>
                <a:latin typeface="Century Gothic"/>
                <a:ea typeface="Century Gothic"/>
                <a:cs typeface="Century Gothic"/>
                <a:sym typeface="Century Gothic"/>
              </a:rPr>
              <a:t>STEM for inclusive schools</a:t>
            </a:r>
            <a:br>
              <a:rPr b="1" i="0" lang="de-DE" sz="3000" u="none" cap="none" strike="noStrike">
                <a:solidFill>
                  <a:srgbClr val="595959"/>
                </a:solidFill>
                <a:latin typeface="Century Gothic"/>
                <a:ea typeface="Century Gothic"/>
                <a:cs typeface="Century Gothic"/>
                <a:sym typeface="Century Gothic"/>
              </a:rPr>
            </a:br>
            <a:endParaRPr b="1" i="0" sz="3000" u="none" cap="none" strike="noStrike">
              <a:solidFill>
                <a:srgbClr val="595959"/>
              </a:solidFill>
              <a:latin typeface="Century Gothic"/>
              <a:ea typeface="Century Gothic"/>
              <a:cs typeface="Century Gothic"/>
              <a:sym typeface="Century Gothic"/>
            </a:endParaRPr>
          </a:p>
          <a:p>
            <a:pPr indent="0" lvl="0" marL="0" marR="0" rtl="0" algn="l">
              <a:spcBef>
                <a:spcPts val="0"/>
              </a:spcBef>
              <a:spcAft>
                <a:spcPts val="0"/>
              </a:spcAft>
              <a:buClr>
                <a:schemeClr val="accent1"/>
              </a:buClr>
              <a:buSzPts val="2300"/>
              <a:buFont typeface="Noto Sans Symbols"/>
              <a:buNone/>
            </a:pPr>
            <a:r>
              <a:t/>
            </a:r>
            <a:endParaRPr b="1" i="0" sz="2300" u="none" cap="none" strike="noStrike">
              <a:solidFill>
                <a:srgbClr val="595959"/>
              </a:solidFill>
              <a:latin typeface="Century Gothic"/>
              <a:ea typeface="Century Gothic"/>
              <a:cs typeface="Century Gothic"/>
              <a:sym typeface="Century Gothic"/>
            </a:endParaRPr>
          </a:p>
          <a:p>
            <a:pPr indent="0" lvl="0" marL="0" marR="0" rtl="0" algn="l">
              <a:spcBef>
                <a:spcPts val="1000"/>
              </a:spcBef>
              <a:spcAft>
                <a:spcPts val="0"/>
              </a:spcAft>
              <a:buClr>
                <a:schemeClr val="accent1"/>
              </a:buClr>
              <a:buSzPts val="3200"/>
              <a:buFont typeface="Noto Sans Symbols"/>
              <a:buNone/>
            </a:pPr>
            <a:r>
              <a:rPr b="1" i="0" lang="de-DE" sz="3200" u="none" cap="none" strike="noStrike">
                <a:solidFill>
                  <a:srgbClr val="595959"/>
                </a:solidFill>
                <a:latin typeface="Century Gothic"/>
                <a:ea typeface="Century Gothic"/>
                <a:cs typeface="Century Gothic"/>
                <a:sym typeface="Century Gothic"/>
              </a:rPr>
              <a:t>Our STEM Business Idea</a:t>
            </a:r>
            <a:br>
              <a:rPr b="1" i="0" lang="de-DE" sz="2600" u="none" cap="none" strike="noStrike">
                <a:solidFill>
                  <a:srgbClr val="595959"/>
                </a:solidFill>
                <a:latin typeface="Century Gothic"/>
                <a:ea typeface="Century Gothic"/>
                <a:cs typeface="Century Gothic"/>
                <a:sym typeface="Century Gothic"/>
              </a:rPr>
            </a:br>
            <a:endParaRPr b="1" i="0" sz="2600" u="none" cap="none" strike="noStrike">
              <a:solidFill>
                <a:srgbClr val="595959"/>
              </a:solidFill>
              <a:latin typeface="Century Gothic"/>
              <a:ea typeface="Century Gothic"/>
              <a:cs typeface="Century Gothic"/>
              <a:sym typeface="Century Gothic"/>
            </a:endParaRPr>
          </a:p>
          <a:p>
            <a:pPr indent="0" lvl="0" marL="0" marR="0" rtl="0" algn="l">
              <a:spcBef>
                <a:spcPts val="1000"/>
              </a:spcBef>
              <a:spcAft>
                <a:spcPts val="0"/>
              </a:spcAft>
              <a:buClr>
                <a:schemeClr val="accent1"/>
              </a:buClr>
              <a:buSzPts val="2600"/>
              <a:buFont typeface="Noto Sans Symbols"/>
              <a:buNone/>
            </a:pPr>
            <a:r>
              <a:rPr b="1" i="0" lang="de-DE" sz="2600" u="none" cap="none" strike="noStrike">
                <a:solidFill>
                  <a:srgbClr val="595959"/>
                </a:solidFill>
                <a:latin typeface="Century Gothic"/>
                <a:ea typeface="Century Gothic"/>
                <a:cs typeface="Century Gothic"/>
                <a:sym typeface="Century Gothic"/>
              </a:rPr>
              <a:t>University of Paderborn</a:t>
            </a:r>
            <a:endParaRPr b="0" i="0" sz="2600" u="none" cap="none" strike="noStrike">
              <a:solidFill>
                <a:srgbClr val="595959"/>
              </a:solidFill>
              <a:latin typeface="Century Gothic"/>
              <a:ea typeface="Century Gothic"/>
              <a:cs typeface="Century Gothic"/>
              <a:sym typeface="Century Gothic"/>
            </a:endParaRPr>
          </a:p>
        </p:txBody>
      </p:sp>
      <p:pic>
        <p:nvPicPr>
          <p:cNvPr id="206" name="Google Shape;206;p1"/>
          <p:cNvPicPr preferRelativeResize="0"/>
          <p:nvPr/>
        </p:nvPicPr>
        <p:blipFill rotWithShape="1">
          <a:blip r:embed="rId3">
            <a:alphaModFix/>
          </a:blip>
          <a:srcRect b="0" l="0" r="0" t="0"/>
          <a:stretch/>
        </p:blipFill>
        <p:spPr>
          <a:xfrm>
            <a:off x="6351501" y="4343915"/>
            <a:ext cx="2755958" cy="1128345"/>
          </a:xfrm>
          <a:prstGeom prst="rect">
            <a:avLst/>
          </a:prstGeom>
          <a:noFill/>
          <a:ln>
            <a:noFill/>
          </a:ln>
        </p:spPr>
      </p:pic>
      <p:sp>
        <p:nvSpPr>
          <p:cNvPr id="207" name="Google Shape;207;p1"/>
          <p:cNvSpPr txBox="1"/>
          <p:nvPr>
            <p:ph idx="12" type="sldNum"/>
          </p:nvPr>
        </p:nvSpPr>
        <p:spPr>
          <a:xfrm>
            <a:off x="536001" y="5167758"/>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
        <p:nvSpPr>
          <p:cNvPr id="208" name="Google Shape;208;p1"/>
          <p:cNvSpPr txBox="1"/>
          <p:nvPr/>
        </p:nvSpPr>
        <p:spPr>
          <a:xfrm>
            <a:off x="364950" y="139875"/>
            <a:ext cx="3574500" cy="4768200"/>
          </a:xfrm>
          <a:prstGeom prst="rect">
            <a:avLst/>
          </a:prstGeom>
          <a:solidFill>
            <a:srgbClr val="F3CC5F"/>
          </a:solid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SzPts val="770"/>
              <a:buNone/>
            </a:pPr>
            <a:r>
              <a:t/>
            </a:r>
            <a:endParaRPr b="1" i="1" sz="1320">
              <a:solidFill>
                <a:srgbClr val="000000"/>
              </a:solidFill>
              <a:latin typeface="Calibri"/>
              <a:ea typeface="Calibri"/>
              <a:cs typeface="Calibri"/>
              <a:sym typeface="Calibri"/>
            </a:endParaRPr>
          </a:p>
          <a:p>
            <a:pPr indent="0" lvl="0" marL="0" rtl="0" algn="l">
              <a:lnSpc>
                <a:spcPct val="90000"/>
              </a:lnSpc>
              <a:spcBef>
                <a:spcPts val="0"/>
              </a:spcBef>
              <a:spcAft>
                <a:spcPts val="0"/>
              </a:spcAft>
              <a:buSzPts val="770"/>
              <a:buNone/>
            </a:pPr>
            <a:r>
              <a:rPr b="1" lang="de-DE" sz="3000">
                <a:solidFill>
                  <a:srgbClr val="6B4C2C"/>
                </a:solidFill>
                <a:latin typeface="Century Gothic"/>
                <a:ea typeface="Century Gothic"/>
                <a:cs typeface="Century Gothic"/>
                <a:sym typeface="Century Gothic"/>
              </a:rPr>
              <a:t>STEM for inclusive schools: </a:t>
            </a:r>
            <a:br>
              <a:rPr b="1" lang="de-DE" sz="3000">
                <a:solidFill>
                  <a:srgbClr val="6B4C2C"/>
                </a:solidFill>
                <a:latin typeface="Century Gothic"/>
                <a:ea typeface="Century Gothic"/>
                <a:cs typeface="Century Gothic"/>
                <a:sym typeface="Century Gothic"/>
              </a:rPr>
            </a:br>
            <a:br>
              <a:rPr lang="de-DE" sz="1600">
                <a:solidFill>
                  <a:srgbClr val="262626"/>
                </a:solidFill>
                <a:latin typeface="Century Gothic"/>
                <a:ea typeface="Century Gothic"/>
                <a:cs typeface="Century Gothic"/>
                <a:sym typeface="Century Gothic"/>
              </a:rPr>
            </a:br>
            <a:r>
              <a:rPr lang="de-DE" sz="2090">
                <a:solidFill>
                  <a:srgbClr val="262626"/>
                </a:solidFill>
                <a:latin typeface="Century Gothic"/>
                <a:ea typeface="Century Gothic"/>
                <a:cs typeface="Century Gothic"/>
                <a:sym typeface="Century Gothic"/>
              </a:rPr>
              <a:t>School Education</a:t>
            </a:r>
            <a:br>
              <a:rPr lang="de-DE" sz="2090">
                <a:solidFill>
                  <a:srgbClr val="262626"/>
                </a:solidFill>
                <a:latin typeface="Century Gothic"/>
                <a:ea typeface="Century Gothic"/>
                <a:cs typeface="Century Gothic"/>
                <a:sym typeface="Century Gothic"/>
              </a:rPr>
            </a:br>
            <a:r>
              <a:rPr lang="de-DE" sz="2090">
                <a:solidFill>
                  <a:srgbClr val="262626"/>
                </a:solidFill>
                <a:latin typeface="Century Gothic"/>
                <a:ea typeface="Century Gothic"/>
                <a:cs typeface="Century Gothic"/>
                <a:sym typeface="Century Gothic"/>
              </a:rPr>
              <a:t>ERASMUS+</a:t>
            </a:r>
            <a:br>
              <a:rPr lang="de-DE" sz="2090">
                <a:solidFill>
                  <a:srgbClr val="262626"/>
                </a:solidFill>
                <a:latin typeface="Century Gothic"/>
                <a:ea typeface="Century Gothic"/>
                <a:cs typeface="Century Gothic"/>
                <a:sym typeface="Century Gothic"/>
              </a:rPr>
            </a:br>
            <a:br>
              <a:rPr lang="de-DE" sz="2090">
                <a:solidFill>
                  <a:srgbClr val="262626"/>
                </a:solidFill>
                <a:latin typeface="Century Gothic"/>
                <a:ea typeface="Century Gothic"/>
                <a:cs typeface="Century Gothic"/>
                <a:sym typeface="Century Gothic"/>
              </a:rPr>
            </a:br>
            <a:r>
              <a:rPr lang="de-DE" sz="1740">
                <a:solidFill>
                  <a:srgbClr val="262626"/>
                </a:solidFill>
                <a:latin typeface="Century Gothic"/>
                <a:ea typeface="Century Gothic"/>
                <a:cs typeface="Century Gothic"/>
                <a:sym typeface="Century Gothic"/>
              </a:rPr>
              <a:t>KA220-SCH - Strategic Partnerships for School Education</a:t>
            </a:r>
            <a:br>
              <a:rPr lang="de-DE" sz="1740">
                <a:solidFill>
                  <a:srgbClr val="262626"/>
                </a:solidFill>
                <a:latin typeface="Century Gothic"/>
                <a:ea typeface="Century Gothic"/>
                <a:cs typeface="Century Gothic"/>
                <a:sym typeface="Century Gothic"/>
              </a:rPr>
            </a:br>
            <a:r>
              <a:rPr lang="de-DE" sz="1740">
                <a:solidFill>
                  <a:srgbClr val="262626"/>
                </a:solidFill>
                <a:latin typeface="Century Gothic"/>
                <a:ea typeface="Century Gothic"/>
                <a:cs typeface="Century Gothic"/>
                <a:sym typeface="Century Gothic"/>
              </a:rPr>
              <a:t>Cooperation partnership</a:t>
            </a:r>
            <a:endParaRPr sz="1600">
              <a:solidFill>
                <a:srgbClr val="262626"/>
              </a:solidFill>
              <a:latin typeface="Century Gothic"/>
              <a:ea typeface="Century Gothic"/>
              <a:cs typeface="Century Gothic"/>
              <a:sym typeface="Century Gothic"/>
            </a:endParaRPr>
          </a:p>
          <a:p>
            <a:pPr indent="0" lvl="0" marL="0" rtl="0" algn="l">
              <a:lnSpc>
                <a:spcPct val="80000"/>
              </a:lnSpc>
              <a:spcBef>
                <a:spcPts val="1000"/>
              </a:spcBef>
              <a:spcAft>
                <a:spcPts val="0"/>
              </a:spcAft>
              <a:buSzPts val="770"/>
              <a:buNone/>
            </a:pPr>
            <a:r>
              <a:t/>
            </a:r>
            <a:endParaRPr b="1" i="1" sz="1320">
              <a:solidFill>
                <a:srgbClr val="000000"/>
              </a:solidFill>
              <a:latin typeface="Calibri"/>
              <a:ea typeface="Calibri"/>
              <a:cs typeface="Calibri"/>
              <a:sym typeface="Calibri"/>
            </a:endParaRPr>
          </a:p>
          <a:p>
            <a:pPr indent="0" lvl="0" marL="0" rtl="0" algn="l">
              <a:lnSpc>
                <a:spcPct val="80000"/>
              </a:lnSpc>
              <a:spcBef>
                <a:spcPts val="1000"/>
              </a:spcBef>
              <a:spcAft>
                <a:spcPts val="0"/>
              </a:spcAft>
              <a:buSzPts val="770"/>
              <a:buNone/>
            </a:pPr>
            <a:r>
              <a:rPr b="1" i="1" lang="de-DE" sz="1320">
                <a:solidFill>
                  <a:srgbClr val="000000"/>
                </a:solidFill>
                <a:latin typeface="Calibri"/>
                <a:ea typeface="Calibri"/>
                <a:cs typeface="Calibri"/>
                <a:sym typeface="Calibri"/>
              </a:rPr>
              <a:t>Reference Number:</a:t>
            </a:r>
            <a:br>
              <a:rPr b="1" i="1" lang="de-DE" sz="1320">
                <a:solidFill>
                  <a:srgbClr val="000000"/>
                </a:solidFill>
                <a:latin typeface="Calibri"/>
                <a:ea typeface="Calibri"/>
                <a:cs typeface="Calibri"/>
                <a:sym typeface="Calibri"/>
              </a:rPr>
            </a:br>
            <a:r>
              <a:rPr lang="de-DE" sz="1320">
                <a:solidFill>
                  <a:srgbClr val="000000"/>
                </a:solidFill>
                <a:latin typeface="Calibri"/>
                <a:ea typeface="Calibri"/>
                <a:cs typeface="Calibri"/>
                <a:sym typeface="Calibri"/>
              </a:rPr>
              <a:t>2023-1-DE03-KA220-SCH-000151162</a:t>
            </a:r>
            <a:endParaRPr sz="1320">
              <a:solidFill>
                <a:srgbClr val="000000"/>
              </a:solidFill>
              <a:latin typeface="Calibri"/>
              <a:ea typeface="Calibri"/>
              <a:cs typeface="Calibri"/>
              <a:sym typeface="Calibri"/>
            </a:endParaRPr>
          </a:p>
          <a:p>
            <a:pPr indent="0" lvl="0" marL="0" rtl="0" algn="l">
              <a:lnSpc>
                <a:spcPct val="80000"/>
              </a:lnSpc>
              <a:spcBef>
                <a:spcPts val="1000"/>
              </a:spcBef>
              <a:spcAft>
                <a:spcPts val="0"/>
              </a:spcAft>
              <a:buSzPts val="770"/>
              <a:buNone/>
            </a:pPr>
            <a:r>
              <a:rPr b="1" lang="de-DE" sz="1320">
                <a:solidFill>
                  <a:srgbClr val="000000"/>
                </a:solidFill>
                <a:latin typeface="Calibri"/>
                <a:ea typeface="Calibri"/>
                <a:cs typeface="Calibri"/>
                <a:sym typeface="Calibri"/>
              </a:rPr>
              <a:t>Duration: </a:t>
            </a:r>
            <a:br>
              <a:rPr b="1" lang="de-DE" sz="1320">
                <a:solidFill>
                  <a:srgbClr val="000000"/>
                </a:solidFill>
                <a:latin typeface="Calibri"/>
                <a:ea typeface="Calibri"/>
                <a:cs typeface="Calibri"/>
                <a:sym typeface="Calibri"/>
              </a:rPr>
            </a:br>
            <a:r>
              <a:rPr b="1" lang="de-DE" sz="1320">
                <a:solidFill>
                  <a:srgbClr val="000000"/>
                </a:solidFill>
                <a:latin typeface="Calibri"/>
                <a:ea typeface="Calibri"/>
                <a:cs typeface="Calibri"/>
                <a:sym typeface="Calibri"/>
              </a:rPr>
              <a:t>03.09.2023 to 02.03.2026</a:t>
            </a:r>
            <a:br>
              <a:rPr b="1" lang="de-DE" sz="1320">
                <a:solidFill>
                  <a:srgbClr val="000000"/>
                </a:solidFill>
                <a:latin typeface="Calibri"/>
                <a:ea typeface="Calibri"/>
                <a:cs typeface="Calibri"/>
                <a:sym typeface="Calibri"/>
              </a:rPr>
            </a:br>
            <a:r>
              <a:rPr b="1" lang="de-DE" sz="1320">
                <a:solidFill>
                  <a:srgbClr val="000000"/>
                </a:solidFill>
                <a:latin typeface="Calibri"/>
                <a:ea typeface="Calibri"/>
                <a:cs typeface="Calibri"/>
                <a:sym typeface="Calibri"/>
              </a:rPr>
              <a:t>(30 months) </a:t>
            </a:r>
            <a:endParaRPr sz="1320">
              <a:solidFill>
                <a:srgbClr val="00000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
          <p:cNvSpPr txBox="1"/>
          <p:nvPr>
            <p:ph type="title"/>
          </p:nvPr>
        </p:nvSpPr>
        <p:spPr>
          <a:xfrm>
            <a:off x="2558177" y="176414"/>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de-DE"/>
              <a:t>Our STEM Business Idea</a:t>
            </a:r>
            <a:endParaRPr/>
          </a:p>
        </p:txBody>
      </p:sp>
      <p:pic>
        <p:nvPicPr>
          <p:cNvPr id="214" name="Google Shape;214;p2"/>
          <p:cNvPicPr preferRelativeResize="0"/>
          <p:nvPr/>
        </p:nvPicPr>
        <p:blipFill rotWithShape="1">
          <a:blip r:embed="rId3">
            <a:alphaModFix/>
          </a:blip>
          <a:srcRect b="0" l="0" r="0" t="0"/>
          <a:stretch/>
        </p:blipFill>
        <p:spPr>
          <a:xfrm>
            <a:off x="4334994" y="2830307"/>
            <a:ext cx="3925962" cy="2616612"/>
          </a:xfrm>
          <a:prstGeom prst="rect">
            <a:avLst/>
          </a:prstGeom>
          <a:noFill/>
          <a:ln>
            <a:noFill/>
          </a:ln>
        </p:spPr>
      </p:pic>
      <p:pic>
        <p:nvPicPr>
          <p:cNvPr id="215" name="Google Shape;215;p2"/>
          <p:cNvPicPr preferRelativeResize="0"/>
          <p:nvPr/>
        </p:nvPicPr>
        <p:blipFill rotWithShape="1">
          <a:blip r:embed="rId4">
            <a:alphaModFix/>
          </a:blip>
          <a:srcRect b="0" l="0" r="0" t="0"/>
          <a:stretch/>
        </p:blipFill>
        <p:spPr>
          <a:xfrm>
            <a:off x="2449314" y="1328796"/>
            <a:ext cx="3925962" cy="2627202"/>
          </a:xfrm>
          <a:prstGeom prst="rect">
            <a:avLst/>
          </a:prstGeom>
          <a:noFill/>
          <a:ln>
            <a:noFill/>
          </a:ln>
        </p:spPr>
      </p:pic>
      <p:pic>
        <p:nvPicPr>
          <p:cNvPr id="216" name="Google Shape;216;p2"/>
          <p:cNvPicPr preferRelativeResize="0"/>
          <p:nvPr/>
        </p:nvPicPr>
        <p:blipFill rotWithShape="1">
          <a:blip r:embed="rId5">
            <a:alphaModFix/>
          </a:blip>
          <a:srcRect b="0" l="0" r="0" t="0"/>
          <a:stretch/>
        </p:blipFill>
        <p:spPr>
          <a:xfrm>
            <a:off x="1829157" y="4356632"/>
            <a:ext cx="3290400" cy="2015594"/>
          </a:xfrm>
          <a:prstGeom prst="rect">
            <a:avLst/>
          </a:prstGeom>
          <a:noFill/>
          <a:ln>
            <a:noFill/>
          </a:ln>
        </p:spPr>
      </p:pic>
      <p:pic>
        <p:nvPicPr>
          <p:cNvPr id="217" name="Google Shape;217;p2"/>
          <p:cNvPicPr preferRelativeResize="0"/>
          <p:nvPr/>
        </p:nvPicPr>
        <p:blipFill rotWithShape="1">
          <a:blip r:embed="rId6">
            <a:alphaModFix/>
          </a:blip>
          <a:srcRect b="0" l="0" r="0" t="0"/>
          <a:stretch/>
        </p:blipFill>
        <p:spPr>
          <a:xfrm>
            <a:off x="7652765" y="1127834"/>
            <a:ext cx="3138936" cy="2092624"/>
          </a:xfrm>
          <a:prstGeom prst="rect">
            <a:avLst/>
          </a:prstGeom>
          <a:noFill/>
          <a:ln>
            <a:noFill/>
          </a:ln>
        </p:spPr>
      </p:pic>
      <p:pic>
        <p:nvPicPr>
          <p:cNvPr id="218" name="Google Shape;218;p2"/>
          <p:cNvPicPr preferRelativeResize="0"/>
          <p:nvPr/>
        </p:nvPicPr>
        <p:blipFill rotWithShape="1">
          <a:blip r:embed="rId7">
            <a:alphaModFix/>
          </a:blip>
          <a:srcRect b="0" l="0" r="0" t="0"/>
          <a:stretch/>
        </p:blipFill>
        <p:spPr>
          <a:xfrm>
            <a:off x="5984670" y="816015"/>
            <a:ext cx="2001752" cy="2229224"/>
          </a:xfrm>
          <a:prstGeom prst="rect">
            <a:avLst/>
          </a:prstGeom>
          <a:noFill/>
          <a:ln>
            <a:noFill/>
          </a:ln>
        </p:spPr>
      </p:pic>
      <p:pic>
        <p:nvPicPr>
          <p:cNvPr id="219" name="Google Shape;219;p2"/>
          <p:cNvPicPr preferRelativeResize="0"/>
          <p:nvPr/>
        </p:nvPicPr>
        <p:blipFill rotWithShape="1">
          <a:blip r:embed="rId8">
            <a:alphaModFix/>
          </a:blip>
          <a:srcRect b="0" l="0" r="0" t="0"/>
          <a:stretch/>
        </p:blipFill>
        <p:spPr>
          <a:xfrm>
            <a:off x="7986422" y="3637543"/>
            <a:ext cx="2660513" cy="1631782"/>
          </a:xfrm>
          <a:prstGeom prst="rect">
            <a:avLst/>
          </a:prstGeom>
          <a:noFill/>
          <a:ln>
            <a:noFill/>
          </a:ln>
        </p:spPr>
      </p:pic>
      <p:sp>
        <p:nvSpPr>
          <p:cNvPr id="220" name="Google Shape;220;p2"/>
          <p:cNvSpPr txBox="1"/>
          <p:nvPr/>
        </p:nvSpPr>
        <p:spPr>
          <a:xfrm>
            <a:off x="8717644" y="5961271"/>
            <a:ext cx="9700752"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900" u="none" cap="none" strike="noStrike">
                <a:solidFill>
                  <a:schemeClr val="dk1"/>
                </a:solidFill>
                <a:latin typeface="Century Gothic"/>
                <a:ea typeface="Century Gothic"/>
                <a:cs typeface="Century Gothic"/>
                <a:sym typeface="Century Gothic"/>
              </a:rPr>
              <a:t>"</a:t>
            </a:r>
            <a:r>
              <a:rPr b="0" i="0" lang="de-DE" sz="900" u="sng" cap="none" strike="noStrike">
                <a:solidFill>
                  <a:schemeClr val="dk1"/>
                </a:solidFill>
                <a:latin typeface="Century Gothic"/>
                <a:ea typeface="Century Gothic"/>
                <a:cs typeface="Century Gothic"/>
                <a:sym typeface="Century Gothic"/>
                <a:hlinkClick r:id="rId9">
                  <a:extLst>
                    <a:ext uri="{A12FA001-AC4F-418D-AE19-62706E023703}">
                      <ahyp:hlinkClr val="tx"/>
                    </a:ext>
                  </a:extLst>
                </a:hlinkClick>
              </a:rPr>
              <a:t>Dieses Foto</a:t>
            </a:r>
            <a:r>
              <a:rPr b="0" i="0" lang="de-DE" sz="900" u="none" cap="none" strike="noStrike">
                <a:solidFill>
                  <a:schemeClr val="dk1"/>
                </a:solidFill>
                <a:latin typeface="Century Gothic"/>
                <a:ea typeface="Century Gothic"/>
                <a:cs typeface="Century Gothic"/>
                <a:sym typeface="Century Gothic"/>
              </a:rPr>
              <a:t>" von Unbekannter Autor ist lizenziert gemäß </a:t>
            </a:r>
            <a:r>
              <a:rPr b="0" i="0" lang="de-DE" sz="900" u="sng" cap="none" strike="noStrike">
                <a:solidFill>
                  <a:schemeClr val="dk1"/>
                </a:solidFill>
                <a:latin typeface="Century Gothic"/>
                <a:ea typeface="Century Gothic"/>
                <a:cs typeface="Century Gothic"/>
                <a:sym typeface="Century Gothic"/>
                <a:hlinkClick r:id="rId10">
                  <a:extLst>
                    <a:ext uri="{A12FA001-AC4F-418D-AE19-62706E023703}">
                      <ahyp:hlinkClr val="tx"/>
                    </a:ext>
                  </a:extLst>
                </a:hlinkClick>
              </a:rPr>
              <a:t>CC BY-SA-NC</a:t>
            </a:r>
            <a:endParaRPr sz="900">
              <a:solidFill>
                <a:schemeClr val="dk1"/>
              </a:solidFill>
              <a:latin typeface="Century Gothic"/>
              <a:ea typeface="Century Gothic"/>
              <a:cs typeface="Century Gothic"/>
              <a:sym typeface="Century Gothic"/>
            </a:endParaRPr>
          </a:p>
        </p:txBody>
      </p:sp>
      <p:pic>
        <p:nvPicPr>
          <p:cNvPr id="221" name="Google Shape;221;p2"/>
          <p:cNvPicPr preferRelativeResize="0"/>
          <p:nvPr/>
        </p:nvPicPr>
        <p:blipFill rotWithShape="1">
          <a:blip r:embed="rId11">
            <a:alphaModFix/>
          </a:blip>
          <a:srcRect b="0" l="0" r="0" t="0"/>
          <a:stretch/>
        </p:blipFill>
        <p:spPr>
          <a:xfrm>
            <a:off x="714997" y="1953493"/>
            <a:ext cx="1721157" cy="1824498"/>
          </a:xfrm>
          <a:prstGeom prst="rect">
            <a:avLst/>
          </a:prstGeom>
          <a:noFill/>
          <a:ln>
            <a:noFill/>
          </a:ln>
        </p:spPr>
      </p:pic>
      <p:sp>
        <p:nvSpPr>
          <p:cNvPr id="222" name="Google Shape;222;p2"/>
          <p:cNvSpPr txBox="1"/>
          <p:nvPr>
            <p:ph idx="12" type="sldNum"/>
          </p:nvPr>
        </p:nvSpPr>
        <p:spPr>
          <a:xfrm>
            <a:off x="536001" y="5477332"/>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
          <p:cNvSpPr txBox="1"/>
          <p:nvPr>
            <p:ph type="title"/>
          </p:nvPr>
        </p:nvSpPr>
        <p:spPr>
          <a:xfrm>
            <a:off x="2589212" y="2058750"/>
            <a:ext cx="8915399" cy="1468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262626"/>
              </a:buClr>
              <a:buSzPts val="4000"/>
              <a:buFont typeface="Century Gothic"/>
              <a:buNone/>
            </a:pPr>
            <a:r>
              <a:rPr lang="de-DE"/>
              <a:t>Creative Thinking </a:t>
            </a:r>
            <a:endParaRPr/>
          </a:p>
        </p:txBody>
      </p:sp>
      <p:sp>
        <p:nvSpPr>
          <p:cNvPr id="228" name="Google Shape;228;p3"/>
          <p:cNvSpPr txBox="1"/>
          <p:nvPr>
            <p:ph idx="1" type="body"/>
          </p:nvPr>
        </p:nvSpPr>
        <p:spPr>
          <a:xfrm>
            <a:off x="2589212" y="3530129"/>
            <a:ext cx="8915399" cy="8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000"/>
              <a:buNone/>
            </a:pPr>
            <a:r>
              <a:rPr lang="de-DE"/>
              <a:t>Start-Up Your STEM Business</a:t>
            </a:r>
            <a:endParaRPr/>
          </a:p>
        </p:txBody>
      </p:sp>
      <p:sp>
        <p:nvSpPr>
          <p:cNvPr id="229" name="Google Shape;229;p3"/>
          <p:cNvSpPr txBox="1"/>
          <p:nvPr>
            <p:ph idx="12" type="sldNum"/>
          </p:nvPr>
        </p:nvSpPr>
        <p:spPr>
          <a:xfrm>
            <a:off x="536001" y="5210099"/>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4"/>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de-DE"/>
              <a:t>Creative Thinking </a:t>
            </a:r>
            <a:endParaRPr/>
          </a:p>
        </p:txBody>
      </p:sp>
      <p:pic>
        <p:nvPicPr>
          <p:cNvPr id="235" name="Google Shape;235;p4"/>
          <p:cNvPicPr preferRelativeResize="0"/>
          <p:nvPr>
            <p:ph idx="1" type="body"/>
          </p:nvPr>
        </p:nvPicPr>
        <p:blipFill rotWithShape="1">
          <a:blip r:embed="rId3">
            <a:alphaModFix/>
          </a:blip>
          <a:srcRect b="0" l="0" r="0" t="0"/>
          <a:stretch/>
        </p:blipFill>
        <p:spPr>
          <a:xfrm>
            <a:off x="6182068" y="1526217"/>
            <a:ext cx="4801060" cy="3622018"/>
          </a:xfrm>
          <a:prstGeom prst="rect">
            <a:avLst/>
          </a:prstGeom>
          <a:noFill/>
          <a:ln>
            <a:noFill/>
          </a:ln>
        </p:spPr>
      </p:pic>
      <p:sp>
        <p:nvSpPr>
          <p:cNvPr id="236" name="Google Shape;236;p4"/>
          <p:cNvSpPr txBox="1"/>
          <p:nvPr/>
        </p:nvSpPr>
        <p:spPr>
          <a:xfrm>
            <a:off x="7204364" y="5137821"/>
            <a:ext cx="4565627"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900">
                <a:solidFill>
                  <a:schemeClr val="dk1"/>
                </a:solidFill>
                <a:latin typeface="Century Gothic"/>
                <a:ea typeface="Century Gothic"/>
                <a:cs typeface="Century Gothic"/>
                <a:sym typeface="Century Gothic"/>
              </a:rPr>
              <a:t>"</a:t>
            </a:r>
            <a:r>
              <a:rPr lang="de-DE" sz="900" u="sng">
                <a:solidFill>
                  <a:schemeClr val="dk1"/>
                </a:solidFill>
                <a:latin typeface="Century Gothic"/>
                <a:ea typeface="Century Gothic"/>
                <a:cs typeface="Century Gothic"/>
                <a:sym typeface="Century Gothic"/>
                <a:hlinkClick r:id="rId4">
                  <a:extLst>
                    <a:ext uri="{A12FA001-AC4F-418D-AE19-62706E023703}">
                      <ahyp:hlinkClr val="tx"/>
                    </a:ext>
                  </a:extLst>
                </a:hlinkClick>
              </a:rPr>
              <a:t>Dieses Foto</a:t>
            </a:r>
            <a:r>
              <a:rPr lang="de-DE" sz="900">
                <a:solidFill>
                  <a:schemeClr val="dk1"/>
                </a:solidFill>
                <a:latin typeface="Century Gothic"/>
                <a:ea typeface="Century Gothic"/>
                <a:cs typeface="Century Gothic"/>
                <a:sym typeface="Century Gothic"/>
              </a:rPr>
              <a:t>" von Unbekannter Autor ist lizenziert gemäß CC BY-NC</a:t>
            </a:r>
            <a:endParaRPr/>
          </a:p>
        </p:txBody>
      </p:sp>
      <p:sp>
        <p:nvSpPr>
          <p:cNvPr id="237" name="Google Shape;237;p4"/>
          <p:cNvSpPr txBox="1"/>
          <p:nvPr/>
        </p:nvSpPr>
        <p:spPr>
          <a:xfrm>
            <a:off x="-150000" y="7578684"/>
            <a:ext cx="12192000"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900">
                <a:solidFill>
                  <a:schemeClr val="dk1"/>
                </a:solidFill>
                <a:latin typeface="Century Gothic"/>
                <a:ea typeface="Century Gothic"/>
                <a:cs typeface="Century Gothic"/>
                <a:sym typeface="Century Gothic"/>
              </a:rPr>
              <a:t>"</a:t>
            </a:r>
            <a:r>
              <a:rPr lang="de-DE" sz="900" u="sng">
                <a:solidFill>
                  <a:schemeClr val="dk1"/>
                </a:solidFill>
                <a:latin typeface="Century Gothic"/>
                <a:ea typeface="Century Gothic"/>
                <a:cs typeface="Century Gothic"/>
                <a:sym typeface="Century Gothic"/>
                <a:hlinkClick r:id="rId5">
                  <a:extLst>
                    <a:ext uri="{A12FA001-AC4F-418D-AE19-62706E023703}">
                      <ahyp:hlinkClr val="tx"/>
                    </a:ext>
                  </a:extLst>
                </a:hlinkClick>
              </a:rPr>
              <a:t>Dieses Foto</a:t>
            </a:r>
            <a:r>
              <a:rPr lang="de-DE" sz="900">
                <a:solidFill>
                  <a:schemeClr val="dk1"/>
                </a:solidFill>
                <a:latin typeface="Century Gothic"/>
                <a:ea typeface="Century Gothic"/>
                <a:cs typeface="Century Gothic"/>
                <a:sym typeface="Century Gothic"/>
              </a:rPr>
              <a:t>" von Unbekannter Autor ist lizenziert gemäß </a:t>
            </a:r>
            <a:r>
              <a:rPr lang="de-DE" sz="900" u="sng">
                <a:solidFill>
                  <a:schemeClr val="dk1"/>
                </a:solidFill>
                <a:latin typeface="Century Gothic"/>
                <a:ea typeface="Century Gothic"/>
                <a:cs typeface="Century Gothic"/>
                <a:sym typeface="Century Gothic"/>
                <a:hlinkClick r:id="rId6">
                  <a:extLst>
                    <a:ext uri="{A12FA001-AC4F-418D-AE19-62706E023703}">
                      <ahyp:hlinkClr val="tx"/>
                    </a:ext>
                  </a:extLst>
                </a:hlinkClick>
              </a:rPr>
              <a:t>CC BY-NC-ND</a:t>
            </a:r>
            <a:endParaRPr sz="900">
              <a:solidFill>
                <a:schemeClr val="dk1"/>
              </a:solidFill>
              <a:latin typeface="Century Gothic"/>
              <a:ea typeface="Century Gothic"/>
              <a:cs typeface="Century Gothic"/>
              <a:sym typeface="Century Gothic"/>
            </a:endParaRPr>
          </a:p>
        </p:txBody>
      </p:sp>
      <p:pic>
        <p:nvPicPr>
          <p:cNvPr id="238" name="Google Shape;238;p4"/>
          <p:cNvPicPr preferRelativeResize="0"/>
          <p:nvPr/>
        </p:nvPicPr>
        <p:blipFill rotWithShape="1">
          <a:blip r:embed="rId7">
            <a:alphaModFix/>
          </a:blip>
          <a:srcRect b="0" l="0" r="0" t="0"/>
          <a:stretch/>
        </p:blipFill>
        <p:spPr>
          <a:xfrm>
            <a:off x="6182068" y="1538437"/>
            <a:ext cx="4801060" cy="2700597"/>
          </a:xfrm>
          <a:prstGeom prst="rect">
            <a:avLst/>
          </a:prstGeom>
          <a:noFill/>
          <a:ln>
            <a:noFill/>
          </a:ln>
        </p:spPr>
      </p:pic>
      <p:sp>
        <p:nvSpPr>
          <p:cNvPr id="239" name="Google Shape;239;p4"/>
          <p:cNvSpPr txBox="1"/>
          <p:nvPr/>
        </p:nvSpPr>
        <p:spPr>
          <a:xfrm>
            <a:off x="2352963" y="4251254"/>
            <a:ext cx="8077200"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900">
                <a:solidFill>
                  <a:schemeClr val="dk1"/>
                </a:solidFill>
                <a:latin typeface="Century Gothic"/>
                <a:ea typeface="Century Gothic"/>
                <a:cs typeface="Century Gothic"/>
                <a:sym typeface="Century Gothic"/>
              </a:rPr>
              <a:t>"</a:t>
            </a:r>
            <a:r>
              <a:rPr lang="de-DE" sz="900" u="sng">
                <a:solidFill>
                  <a:schemeClr val="dk1"/>
                </a:solidFill>
                <a:latin typeface="Century Gothic"/>
                <a:ea typeface="Century Gothic"/>
                <a:cs typeface="Century Gothic"/>
                <a:sym typeface="Century Gothic"/>
                <a:hlinkClick r:id="rId8">
                  <a:extLst>
                    <a:ext uri="{A12FA001-AC4F-418D-AE19-62706E023703}">
                      <ahyp:hlinkClr val="tx"/>
                    </a:ext>
                  </a:extLst>
                </a:hlinkClick>
              </a:rPr>
              <a:t>Dieses Foto</a:t>
            </a:r>
            <a:r>
              <a:rPr lang="de-DE" sz="900">
                <a:solidFill>
                  <a:schemeClr val="dk1"/>
                </a:solidFill>
                <a:latin typeface="Century Gothic"/>
                <a:ea typeface="Century Gothic"/>
                <a:cs typeface="Century Gothic"/>
                <a:sym typeface="Century Gothic"/>
              </a:rPr>
              <a:t>" von Unbekannter Autor ist lizenziert gemäß </a:t>
            </a:r>
            <a:r>
              <a:rPr lang="de-DE" sz="900" u="sng">
                <a:solidFill>
                  <a:schemeClr val="dk1"/>
                </a:solidFill>
                <a:latin typeface="Century Gothic"/>
                <a:ea typeface="Century Gothic"/>
                <a:cs typeface="Century Gothic"/>
                <a:sym typeface="Century Gothic"/>
                <a:hlinkClick r:id="rId9">
                  <a:extLst>
                    <a:ext uri="{A12FA001-AC4F-418D-AE19-62706E023703}">
                      <ahyp:hlinkClr val="tx"/>
                    </a:ext>
                  </a:extLst>
                </a:hlinkClick>
              </a:rPr>
              <a:t>CC BY</a:t>
            </a:r>
            <a:endParaRPr sz="900">
              <a:solidFill>
                <a:schemeClr val="dk1"/>
              </a:solidFill>
              <a:latin typeface="Century Gothic"/>
              <a:ea typeface="Century Gothic"/>
              <a:cs typeface="Century Gothic"/>
              <a:sym typeface="Century Gothic"/>
            </a:endParaRPr>
          </a:p>
        </p:txBody>
      </p:sp>
      <p:sp>
        <p:nvSpPr>
          <p:cNvPr id="240" name="Google Shape;240;p4"/>
          <p:cNvSpPr/>
          <p:nvPr/>
        </p:nvSpPr>
        <p:spPr>
          <a:xfrm>
            <a:off x="1208872" y="2057040"/>
            <a:ext cx="4234133" cy="1917100"/>
          </a:xfrm>
          <a:prstGeom prst="wedgeEllipseCallout">
            <a:avLst>
              <a:gd fmla="val 57344" name="adj1"/>
              <a:gd fmla="val 52006" name="adj2"/>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entury Gothic"/>
                <a:ea typeface="Century Gothic"/>
                <a:cs typeface="Century Gothic"/>
                <a:sym typeface="Century Gothic"/>
              </a:rPr>
              <a:t>Who is this person?</a:t>
            </a:r>
            <a:endParaRPr/>
          </a:p>
        </p:txBody>
      </p:sp>
      <p:pic>
        <p:nvPicPr>
          <p:cNvPr id="241" name="Google Shape;241;p4"/>
          <p:cNvPicPr preferRelativeResize="0"/>
          <p:nvPr/>
        </p:nvPicPr>
        <p:blipFill rotWithShape="1">
          <a:blip r:embed="rId10">
            <a:alphaModFix/>
          </a:blip>
          <a:srcRect b="0" l="0" r="0" t="0"/>
          <a:stretch/>
        </p:blipFill>
        <p:spPr>
          <a:xfrm>
            <a:off x="1097280" y="1538437"/>
            <a:ext cx="4801061" cy="2700597"/>
          </a:xfrm>
          <a:prstGeom prst="rect">
            <a:avLst/>
          </a:prstGeom>
          <a:noFill/>
          <a:ln>
            <a:noFill/>
          </a:ln>
        </p:spPr>
      </p:pic>
      <p:sp>
        <p:nvSpPr>
          <p:cNvPr id="242" name="Google Shape;242;p4"/>
          <p:cNvSpPr txBox="1"/>
          <p:nvPr>
            <p:ph idx="12" type="sldNum"/>
          </p:nvPr>
        </p:nvSpPr>
        <p:spPr>
          <a:xfrm>
            <a:off x="536001" y="5477332"/>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35"/>
                                        </p:tgtEl>
                                        <p:attrNameLst>
                                          <p:attrName>style.visibility</p:attrName>
                                        </p:attrNameLst>
                                      </p:cBhvr>
                                      <p:to>
                                        <p:strVal val="visible"/>
                                      </p:to>
                                    </p:set>
                                    <p:anim calcmode="lin" valueType="num">
                                      <p:cBhvr additive="base">
                                        <p:cTn dur="500"/>
                                        <p:tgtEl>
                                          <p:spTgt spid="23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5"/>
          <p:cNvSpPr txBox="1"/>
          <p:nvPr>
            <p:ph type="title"/>
          </p:nvPr>
        </p:nvSpPr>
        <p:spPr>
          <a:xfrm>
            <a:off x="2140344" y="271888"/>
            <a:ext cx="9913111"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de-DE"/>
              <a:t>Creative Thinking – Walt Disney Method </a:t>
            </a:r>
            <a:endParaRPr/>
          </a:p>
        </p:txBody>
      </p:sp>
      <p:pic>
        <p:nvPicPr>
          <p:cNvPr id="248" name="Google Shape;248;p5"/>
          <p:cNvPicPr preferRelativeResize="0"/>
          <p:nvPr/>
        </p:nvPicPr>
        <p:blipFill rotWithShape="1">
          <a:blip r:embed="rId3">
            <a:alphaModFix/>
          </a:blip>
          <a:srcRect b="0" l="0" r="0" t="0"/>
          <a:stretch/>
        </p:blipFill>
        <p:spPr>
          <a:xfrm>
            <a:off x="2543966" y="1378319"/>
            <a:ext cx="6236050" cy="3660025"/>
          </a:xfrm>
          <a:prstGeom prst="rect">
            <a:avLst/>
          </a:prstGeom>
          <a:noFill/>
          <a:ln>
            <a:noFill/>
          </a:ln>
        </p:spPr>
      </p:pic>
      <p:sp>
        <p:nvSpPr>
          <p:cNvPr id="249" name="Google Shape;249;p5"/>
          <p:cNvSpPr txBox="1"/>
          <p:nvPr/>
        </p:nvSpPr>
        <p:spPr>
          <a:xfrm>
            <a:off x="4830185" y="6144775"/>
            <a:ext cx="6516210"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900">
                <a:solidFill>
                  <a:schemeClr val="dk1"/>
                </a:solidFill>
                <a:latin typeface="Century Gothic"/>
                <a:ea typeface="Century Gothic"/>
                <a:cs typeface="Century Gothic"/>
                <a:sym typeface="Century Gothic"/>
              </a:rPr>
              <a:t>"</a:t>
            </a:r>
            <a:r>
              <a:rPr lang="de-DE" sz="900" u="sng">
                <a:solidFill>
                  <a:schemeClr val="dk1"/>
                </a:solidFill>
                <a:latin typeface="Century Gothic"/>
                <a:ea typeface="Century Gothic"/>
                <a:cs typeface="Century Gothic"/>
                <a:sym typeface="Century Gothic"/>
                <a:hlinkClick r:id="rId4">
                  <a:extLst>
                    <a:ext uri="{A12FA001-AC4F-418D-AE19-62706E023703}">
                      <ahyp:hlinkClr val="tx"/>
                    </a:ext>
                  </a:extLst>
                </a:hlinkClick>
              </a:rPr>
              <a:t>Dieses Foto</a:t>
            </a:r>
            <a:r>
              <a:rPr lang="de-DE" sz="900">
                <a:solidFill>
                  <a:schemeClr val="dk1"/>
                </a:solidFill>
                <a:latin typeface="Century Gothic"/>
                <a:ea typeface="Century Gothic"/>
                <a:cs typeface="Century Gothic"/>
                <a:sym typeface="Century Gothic"/>
              </a:rPr>
              <a:t>" von Unbekannter Autor ist lizenziert gemäß </a:t>
            </a:r>
            <a:r>
              <a:rPr lang="de-DE" sz="900" u="sng">
                <a:solidFill>
                  <a:schemeClr val="dk1"/>
                </a:solidFill>
                <a:latin typeface="Century Gothic"/>
                <a:ea typeface="Century Gothic"/>
                <a:cs typeface="Century Gothic"/>
                <a:sym typeface="Century Gothic"/>
                <a:hlinkClick r:id="rId5">
                  <a:extLst>
                    <a:ext uri="{A12FA001-AC4F-418D-AE19-62706E023703}">
                      <ahyp:hlinkClr val="tx"/>
                    </a:ext>
                  </a:extLst>
                </a:hlinkClick>
              </a:rPr>
              <a:t>CC BY-SA-NC</a:t>
            </a:r>
            <a:endParaRPr sz="900">
              <a:solidFill>
                <a:schemeClr val="dk1"/>
              </a:solidFill>
              <a:latin typeface="Century Gothic"/>
              <a:ea typeface="Century Gothic"/>
              <a:cs typeface="Century Gothic"/>
              <a:sym typeface="Century Gothic"/>
            </a:endParaRPr>
          </a:p>
        </p:txBody>
      </p:sp>
      <p:sp>
        <p:nvSpPr>
          <p:cNvPr id="250" name="Google Shape;250;p5"/>
          <p:cNvSpPr/>
          <p:nvPr/>
        </p:nvSpPr>
        <p:spPr>
          <a:xfrm>
            <a:off x="4662804" y="4965199"/>
            <a:ext cx="2020824" cy="1179576"/>
          </a:xfrm>
          <a:prstGeom prst="rect">
            <a:avLst/>
          </a:prstGeom>
          <a:solidFill>
            <a:srgbClr val="FCECD3"/>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800">
                <a:solidFill>
                  <a:schemeClr val="dk1"/>
                </a:solidFill>
                <a:latin typeface="Century Gothic"/>
                <a:ea typeface="Century Gothic"/>
                <a:cs typeface="Century Gothic"/>
                <a:sym typeface="Century Gothic"/>
              </a:rPr>
              <a:t>Realist</a:t>
            </a:r>
            <a:endParaRPr/>
          </a:p>
        </p:txBody>
      </p:sp>
      <p:sp>
        <p:nvSpPr>
          <p:cNvPr id="251" name="Google Shape;251;p5"/>
          <p:cNvSpPr/>
          <p:nvPr/>
        </p:nvSpPr>
        <p:spPr>
          <a:xfrm>
            <a:off x="2566416" y="4965199"/>
            <a:ext cx="2020824" cy="1179576"/>
          </a:xfrm>
          <a:prstGeom prst="rect">
            <a:avLst/>
          </a:prstGeom>
          <a:solidFill>
            <a:srgbClr val="FCECD3"/>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800">
                <a:solidFill>
                  <a:schemeClr val="dk1"/>
                </a:solidFill>
                <a:latin typeface="Century Gothic"/>
                <a:ea typeface="Century Gothic"/>
                <a:cs typeface="Century Gothic"/>
                <a:sym typeface="Century Gothic"/>
              </a:rPr>
              <a:t>Dreamer</a:t>
            </a:r>
            <a:endParaRPr sz="2800">
              <a:solidFill>
                <a:schemeClr val="dk1"/>
              </a:solidFill>
              <a:latin typeface="Century Gothic"/>
              <a:ea typeface="Century Gothic"/>
              <a:cs typeface="Century Gothic"/>
              <a:sym typeface="Century Gothic"/>
            </a:endParaRPr>
          </a:p>
        </p:txBody>
      </p:sp>
      <p:sp>
        <p:nvSpPr>
          <p:cNvPr id="252" name="Google Shape;252;p5"/>
          <p:cNvSpPr/>
          <p:nvPr/>
        </p:nvSpPr>
        <p:spPr>
          <a:xfrm>
            <a:off x="6759192" y="4965199"/>
            <a:ext cx="2020824" cy="1179576"/>
          </a:xfrm>
          <a:prstGeom prst="rect">
            <a:avLst/>
          </a:prstGeom>
          <a:solidFill>
            <a:srgbClr val="FCECD3"/>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800">
                <a:solidFill>
                  <a:schemeClr val="dk1"/>
                </a:solidFill>
                <a:latin typeface="Century Gothic"/>
                <a:ea typeface="Century Gothic"/>
                <a:cs typeface="Century Gothic"/>
                <a:sym typeface="Century Gothic"/>
              </a:rPr>
              <a:t>Critic</a:t>
            </a:r>
            <a:endParaRPr sz="2800">
              <a:solidFill>
                <a:schemeClr val="dk1"/>
              </a:solidFill>
              <a:latin typeface="Century Gothic"/>
              <a:ea typeface="Century Gothic"/>
              <a:cs typeface="Century Gothic"/>
              <a:sym typeface="Century Gothic"/>
            </a:endParaRPr>
          </a:p>
        </p:txBody>
      </p:sp>
      <p:sp>
        <p:nvSpPr>
          <p:cNvPr id="253" name="Google Shape;253;p5"/>
          <p:cNvSpPr txBox="1"/>
          <p:nvPr>
            <p:ph idx="12" type="sldNum"/>
          </p:nvPr>
        </p:nvSpPr>
        <p:spPr>
          <a:xfrm>
            <a:off x="536001" y="5477332"/>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0"/>
                                        </p:tgtEl>
                                        <p:attrNameLst>
                                          <p:attrName>style.visibility</p:attrName>
                                        </p:attrNameLst>
                                      </p:cBhvr>
                                      <p:to>
                                        <p:strVal val="visible"/>
                                      </p:to>
                                    </p:set>
                                    <p:anim calcmode="lin" valueType="num">
                                      <p:cBhvr additive="base">
                                        <p:cTn dur="500"/>
                                        <p:tgtEl>
                                          <p:spTgt spid="25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52"/>
                                        </p:tgtEl>
                                        <p:attrNameLst>
                                          <p:attrName>style.visibility</p:attrName>
                                        </p:attrNameLst>
                                      </p:cBhvr>
                                      <p:to>
                                        <p:strVal val="visible"/>
                                      </p:to>
                                    </p:set>
                                    <p:anim calcmode="lin" valueType="num">
                                      <p:cBhvr additive="base">
                                        <p:cTn dur="500"/>
                                        <p:tgtEl>
                                          <p:spTgt spid="25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6"/>
          <p:cNvSpPr txBox="1"/>
          <p:nvPr>
            <p:ph type="title"/>
          </p:nvPr>
        </p:nvSpPr>
        <p:spPr>
          <a:xfrm>
            <a:off x="1284895" y="275271"/>
            <a:ext cx="10058400" cy="82374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de-DE"/>
              <a:t>Creative Thinking – Walt Disney Method </a:t>
            </a:r>
            <a:endParaRPr/>
          </a:p>
        </p:txBody>
      </p:sp>
      <p:sp>
        <p:nvSpPr>
          <p:cNvPr id="259" name="Google Shape;259;p6"/>
          <p:cNvSpPr/>
          <p:nvPr/>
        </p:nvSpPr>
        <p:spPr>
          <a:xfrm>
            <a:off x="5561964" y="1807592"/>
            <a:ext cx="2020824" cy="1179576"/>
          </a:xfrm>
          <a:prstGeom prst="rect">
            <a:avLst/>
          </a:prstGeom>
          <a:solidFill>
            <a:srgbClr val="FCECD3"/>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800">
                <a:solidFill>
                  <a:schemeClr val="dk1"/>
                </a:solidFill>
                <a:latin typeface="Century Gothic"/>
                <a:ea typeface="Century Gothic"/>
                <a:cs typeface="Century Gothic"/>
                <a:sym typeface="Century Gothic"/>
              </a:rPr>
              <a:t>Realist</a:t>
            </a:r>
            <a:endParaRPr/>
          </a:p>
        </p:txBody>
      </p:sp>
      <p:sp>
        <p:nvSpPr>
          <p:cNvPr id="260" name="Google Shape;260;p6"/>
          <p:cNvSpPr/>
          <p:nvPr/>
        </p:nvSpPr>
        <p:spPr>
          <a:xfrm>
            <a:off x="2133600" y="1807592"/>
            <a:ext cx="2020824" cy="1179576"/>
          </a:xfrm>
          <a:prstGeom prst="rect">
            <a:avLst/>
          </a:prstGeom>
          <a:solidFill>
            <a:srgbClr val="FCECD3"/>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800">
                <a:solidFill>
                  <a:schemeClr val="dk1"/>
                </a:solidFill>
                <a:latin typeface="Century Gothic"/>
                <a:ea typeface="Century Gothic"/>
                <a:cs typeface="Century Gothic"/>
                <a:sym typeface="Century Gothic"/>
              </a:rPr>
              <a:t>Dreamer</a:t>
            </a:r>
            <a:endParaRPr sz="2800">
              <a:solidFill>
                <a:schemeClr val="dk1"/>
              </a:solidFill>
              <a:latin typeface="Century Gothic"/>
              <a:ea typeface="Century Gothic"/>
              <a:cs typeface="Century Gothic"/>
              <a:sym typeface="Century Gothic"/>
            </a:endParaRPr>
          </a:p>
        </p:txBody>
      </p:sp>
      <p:sp>
        <p:nvSpPr>
          <p:cNvPr id="261" name="Google Shape;261;p6"/>
          <p:cNvSpPr/>
          <p:nvPr/>
        </p:nvSpPr>
        <p:spPr>
          <a:xfrm>
            <a:off x="8990328" y="1807592"/>
            <a:ext cx="2020824" cy="1179576"/>
          </a:xfrm>
          <a:prstGeom prst="rect">
            <a:avLst/>
          </a:prstGeom>
          <a:solidFill>
            <a:srgbClr val="FCECD3"/>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800">
                <a:solidFill>
                  <a:schemeClr val="dk1"/>
                </a:solidFill>
                <a:latin typeface="Century Gothic"/>
                <a:ea typeface="Century Gothic"/>
                <a:cs typeface="Century Gothic"/>
                <a:sym typeface="Century Gothic"/>
              </a:rPr>
              <a:t>Critic</a:t>
            </a:r>
            <a:endParaRPr sz="2800">
              <a:solidFill>
                <a:schemeClr val="dk1"/>
              </a:solidFill>
              <a:latin typeface="Century Gothic"/>
              <a:ea typeface="Century Gothic"/>
              <a:cs typeface="Century Gothic"/>
              <a:sym typeface="Century Gothic"/>
            </a:endParaRPr>
          </a:p>
        </p:txBody>
      </p:sp>
      <p:sp>
        <p:nvSpPr>
          <p:cNvPr id="262" name="Google Shape;262;p6"/>
          <p:cNvSpPr/>
          <p:nvPr/>
        </p:nvSpPr>
        <p:spPr>
          <a:xfrm>
            <a:off x="1724734" y="3336766"/>
            <a:ext cx="2898648" cy="2740371"/>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600">
                <a:solidFill>
                  <a:schemeClr val="lt1"/>
                </a:solidFill>
                <a:latin typeface="Century Gothic"/>
                <a:ea typeface="Century Gothic"/>
                <a:cs typeface="Century Gothic"/>
                <a:sym typeface="Century Gothic"/>
              </a:rPr>
              <a:t>The objectives are looked at the perspective of the </a:t>
            </a:r>
            <a:r>
              <a:rPr b="1" lang="de-DE" sz="1600">
                <a:solidFill>
                  <a:schemeClr val="lt1"/>
                </a:solidFill>
                <a:latin typeface="Century Gothic"/>
                <a:ea typeface="Century Gothic"/>
                <a:cs typeface="Century Gothic"/>
                <a:sym typeface="Century Gothic"/>
              </a:rPr>
              <a:t>dreamer</a:t>
            </a:r>
            <a:r>
              <a:rPr lang="de-DE" sz="1600">
                <a:solidFill>
                  <a:schemeClr val="lt1"/>
                </a:solidFill>
                <a:latin typeface="Century Gothic"/>
                <a:ea typeface="Century Gothic"/>
                <a:cs typeface="Century Gothic"/>
                <a:sym typeface="Century Gothic"/>
              </a:rPr>
              <a:t>. The creative and visual thoughts that come up </a:t>
            </a:r>
            <a:r>
              <a:rPr b="1" lang="de-DE" sz="1600">
                <a:solidFill>
                  <a:schemeClr val="lt1"/>
                </a:solidFill>
                <a:latin typeface="Century Gothic"/>
                <a:ea typeface="Century Gothic"/>
                <a:cs typeface="Century Gothic"/>
                <a:sym typeface="Century Gothic"/>
              </a:rPr>
              <a:t>should not be hindered by reality and possible risks. </a:t>
            </a:r>
            <a:endParaRPr/>
          </a:p>
          <a:p>
            <a:pPr indent="0" lvl="0" marL="0" marR="0" rtl="0" algn="ctr">
              <a:spcBef>
                <a:spcPts val="0"/>
              </a:spcBef>
              <a:spcAft>
                <a:spcPts val="0"/>
              </a:spcAft>
              <a:buNone/>
            </a:pPr>
            <a:r>
              <a:rPr lang="de-DE" sz="1600">
                <a:solidFill>
                  <a:schemeClr val="lt1"/>
                </a:solidFill>
                <a:latin typeface="Century Gothic"/>
                <a:ea typeface="Century Gothic"/>
                <a:cs typeface="Century Gothic"/>
                <a:sym typeface="Century Gothic"/>
              </a:rPr>
              <a:t>- brainstorming power and the quantity of all the ideas</a:t>
            </a:r>
            <a:endParaRPr sz="1600">
              <a:solidFill>
                <a:schemeClr val="lt1"/>
              </a:solidFill>
              <a:latin typeface="Century Gothic"/>
              <a:ea typeface="Century Gothic"/>
              <a:cs typeface="Century Gothic"/>
              <a:sym typeface="Century Gothic"/>
            </a:endParaRPr>
          </a:p>
        </p:txBody>
      </p:sp>
      <p:pic>
        <p:nvPicPr>
          <p:cNvPr descr="Gedankenblase" id="263" name="Google Shape;263;p6"/>
          <p:cNvPicPr preferRelativeResize="0"/>
          <p:nvPr/>
        </p:nvPicPr>
        <p:blipFill rotWithShape="1">
          <a:blip r:embed="rId3">
            <a:alphaModFix/>
          </a:blip>
          <a:srcRect b="0" l="0" r="0" t="0"/>
          <a:stretch/>
        </p:blipFill>
        <p:spPr>
          <a:xfrm>
            <a:off x="3936594" y="1587360"/>
            <a:ext cx="614400" cy="614400"/>
          </a:xfrm>
          <a:prstGeom prst="rect">
            <a:avLst/>
          </a:prstGeom>
          <a:noFill/>
          <a:ln>
            <a:noFill/>
          </a:ln>
        </p:spPr>
      </p:pic>
      <p:pic>
        <p:nvPicPr>
          <p:cNvPr descr="Rakete" id="264" name="Google Shape;264;p6"/>
          <p:cNvPicPr preferRelativeResize="0"/>
          <p:nvPr/>
        </p:nvPicPr>
        <p:blipFill rotWithShape="1">
          <a:blip r:embed="rId4">
            <a:alphaModFix/>
          </a:blip>
          <a:srcRect b="0" l="0" r="0" t="0"/>
          <a:stretch/>
        </p:blipFill>
        <p:spPr>
          <a:xfrm>
            <a:off x="3838080" y="2065568"/>
            <a:ext cx="614400" cy="614400"/>
          </a:xfrm>
          <a:prstGeom prst="rect">
            <a:avLst/>
          </a:prstGeom>
          <a:noFill/>
          <a:ln>
            <a:noFill/>
          </a:ln>
        </p:spPr>
      </p:pic>
      <p:pic>
        <p:nvPicPr>
          <p:cNvPr descr="Kopf mit Zahnrädern" id="265" name="Google Shape;265;p6"/>
          <p:cNvPicPr preferRelativeResize="0"/>
          <p:nvPr/>
        </p:nvPicPr>
        <p:blipFill rotWithShape="1">
          <a:blip r:embed="rId5">
            <a:alphaModFix/>
          </a:blip>
          <a:srcRect b="0" l="0" r="0" t="0"/>
          <a:stretch/>
        </p:blipFill>
        <p:spPr>
          <a:xfrm>
            <a:off x="3847224" y="2679968"/>
            <a:ext cx="614400" cy="614400"/>
          </a:xfrm>
          <a:prstGeom prst="rect">
            <a:avLst/>
          </a:prstGeom>
          <a:noFill/>
          <a:ln>
            <a:noFill/>
          </a:ln>
        </p:spPr>
      </p:pic>
      <p:pic>
        <p:nvPicPr>
          <p:cNvPr descr="Lupe" id="266" name="Google Shape;266;p6"/>
          <p:cNvPicPr preferRelativeResize="0"/>
          <p:nvPr/>
        </p:nvPicPr>
        <p:blipFill rotWithShape="1">
          <a:blip r:embed="rId6">
            <a:alphaModFix/>
          </a:blip>
          <a:srcRect b="0" l="0" r="0" t="0"/>
          <a:stretch/>
        </p:blipFill>
        <p:spPr>
          <a:xfrm>
            <a:off x="7221396" y="1550784"/>
            <a:ext cx="687552" cy="687552"/>
          </a:xfrm>
          <a:prstGeom prst="rect">
            <a:avLst/>
          </a:prstGeom>
          <a:noFill/>
          <a:ln>
            <a:noFill/>
          </a:ln>
        </p:spPr>
      </p:pic>
      <p:pic>
        <p:nvPicPr>
          <p:cNvPr descr="Stoppuhr" id="267" name="Google Shape;267;p6"/>
          <p:cNvPicPr preferRelativeResize="0"/>
          <p:nvPr/>
        </p:nvPicPr>
        <p:blipFill rotWithShape="1">
          <a:blip r:embed="rId7">
            <a:alphaModFix/>
          </a:blip>
          <a:srcRect b="0" l="0" r="0" t="0"/>
          <a:stretch/>
        </p:blipFill>
        <p:spPr>
          <a:xfrm>
            <a:off x="7140180" y="2053604"/>
            <a:ext cx="687552" cy="687552"/>
          </a:xfrm>
          <a:prstGeom prst="rect">
            <a:avLst/>
          </a:prstGeom>
          <a:noFill/>
          <a:ln>
            <a:noFill/>
          </a:ln>
        </p:spPr>
      </p:pic>
      <p:pic>
        <p:nvPicPr>
          <p:cNvPr descr="Balkendiagramm mit Aufwärtstrend" id="268" name="Google Shape;268;p6"/>
          <p:cNvPicPr preferRelativeResize="0"/>
          <p:nvPr/>
        </p:nvPicPr>
        <p:blipFill rotWithShape="1">
          <a:blip r:embed="rId8">
            <a:alphaModFix/>
          </a:blip>
          <a:srcRect b="0" l="0" r="0" t="0"/>
          <a:stretch/>
        </p:blipFill>
        <p:spPr>
          <a:xfrm>
            <a:off x="7140180" y="2643392"/>
            <a:ext cx="687552" cy="687552"/>
          </a:xfrm>
          <a:prstGeom prst="rect">
            <a:avLst/>
          </a:prstGeom>
          <a:noFill/>
          <a:ln>
            <a:noFill/>
          </a:ln>
        </p:spPr>
      </p:pic>
      <p:pic>
        <p:nvPicPr>
          <p:cNvPr descr="Daumen-hoch-Zeichen" id="269" name="Google Shape;269;p6"/>
          <p:cNvPicPr preferRelativeResize="0"/>
          <p:nvPr/>
        </p:nvPicPr>
        <p:blipFill rotWithShape="1">
          <a:blip r:embed="rId9">
            <a:alphaModFix/>
          </a:blip>
          <a:srcRect b="0" l="0" r="0" t="0"/>
          <a:stretch/>
        </p:blipFill>
        <p:spPr>
          <a:xfrm>
            <a:off x="10559766" y="2643392"/>
            <a:ext cx="687552" cy="687552"/>
          </a:xfrm>
          <a:prstGeom prst="rect">
            <a:avLst/>
          </a:prstGeom>
          <a:noFill/>
          <a:ln>
            <a:noFill/>
          </a:ln>
        </p:spPr>
      </p:pic>
      <p:pic>
        <p:nvPicPr>
          <p:cNvPr descr="Ziel" id="270" name="Google Shape;270;p6"/>
          <p:cNvPicPr preferRelativeResize="0"/>
          <p:nvPr/>
        </p:nvPicPr>
        <p:blipFill rotWithShape="1">
          <a:blip r:embed="rId10">
            <a:alphaModFix/>
          </a:blip>
          <a:srcRect b="0" l="0" r="0" t="0"/>
          <a:stretch/>
        </p:blipFill>
        <p:spPr>
          <a:xfrm>
            <a:off x="10559766" y="1992416"/>
            <a:ext cx="687552" cy="687552"/>
          </a:xfrm>
          <a:prstGeom prst="rect">
            <a:avLst/>
          </a:prstGeom>
          <a:noFill/>
          <a:ln>
            <a:noFill/>
          </a:ln>
        </p:spPr>
      </p:pic>
      <p:pic>
        <p:nvPicPr>
          <p:cNvPr descr="Daumen-hoch-Zeichen" id="271" name="Google Shape;271;p6"/>
          <p:cNvPicPr preferRelativeResize="0"/>
          <p:nvPr/>
        </p:nvPicPr>
        <p:blipFill rotWithShape="1">
          <a:blip r:embed="rId9">
            <a:alphaModFix/>
          </a:blip>
          <a:srcRect b="0" l="0" r="0" t="0"/>
          <a:stretch/>
        </p:blipFill>
        <p:spPr>
          <a:xfrm rot="10800000">
            <a:off x="10559766" y="1430169"/>
            <a:ext cx="687552" cy="687552"/>
          </a:xfrm>
          <a:prstGeom prst="rect">
            <a:avLst/>
          </a:prstGeom>
          <a:noFill/>
          <a:ln>
            <a:noFill/>
          </a:ln>
        </p:spPr>
      </p:pic>
      <p:sp>
        <p:nvSpPr>
          <p:cNvPr id="272" name="Google Shape;272;p6"/>
          <p:cNvSpPr/>
          <p:nvPr/>
        </p:nvSpPr>
        <p:spPr>
          <a:xfrm>
            <a:off x="8640937" y="3329624"/>
            <a:ext cx="2898648" cy="2740370"/>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600">
                <a:solidFill>
                  <a:schemeClr val="lt1"/>
                </a:solidFill>
                <a:latin typeface="Century Gothic"/>
                <a:ea typeface="Century Gothic"/>
                <a:cs typeface="Century Gothic"/>
                <a:sym typeface="Century Gothic"/>
              </a:rPr>
              <a:t>The </a:t>
            </a:r>
            <a:r>
              <a:rPr b="1" lang="de-DE" sz="1600">
                <a:solidFill>
                  <a:schemeClr val="lt1"/>
                </a:solidFill>
                <a:latin typeface="Century Gothic"/>
                <a:ea typeface="Century Gothic"/>
                <a:cs typeface="Century Gothic"/>
                <a:sym typeface="Century Gothic"/>
              </a:rPr>
              <a:t>critic’s</a:t>
            </a:r>
            <a:r>
              <a:rPr lang="de-DE" sz="1600">
                <a:solidFill>
                  <a:schemeClr val="lt1"/>
                </a:solidFill>
                <a:latin typeface="Century Gothic"/>
                <a:ea typeface="Century Gothic"/>
                <a:cs typeface="Century Gothic"/>
                <a:sym typeface="Century Gothic"/>
              </a:rPr>
              <a:t> perspective will be used to represent how the end user will experience the plan or idea. Possible risks and gaps will be critically examined and changes and areas of improvement will be submitted.</a:t>
            </a:r>
            <a:endParaRPr sz="1600">
              <a:solidFill>
                <a:schemeClr val="lt1"/>
              </a:solidFill>
              <a:latin typeface="Century Gothic"/>
              <a:ea typeface="Century Gothic"/>
              <a:cs typeface="Century Gothic"/>
              <a:sym typeface="Century Gothic"/>
            </a:endParaRPr>
          </a:p>
        </p:txBody>
      </p:sp>
      <p:sp>
        <p:nvSpPr>
          <p:cNvPr id="273" name="Google Shape;273;p6"/>
          <p:cNvSpPr/>
          <p:nvPr/>
        </p:nvSpPr>
        <p:spPr>
          <a:xfrm>
            <a:off x="5213591" y="3329624"/>
            <a:ext cx="2898648" cy="2740370"/>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600">
                <a:solidFill>
                  <a:schemeClr val="lt1"/>
                </a:solidFill>
                <a:latin typeface="Century Gothic"/>
                <a:ea typeface="Century Gothic"/>
                <a:cs typeface="Century Gothic"/>
                <a:sym typeface="Century Gothic"/>
              </a:rPr>
              <a:t>The objective are looked at from the perspective of the </a:t>
            </a:r>
            <a:r>
              <a:rPr b="1" lang="de-DE" sz="1600">
                <a:solidFill>
                  <a:schemeClr val="lt1"/>
                </a:solidFill>
                <a:latin typeface="Century Gothic"/>
                <a:ea typeface="Century Gothic"/>
                <a:cs typeface="Century Gothic"/>
                <a:sym typeface="Century Gothic"/>
              </a:rPr>
              <a:t>realist</a:t>
            </a:r>
            <a:r>
              <a:rPr lang="de-DE" sz="1600">
                <a:solidFill>
                  <a:schemeClr val="lt1"/>
                </a:solidFill>
                <a:latin typeface="Century Gothic"/>
                <a:ea typeface="Century Gothic"/>
                <a:cs typeface="Century Gothic"/>
                <a:sym typeface="Century Gothic"/>
              </a:rPr>
              <a:t>. This concerns the ability </a:t>
            </a:r>
            <a:r>
              <a:rPr b="1" lang="de-DE" sz="1600">
                <a:solidFill>
                  <a:schemeClr val="lt1"/>
                </a:solidFill>
                <a:latin typeface="Century Gothic"/>
                <a:ea typeface="Century Gothic"/>
                <a:cs typeface="Century Gothic"/>
                <a:sym typeface="Century Gothic"/>
              </a:rPr>
              <a:t>of making a dream a reality</a:t>
            </a:r>
            <a:r>
              <a:rPr lang="de-DE" sz="1600">
                <a:solidFill>
                  <a:schemeClr val="lt1"/>
                </a:solidFill>
                <a:latin typeface="Century Gothic"/>
                <a:ea typeface="Century Gothic"/>
                <a:cs typeface="Century Gothic"/>
                <a:sym typeface="Century Gothic"/>
              </a:rPr>
              <a:t>. </a:t>
            </a:r>
            <a:endParaRPr/>
          </a:p>
          <a:p>
            <a:pPr indent="0" lvl="0" marL="0" marR="0" rtl="0" algn="ctr">
              <a:spcBef>
                <a:spcPts val="0"/>
              </a:spcBef>
              <a:spcAft>
                <a:spcPts val="0"/>
              </a:spcAft>
              <a:buNone/>
            </a:pPr>
            <a:r>
              <a:rPr lang="de-DE" sz="1600">
                <a:solidFill>
                  <a:schemeClr val="lt1"/>
                </a:solidFill>
                <a:latin typeface="Century Gothic"/>
                <a:ea typeface="Century Gothic"/>
                <a:cs typeface="Century Gothic"/>
                <a:sym typeface="Century Gothic"/>
              </a:rPr>
              <a:t>- Limitations and possible risks should therefore not be seen as obstacles but as challenges.</a:t>
            </a:r>
            <a:endParaRPr sz="1600">
              <a:solidFill>
                <a:schemeClr val="lt1"/>
              </a:solidFill>
              <a:latin typeface="Century Gothic"/>
              <a:ea typeface="Century Gothic"/>
              <a:cs typeface="Century Gothic"/>
              <a:sym typeface="Century Gothic"/>
            </a:endParaRPr>
          </a:p>
        </p:txBody>
      </p:sp>
      <p:sp>
        <p:nvSpPr>
          <p:cNvPr id="274" name="Google Shape;274;p6"/>
          <p:cNvSpPr/>
          <p:nvPr/>
        </p:nvSpPr>
        <p:spPr>
          <a:xfrm>
            <a:off x="1551225" y="1253722"/>
            <a:ext cx="3245667" cy="4976420"/>
          </a:xfrm>
          <a:prstGeom prst="rect">
            <a:avLst/>
          </a:prstGeom>
          <a:no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75" name="Google Shape;275;p6"/>
          <p:cNvSpPr/>
          <p:nvPr/>
        </p:nvSpPr>
        <p:spPr>
          <a:xfrm>
            <a:off x="1284895" y="1013389"/>
            <a:ext cx="614400" cy="614400"/>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entury Gothic"/>
                <a:ea typeface="Century Gothic"/>
                <a:cs typeface="Century Gothic"/>
                <a:sym typeface="Century Gothic"/>
              </a:rPr>
              <a:t>1</a:t>
            </a:r>
            <a:endParaRPr/>
          </a:p>
        </p:txBody>
      </p:sp>
      <p:sp>
        <p:nvSpPr>
          <p:cNvPr id="276" name="Google Shape;276;p6"/>
          <p:cNvSpPr/>
          <p:nvPr/>
        </p:nvSpPr>
        <p:spPr>
          <a:xfrm>
            <a:off x="5040082" y="1255837"/>
            <a:ext cx="3245667" cy="4974306"/>
          </a:xfrm>
          <a:prstGeom prst="rect">
            <a:avLst/>
          </a:prstGeom>
          <a:no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77" name="Google Shape;277;p6"/>
          <p:cNvSpPr/>
          <p:nvPr/>
        </p:nvSpPr>
        <p:spPr>
          <a:xfrm>
            <a:off x="4773752" y="1015504"/>
            <a:ext cx="614400" cy="614400"/>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entury Gothic"/>
                <a:ea typeface="Century Gothic"/>
                <a:cs typeface="Century Gothic"/>
                <a:sym typeface="Century Gothic"/>
              </a:rPr>
              <a:t>2</a:t>
            </a:r>
            <a:endParaRPr/>
          </a:p>
        </p:txBody>
      </p:sp>
      <p:sp>
        <p:nvSpPr>
          <p:cNvPr id="278" name="Google Shape;278;p6"/>
          <p:cNvSpPr/>
          <p:nvPr/>
        </p:nvSpPr>
        <p:spPr>
          <a:xfrm>
            <a:off x="8467428" y="1253721"/>
            <a:ext cx="3245667" cy="4974307"/>
          </a:xfrm>
          <a:prstGeom prst="rect">
            <a:avLst/>
          </a:prstGeom>
          <a:no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79" name="Google Shape;279;p6"/>
          <p:cNvSpPr/>
          <p:nvPr/>
        </p:nvSpPr>
        <p:spPr>
          <a:xfrm>
            <a:off x="8201098" y="1013389"/>
            <a:ext cx="614400" cy="614400"/>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entury Gothic"/>
                <a:ea typeface="Century Gothic"/>
                <a:cs typeface="Century Gothic"/>
                <a:sym typeface="Century Gothic"/>
              </a:rPr>
              <a:t>3</a:t>
            </a:r>
            <a:endParaRPr/>
          </a:p>
        </p:txBody>
      </p:sp>
      <p:sp>
        <p:nvSpPr>
          <p:cNvPr id="280" name="Google Shape;280;p6"/>
          <p:cNvSpPr txBox="1"/>
          <p:nvPr>
            <p:ph idx="12" type="sldNum"/>
          </p:nvPr>
        </p:nvSpPr>
        <p:spPr>
          <a:xfrm>
            <a:off x="527745" y="5479486"/>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0"/>
                                        </p:tgtEl>
                                        <p:attrNameLst>
                                          <p:attrName>style.visibility</p:attrName>
                                        </p:attrNameLst>
                                      </p:cBhvr>
                                      <p:to>
                                        <p:strVal val="visible"/>
                                      </p:to>
                                    </p:set>
                                    <p:anim calcmode="lin" valueType="num">
                                      <p:cBhvr additive="base">
                                        <p:cTn dur="500"/>
                                        <p:tgtEl>
                                          <p:spTgt spid="26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3"/>
                                        </p:tgtEl>
                                        <p:attrNameLst>
                                          <p:attrName>style.visibility</p:attrName>
                                        </p:attrNameLst>
                                      </p:cBhvr>
                                      <p:to>
                                        <p:strVal val="visible"/>
                                      </p:to>
                                    </p:set>
                                    <p:anim calcmode="lin" valueType="num">
                                      <p:cBhvr additive="base">
                                        <p:cTn dur="500"/>
                                        <p:tgtEl>
                                          <p:spTgt spid="26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4"/>
                                        </p:tgtEl>
                                        <p:attrNameLst>
                                          <p:attrName>style.visibility</p:attrName>
                                        </p:attrNameLst>
                                      </p:cBhvr>
                                      <p:to>
                                        <p:strVal val="visible"/>
                                      </p:to>
                                    </p:set>
                                    <p:anim calcmode="lin" valueType="num">
                                      <p:cBhvr additive="base">
                                        <p:cTn dur="500"/>
                                        <p:tgtEl>
                                          <p:spTgt spid="26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5"/>
                                        </p:tgtEl>
                                        <p:attrNameLst>
                                          <p:attrName>style.visibility</p:attrName>
                                        </p:attrNameLst>
                                      </p:cBhvr>
                                      <p:to>
                                        <p:strVal val="visible"/>
                                      </p:to>
                                    </p:set>
                                    <p:anim calcmode="lin" valueType="num">
                                      <p:cBhvr additive="base">
                                        <p:cTn dur="500"/>
                                        <p:tgtEl>
                                          <p:spTgt spid="26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2"/>
                                        </p:tgtEl>
                                        <p:attrNameLst>
                                          <p:attrName>style.visibility</p:attrName>
                                        </p:attrNameLst>
                                      </p:cBhvr>
                                      <p:to>
                                        <p:strVal val="visible"/>
                                      </p:to>
                                    </p:set>
                                    <p:anim calcmode="lin" valueType="num">
                                      <p:cBhvr additive="base">
                                        <p:cTn dur="500"/>
                                        <p:tgtEl>
                                          <p:spTgt spid="26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66"/>
                                        </p:tgtEl>
                                        <p:attrNameLst>
                                          <p:attrName>style.visibility</p:attrName>
                                        </p:attrNameLst>
                                      </p:cBhvr>
                                      <p:to>
                                        <p:strVal val="visible"/>
                                      </p:to>
                                    </p:set>
                                    <p:anim calcmode="lin" valueType="num">
                                      <p:cBhvr additive="base">
                                        <p:cTn dur="500"/>
                                        <p:tgtEl>
                                          <p:spTgt spid="2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7"/>
                                        </p:tgtEl>
                                        <p:attrNameLst>
                                          <p:attrName>style.visibility</p:attrName>
                                        </p:attrNameLst>
                                      </p:cBhvr>
                                      <p:to>
                                        <p:strVal val="visible"/>
                                      </p:to>
                                    </p:set>
                                    <p:anim calcmode="lin" valueType="num">
                                      <p:cBhvr additive="base">
                                        <p:cTn dur="500"/>
                                        <p:tgtEl>
                                          <p:spTgt spid="2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8"/>
                                        </p:tgtEl>
                                        <p:attrNameLst>
                                          <p:attrName>style.visibility</p:attrName>
                                        </p:attrNameLst>
                                      </p:cBhvr>
                                      <p:to>
                                        <p:strVal val="visible"/>
                                      </p:to>
                                    </p:set>
                                    <p:anim calcmode="lin" valueType="num">
                                      <p:cBhvr additive="base">
                                        <p:cTn dur="500"/>
                                        <p:tgtEl>
                                          <p:spTgt spid="26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59"/>
                                        </p:tgtEl>
                                        <p:attrNameLst>
                                          <p:attrName>style.visibility</p:attrName>
                                        </p:attrNameLst>
                                      </p:cBhvr>
                                      <p:to>
                                        <p:strVal val="visible"/>
                                      </p:to>
                                    </p:set>
                                    <p:anim calcmode="lin" valueType="num">
                                      <p:cBhvr additive="base">
                                        <p:cTn dur="500"/>
                                        <p:tgtEl>
                                          <p:spTgt spid="25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73"/>
                                        </p:tgtEl>
                                        <p:attrNameLst>
                                          <p:attrName>style.visibility</p:attrName>
                                        </p:attrNameLst>
                                      </p:cBhvr>
                                      <p:to>
                                        <p:strVal val="visible"/>
                                      </p:to>
                                    </p:set>
                                    <p:anim calcmode="lin" valueType="num">
                                      <p:cBhvr additive="base">
                                        <p:cTn dur="500"/>
                                        <p:tgtEl>
                                          <p:spTgt spid="273"/>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71"/>
                                        </p:tgtEl>
                                        <p:attrNameLst>
                                          <p:attrName>style.visibility</p:attrName>
                                        </p:attrNameLst>
                                      </p:cBhvr>
                                      <p:to>
                                        <p:strVal val="visible"/>
                                      </p:to>
                                    </p:set>
                                    <p:anim calcmode="lin" valueType="num">
                                      <p:cBhvr additive="base">
                                        <p:cTn dur="500"/>
                                        <p:tgtEl>
                                          <p:spTgt spid="27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70"/>
                                        </p:tgtEl>
                                        <p:attrNameLst>
                                          <p:attrName>style.visibility</p:attrName>
                                        </p:attrNameLst>
                                      </p:cBhvr>
                                      <p:to>
                                        <p:strVal val="visible"/>
                                      </p:to>
                                    </p:set>
                                    <p:anim calcmode="lin" valueType="num">
                                      <p:cBhvr additive="base">
                                        <p:cTn dur="500"/>
                                        <p:tgtEl>
                                          <p:spTgt spid="27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9"/>
                                        </p:tgtEl>
                                        <p:attrNameLst>
                                          <p:attrName>style.visibility</p:attrName>
                                        </p:attrNameLst>
                                      </p:cBhvr>
                                      <p:to>
                                        <p:strVal val="visible"/>
                                      </p:to>
                                    </p:set>
                                    <p:anim calcmode="lin" valueType="num">
                                      <p:cBhvr additive="base">
                                        <p:cTn dur="500"/>
                                        <p:tgtEl>
                                          <p:spTgt spid="26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1"/>
                                        </p:tgtEl>
                                        <p:attrNameLst>
                                          <p:attrName>style.visibility</p:attrName>
                                        </p:attrNameLst>
                                      </p:cBhvr>
                                      <p:to>
                                        <p:strVal val="visible"/>
                                      </p:to>
                                    </p:set>
                                    <p:anim calcmode="lin" valueType="num">
                                      <p:cBhvr additive="base">
                                        <p:cTn dur="500"/>
                                        <p:tgtEl>
                                          <p:spTgt spid="26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72"/>
                                        </p:tgtEl>
                                        <p:attrNameLst>
                                          <p:attrName>style.visibility</p:attrName>
                                        </p:attrNameLst>
                                      </p:cBhvr>
                                      <p:to>
                                        <p:strVal val="visible"/>
                                      </p:to>
                                    </p:set>
                                    <p:anim calcmode="lin" valueType="num">
                                      <p:cBhvr additive="base">
                                        <p:cTn dur="500"/>
                                        <p:tgtEl>
                                          <p:spTgt spid="27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7"/>
          <p:cNvSpPr txBox="1"/>
          <p:nvPr>
            <p:ph type="title"/>
          </p:nvPr>
        </p:nvSpPr>
        <p:spPr>
          <a:xfrm>
            <a:off x="2589212" y="2058750"/>
            <a:ext cx="8915399" cy="1468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262626"/>
              </a:buClr>
              <a:buSzPts val="4000"/>
              <a:buFont typeface="Century Gothic"/>
              <a:buNone/>
            </a:pPr>
            <a:r>
              <a:rPr lang="de-DE"/>
              <a:t>Start-up your STEM Business</a:t>
            </a:r>
            <a:endParaRPr/>
          </a:p>
        </p:txBody>
      </p:sp>
      <p:sp>
        <p:nvSpPr>
          <p:cNvPr id="286" name="Google Shape;286;p7"/>
          <p:cNvSpPr txBox="1"/>
          <p:nvPr>
            <p:ph idx="1" type="body"/>
          </p:nvPr>
        </p:nvSpPr>
        <p:spPr>
          <a:xfrm>
            <a:off x="2589212" y="3530129"/>
            <a:ext cx="8915399" cy="8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000"/>
              <a:buNone/>
            </a:pPr>
            <a:r>
              <a:rPr lang="de-DE"/>
              <a:t>Becoming active </a:t>
            </a:r>
            <a:endParaRPr/>
          </a:p>
        </p:txBody>
      </p:sp>
      <p:sp>
        <p:nvSpPr>
          <p:cNvPr id="287" name="Google Shape;287;p7"/>
          <p:cNvSpPr txBox="1"/>
          <p:nvPr>
            <p:ph idx="12" type="sldNum"/>
          </p:nvPr>
        </p:nvSpPr>
        <p:spPr>
          <a:xfrm>
            <a:off x="536001" y="5210099"/>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8"/>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de-DE"/>
              <a:t>Our STEM Business Idea </a:t>
            </a:r>
            <a:endParaRPr/>
          </a:p>
        </p:txBody>
      </p:sp>
      <p:sp>
        <p:nvSpPr>
          <p:cNvPr id="293" name="Google Shape;293;p8"/>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fontScale="77500" lnSpcReduction="20000"/>
          </a:bodyPr>
          <a:lstStyle/>
          <a:p>
            <a:pPr indent="-342900" lvl="0" marL="342900" rtl="0" algn="l">
              <a:spcBef>
                <a:spcPts val="0"/>
              </a:spcBef>
              <a:spcAft>
                <a:spcPts val="0"/>
              </a:spcAft>
              <a:buSzPct val="100000"/>
              <a:buChar char="🠶"/>
            </a:pPr>
            <a:r>
              <a:rPr lang="de-DE" sz="3200" u="sng"/>
              <a:t>Cinema of Conciousness:</a:t>
            </a:r>
            <a:endParaRPr/>
          </a:p>
          <a:p>
            <a:pPr indent="-264160" lvl="0" marL="342900" rtl="0" algn="l">
              <a:spcBef>
                <a:spcPts val="1000"/>
              </a:spcBef>
              <a:spcAft>
                <a:spcPts val="0"/>
              </a:spcAft>
              <a:buSzPct val="100000"/>
              <a:buNone/>
            </a:pPr>
            <a:r>
              <a:t/>
            </a:r>
            <a:endParaRPr sz="1600"/>
          </a:p>
          <a:p>
            <a:pPr indent="-342900" lvl="0" marL="342900" rtl="0" algn="l">
              <a:spcBef>
                <a:spcPts val="1000"/>
              </a:spcBef>
              <a:spcAft>
                <a:spcPts val="0"/>
              </a:spcAft>
              <a:buSzPct val="100000"/>
              <a:buChar char="🠶"/>
            </a:pPr>
            <a:r>
              <a:rPr lang="de-DE" sz="2800"/>
              <a:t>You are founders of a STEM enterprise in your respective country. You want to establish a </a:t>
            </a:r>
            <a:endParaRPr/>
          </a:p>
          <a:p>
            <a:pPr indent="-342900" lvl="0" marL="342900" rtl="0" algn="ctr">
              <a:spcBef>
                <a:spcPts val="1000"/>
              </a:spcBef>
              <a:spcAft>
                <a:spcPts val="0"/>
              </a:spcAft>
              <a:buSzPct val="100000"/>
              <a:buChar char="🠶"/>
            </a:pPr>
            <a:r>
              <a:rPr b="1" lang="de-DE" sz="2800" u="sng"/>
              <a:t>start-up innovation center </a:t>
            </a:r>
            <a:endParaRPr/>
          </a:p>
          <a:p>
            <a:pPr indent="-342900" lvl="0" marL="342900" rtl="0" algn="l">
              <a:spcBef>
                <a:spcPts val="1000"/>
              </a:spcBef>
              <a:spcAft>
                <a:spcPts val="0"/>
              </a:spcAft>
              <a:buSzPct val="100000"/>
              <a:buChar char="🠶"/>
            </a:pPr>
            <a:r>
              <a:rPr lang="de-DE" sz="2800"/>
              <a:t>for youths and young adults. You aim to raise young people's awareness for </a:t>
            </a:r>
            <a:r>
              <a:rPr b="1" lang="de-DE" sz="2800" u="sng"/>
              <a:t>STEM ideas</a:t>
            </a:r>
            <a:r>
              <a:rPr lang="de-DE" sz="2800"/>
              <a:t>, to educate them in this perspetive and to provide them with further education and training </a:t>
            </a:r>
            <a:endParaRPr/>
          </a:p>
          <a:p>
            <a:pPr indent="-342900" lvl="0" marL="342900" rtl="0" algn="l">
              <a:spcBef>
                <a:spcPts val="1000"/>
              </a:spcBef>
              <a:spcAft>
                <a:spcPts val="0"/>
              </a:spcAft>
              <a:buSzPct val="100000"/>
              <a:buChar char="🠶"/>
            </a:pPr>
            <a:r>
              <a:rPr lang="de-DE" sz="2800"/>
              <a:t>(the basics in general business administration: finance, marketing, and how to create a business model canvas to present your bank for financing possibilities). </a:t>
            </a:r>
            <a:endParaRPr/>
          </a:p>
          <a:p>
            <a:pPr indent="-254317" lvl="0" marL="342900" rtl="0" algn="l">
              <a:spcBef>
                <a:spcPts val="1000"/>
              </a:spcBef>
              <a:spcAft>
                <a:spcPts val="0"/>
              </a:spcAft>
              <a:buSzPct val="100000"/>
              <a:buNone/>
            </a:pPr>
            <a:r>
              <a:t/>
            </a:r>
            <a:endParaRPr/>
          </a:p>
        </p:txBody>
      </p:sp>
      <p:sp>
        <p:nvSpPr>
          <p:cNvPr id="294" name="Google Shape;294;p8"/>
          <p:cNvSpPr txBox="1"/>
          <p:nvPr>
            <p:ph idx="12" type="sldNum"/>
          </p:nvPr>
        </p:nvSpPr>
        <p:spPr>
          <a:xfrm>
            <a:off x="536001" y="5477332"/>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9"/>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de-DE"/>
              <a:t>Be creative and start your own STEM Innovation Centre!</a:t>
            </a:r>
            <a:endParaRPr/>
          </a:p>
        </p:txBody>
      </p:sp>
      <p:sp>
        <p:nvSpPr>
          <p:cNvPr id="300" name="Google Shape;300;p9"/>
          <p:cNvSpPr txBox="1"/>
          <p:nvPr>
            <p:ph idx="1" type="body"/>
          </p:nvPr>
        </p:nvSpPr>
        <p:spPr>
          <a:xfrm>
            <a:off x="1097280" y="2250006"/>
            <a:ext cx="10058400" cy="212803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3600"/>
              <a:buChar char="🠶"/>
            </a:pPr>
            <a:r>
              <a:rPr lang="de-DE" sz="3600"/>
              <a:t>First things, first!</a:t>
            </a:r>
            <a:endParaRPr/>
          </a:p>
          <a:p>
            <a:pPr indent="-514350" lvl="0" marL="514350" rtl="0" algn="l">
              <a:spcBef>
                <a:spcPts val="1000"/>
              </a:spcBef>
              <a:spcAft>
                <a:spcPts val="0"/>
              </a:spcAft>
              <a:buSzPts val="3600"/>
              <a:buFont typeface="Century Gothic"/>
              <a:buAutoNum type="romanUcPeriod"/>
            </a:pPr>
            <a:r>
              <a:rPr lang="de-DE" sz="3600"/>
              <a:t>get togehter in your national groups </a:t>
            </a:r>
            <a:endParaRPr/>
          </a:p>
          <a:p>
            <a:pPr indent="-114300" lvl="0" marL="342900" rtl="0" algn="l">
              <a:spcBef>
                <a:spcPts val="1000"/>
              </a:spcBef>
              <a:spcAft>
                <a:spcPts val="0"/>
              </a:spcAft>
              <a:buSzPts val="3600"/>
              <a:buNone/>
            </a:pPr>
            <a:r>
              <a:t/>
            </a:r>
            <a:endParaRPr sz="3600"/>
          </a:p>
          <a:p>
            <a:pPr indent="0" lvl="0" marL="0" rtl="0" algn="l">
              <a:spcBef>
                <a:spcPts val="1000"/>
              </a:spcBef>
              <a:spcAft>
                <a:spcPts val="0"/>
              </a:spcAft>
              <a:buSzPts val="3600"/>
              <a:buNone/>
            </a:pPr>
            <a:r>
              <a:t/>
            </a:r>
            <a:endParaRPr sz="3600"/>
          </a:p>
        </p:txBody>
      </p:sp>
      <p:sp>
        <p:nvSpPr>
          <p:cNvPr id="301" name="Google Shape;301;p9"/>
          <p:cNvSpPr txBox="1"/>
          <p:nvPr>
            <p:ph idx="12" type="sldNum"/>
          </p:nvPr>
        </p:nvSpPr>
        <p:spPr>
          <a:xfrm>
            <a:off x="536001" y="5477332"/>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10"/>
          <p:cNvSpPr txBox="1"/>
          <p:nvPr>
            <p:ph type="title"/>
          </p:nvPr>
        </p:nvSpPr>
        <p:spPr>
          <a:xfrm>
            <a:off x="2246569" y="68659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de-DE"/>
              <a:t>Be creative and start your own STEM innovation centre!</a:t>
            </a:r>
            <a:endParaRPr/>
          </a:p>
        </p:txBody>
      </p:sp>
      <p:sp>
        <p:nvSpPr>
          <p:cNvPr id="307" name="Google Shape;307;p10"/>
          <p:cNvSpPr txBox="1"/>
          <p:nvPr>
            <p:ph idx="1" type="body"/>
          </p:nvPr>
        </p:nvSpPr>
        <p:spPr>
          <a:xfrm>
            <a:off x="2242856" y="2133600"/>
            <a:ext cx="6898102" cy="3777622"/>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800"/>
              <a:buChar char="🠶"/>
            </a:pPr>
            <a:r>
              <a:rPr lang="de-DE"/>
              <a:t>Start-up innovation center for youths and young adults</a:t>
            </a:r>
            <a:endParaRPr/>
          </a:p>
          <a:p>
            <a:pPr indent="-228600" lvl="0" marL="342900" rtl="0" algn="l">
              <a:spcBef>
                <a:spcPts val="1000"/>
              </a:spcBef>
              <a:spcAft>
                <a:spcPts val="0"/>
              </a:spcAft>
              <a:buSzPts val="1800"/>
              <a:buNone/>
            </a:pPr>
            <a:r>
              <a:t/>
            </a:r>
            <a:endParaRPr/>
          </a:p>
          <a:p>
            <a:pPr indent="-342900" lvl="0" marL="342900" rtl="0" algn="l">
              <a:spcBef>
                <a:spcPts val="1000"/>
              </a:spcBef>
              <a:spcAft>
                <a:spcPts val="0"/>
              </a:spcAft>
              <a:buSzPts val="2400"/>
              <a:buChar char="🠶"/>
            </a:pPr>
            <a:r>
              <a:rPr b="1" lang="de-DE" sz="2400"/>
              <a:t>Don‘t forget to focus on this question:</a:t>
            </a:r>
            <a:endParaRPr/>
          </a:p>
          <a:p>
            <a:pPr indent="-342900" lvl="0" marL="342900" rtl="0" algn="l">
              <a:spcBef>
                <a:spcPts val="1000"/>
              </a:spcBef>
              <a:spcAft>
                <a:spcPts val="0"/>
              </a:spcAft>
              <a:buSzPts val="2400"/>
              <a:buChar char="🠶"/>
            </a:pPr>
            <a:r>
              <a:rPr b="1" lang="de-DE" sz="2400"/>
              <a:t>What are the scientific, technological, </a:t>
            </a:r>
            <a:endParaRPr/>
          </a:p>
          <a:p>
            <a:pPr indent="-342900" lvl="0" marL="342900" rtl="0" algn="l">
              <a:spcBef>
                <a:spcPts val="1000"/>
              </a:spcBef>
              <a:spcAft>
                <a:spcPts val="0"/>
              </a:spcAft>
              <a:buSzPts val="2400"/>
              <a:buChar char="🠶"/>
            </a:pPr>
            <a:r>
              <a:rPr b="1" lang="de-DE" sz="2400"/>
              <a:t>engineering, or mathematical aspects of your business? </a:t>
            </a:r>
            <a:endParaRPr/>
          </a:p>
          <a:p>
            <a:pPr indent="-190500" lvl="0" marL="342900" rtl="0" algn="l">
              <a:spcBef>
                <a:spcPts val="1000"/>
              </a:spcBef>
              <a:spcAft>
                <a:spcPts val="0"/>
              </a:spcAft>
              <a:buSzPts val="2400"/>
              <a:buNone/>
            </a:pPr>
            <a:r>
              <a:t/>
            </a:r>
            <a:endParaRPr b="1" sz="2400"/>
          </a:p>
          <a:p>
            <a:pPr indent="0" lvl="0" marL="0" rtl="0" algn="l">
              <a:spcBef>
                <a:spcPts val="1000"/>
              </a:spcBef>
              <a:spcAft>
                <a:spcPts val="0"/>
              </a:spcAft>
              <a:buSzPts val="1800"/>
              <a:buNone/>
            </a:pPr>
            <a:r>
              <a:t/>
            </a:r>
            <a:endParaRPr/>
          </a:p>
        </p:txBody>
      </p:sp>
      <p:sp>
        <p:nvSpPr>
          <p:cNvPr id="308" name="Google Shape;308;p10"/>
          <p:cNvSpPr/>
          <p:nvPr/>
        </p:nvSpPr>
        <p:spPr>
          <a:xfrm>
            <a:off x="-1027289" y="2427112"/>
            <a:ext cx="2054577" cy="1715911"/>
          </a:xfrm>
          <a:prstGeom prst="pie">
            <a:avLst>
              <a:gd fmla="val 16207059" name="adj1"/>
              <a:gd fmla="val 5375502" name="adj2"/>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309" name="Google Shape;309;p10"/>
          <p:cNvSpPr txBox="1"/>
          <p:nvPr/>
        </p:nvSpPr>
        <p:spPr>
          <a:xfrm>
            <a:off x="0" y="3005971"/>
            <a:ext cx="1215567" cy="718800"/>
          </a:xfrm>
          <a:prstGeom prst="rect">
            <a:avLst/>
          </a:prstGeom>
          <a:noFill/>
          <a:ln>
            <a:noFill/>
          </a:ln>
        </p:spPr>
        <p:txBody>
          <a:bodyPr anchorCtr="0" anchor="t" bIns="91425" lIns="91425" spcFirstLastPara="1" rIns="91425" wrap="square" tIns="91425">
            <a:normAutofit/>
          </a:bodyPr>
          <a:lstStyle/>
          <a:p>
            <a:pPr indent="0" lvl="0" marL="0" marR="0" rtl="0" algn="l">
              <a:spcBef>
                <a:spcPts val="0"/>
              </a:spcBef>
              <a:spcAft>
                <a:spcPts val="0"/>
              </a:spcAft>
              <a:buNone/>
            </a:pPr>
            <a:r>
              <a:rPr b="1" lang="de-DE" sz="2800">
                <a:solidFill>
                  <a:schemeClr val="lt1"/>
                </a:solidFill>
                <a:latin typeface="Arial"/>
                <a:ea typeface="Arial"/>
                <a:cs typeface="Arial"/>
                <a:sym typeface="Arial"/>
              </a:rPr>
              <a:t>Task</a:t>
            </a:r>
            <a:endParaRPr/>
          </a:p>
        </p:txBody>
      </p:sp>
      <p:sp>
        <p:nvSpPr>
          <p:cNvPr id="310" name="Google Shape;310;p10"/>
          <p:cNvSpPr/>
          <p:nvPr/>
        </p:nvSpPr>
        <p:spPr>
          <a:xfrm>
            <a:off x="8852478" y="3285067"/>
            <a:ext cx="3339522" cy="2823968"/>
          </a:xfrm>
          <a:prstGeom prst="ellipse">
            <a:avLst/>
          </a:prstGeom>
          <a:solidFill>
            <a:srgbClr val="C87D0E"/>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2000">
                <a:solidFill>
                  <a:schemeClr val="lt1"/>
                </a:solidFill>
                <a:latin typeface="Century Gothic"/>
                <a:ea typeface="Century Gothic"/>
                <a:cs typeface="Century Gothic"/>
                <a:sym typeface="Century Gothic"/>
              </a:rPr>
              <a:t>Start-up Name?</a:t>
            </a:r>
            <a:endParaRPr/>
          </a:p>
          <a:p>
            <a:pPr indent="0" lvl="0" marL="0" marR="0" rtl="0" algn="ctr">
              <a:spcBef>
                <a:spcPts val="0"/>
              </a:spcBef>
              <a:spcAft>
                <a:spcPts val="0"/>
              </a:spcAft>
              <a:buNone/>
            </a:pPr>
            <a:r>
              <a:rPr lang="de-DE" sz="1600">
                <a:solidFill>
                  <a:schemeClr val="lt1"/>
                </a:solidFill>
                <a:latin typeface="Century Gothic"/>
                <a:ea typeface="Century Gothic"/>
                <a:cs typeface="Century Gothic"/>
                <a:sym typeface="Century Gothic"/>
              </a:rPr>
              <a:t>Be creative and think about what makes a good branding of a business? </a:t>
            </a:r>
            <a:endParaRPr/>
          </a:p>
          <a:p>
            <a:pPr indent="0" lvl="0" marL="0" marR="0" rtl="0" algn="ctr">
              <a:spcBef>
                <a:spcPts val="0"/>
              </a:spcBef>
              <a:spcAft>
                <a:spcPts val="0"/>
              </a:spcAft>
              <a:buNone/>
            </a:pPr>
            <a:r>
              <a:rPr lang="de-DE" sz="1600">
                <a:solidFill>
                  <a:schemeClr val="lt1"/>
                </a:solidFill>
                <a:latin typeface="Century Gothic"/>
                <a:ea typeface="Century Gothic"/>
                <a:cs typeface="Century Gothic"/>
                <a:sym typeface="Century Gothic"/>
              </a:rPr>
              <a:t>What are no-goes? And what must-haves?</a:t>
            </a:r>
            <a:endParaRPr/>
          </a:p>
        </p:txBody>
      </p:sp>
      <p:sp>
        <p:nvSpPr>
          <p:cNvPr id="311" name="Google Shape;311;p10"/>
          <p:cNvSpPr txBox="1"/>
          <p:nvPr>
            <p:ph idx="12" type="sldNum"/>
          </p:nvPr>
        </p:nvSpPr>
        <p:spPr>
          <a:xfrm>
            <a:off x="536001" y="5477332"/>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11"/>
          <p:cNvSpPr/>
          <p:nvPr/>
        </p:nvSpPr>
        <p:spPr>
          <a:xfrm>
            <a:off x="-1027289" y="2427112"/>
            <a:ext cx="2054577" cy="1715911"/>
          </a:xfrm>
          <a:prstGeom prst="pie">
            <a:avLst>
              <a:gd fmla="val 16207059" name="adj1"/>
              <a:gd fmla="val 5375502" name="adj2"/>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317" name="Google Shape;317;p11"/>
          <p:cNvSpPr txBox="1"/>
          <p:nvPr>
            <p:ph type="title"/>
          </p:nvPr>
        </p:nvSpPr>
        <p:spPr>
          <a:xfrm>
            <a:off x="640080" y="197661"/>
            <a:ext cx="10515600" cy="806116"/>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de-DE"/>
              <a:t>STEM Innovation Centre</a:t>
            </a:r>
            <a:endParaRPr>
              <a:solidFill>
                <a:srgbClr val="855309"/>
              </a:solidFill>
            </a:endParaRPr>
          </a:p>
        </p:txBody>
      </p:sp>
      <p:sp>
        <p:nvSpPr>
          <p:cNvPr id="318" name="Google Shape;318;p11"/>
          <p:cNvSpPr txBox="1"/>
          <p:nvPr>
            <p:ph idx="1" type="body"/>
          </p:nvPr>
        </p:nvSpPr>
        <p:spPr>
          <a:xfrm>
            <a:off x="618262" y="1143654"/>
            <a:ext cx="2529060" cy="1345941"/>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SzPct val="100000"/>
              <a:buChar char="🠶"/>
            </a:pPr>
            <a:r>
              <a:rPr b="1" lang="de-DE">
                <a:solidFill>
                  <a:srgbClr val="855309"/>
                </a:solidFill>
              </a:rPr>
              <a:t>Creative Thinking with the Walt Disney Method</a:t>
            </a:r>
            <a:endParaRPr/>
          </a:p>
          <a:p>
            <a:pPr indent="-342900" lvl="0" marL="342900" rtl="0" algn="l">
              <a:spcBef>
                <a:spcPts val="1000"/>
              </a:spcBef>
              <a:spcAft>
                <a:spcPts val="0"/>
              </a:spcAft>
              <a:buSzPct val="100000"/>
              <a:buChar char="🠶"/>
            </a:pPr>
            <a:r>
              <a:rPr b="1" lang="de-DE">
                <a:solidFill>
                  <a:srgbClr val="855309"/>
                </a:solidFill>
              </a:rPr>
              <a:t>Brainstorming Activity </a:t>
            </a:r>
            <a:endParaRPr/>
          </a:p>
        </p:txBody>
      </p:sp>
      <p:sp>
        <p:nvSpPr>
          <p:cNvPr id="319" name="Google Shape;319;p11"/>
          <p:cNvSpPr txBox="1"/>
          <p:nvPr/>
        </p:nvSpPr>
        <p:spPr>
          <a:xfrm>
            <a:off x="0" y="3005971"/>
            <a:ext cx="1215567" cy="718800"/>
          </a:xfrm>
          <a:prstGeom prst="rect">
            <a:avLst/>
          </a:prstGeom>
          <a:noFill/>
          <a:ln>
            <a:noFill/>
          </a:ln>
        </p:spPr>
        <p:txBody>
          <a:bodyPr anchorCtr="0" anchor="t" bIns="91425" lIns="91425" spcFirstLastPara="1" rIns="91425" wrap="square" tIns="91425">
            <a:normAutofit/>
          </a:bodyPr>
          <a:lstStyle/>
          <a:p>
            <a:pPr indent="0" lvl="0" marL="0" marR="0" rtl="0" algn="l">
              <a:spcBef>
                <a:spcPts val="0"/>
              </a:spcBef>
              <a:spcAft>
                <a:spcPts val="0"/>
              </a:spcAft>
              <a:buNone/>
            </a:pPr>
            <a:r>
              <a:rPr b="1" lang="de-DE" sz="2800">
                <a:solidFill>
                  <a:schemeClr val="lt1"/>
                </a:solidFill>
                <a:latin typeface="Arial"/>
                <a:ea typeface="Arial"/>
                <a:cs typeface="Arial"/>
                <a:sym typeface="Arial"/>
              </a:rPr>
              <a:t>Task</a:t>
            </a:r>
            <a:endParaRPr/>
          </a:p>
        </p:txBody>
      </p:sp>
      <p:sp>
        <p:nvSpPr>
          <p:cNvPr id="320" name="Google Shape;320;p11"/>
          <p:cNvSpPr/>
          <p:nvPr/>
        </p:nvSpPr>
        <p:spPr>
          <a:xfrm>
            <a:off x="6590043" y="1587646"/>
            <a:ext cx="1664261" cy="1098546"/>
          </a:xfrm>
          <a:prstGeom prst="rect">
            <a:avLst/>
          </a:prstGeom>
          <a:solidFill>
            <a:srgbClr val="FCECD3"/>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400">
                <a:solidFill>
                  <a:schemeClr val="dk1"/>
                </a:solidFill>
                <a:latin typeface="Century Gothic"/>
                <a:ea typeface="Century Gothic"/>
                <a:cs typeface="Century Gothic"/>
                <a:sym typeface="Century Gothic"/>
              </a:rPr>
              <a:t>Realist</a:t>
            </a:r>
            <a:endParaRPr/>
          </a:p>
        </p:txBody>
      </p:sp>
      <p:sp>
        <p:nvSpPr>
          <p:cNvPr id="321" name="Google Shape;321;p11"/>
          <p:cNvSpPr/>
          <p:nvPr/>
        </p:nvSpPr>
        <p:spPr>
          <a:xfrm>
            <a:off x="3789270" y="1575425"/>
            <a:ext cx="1664261" cy="1098546"/>
          </a:xfrm>
          <a:prstGeom prst="rect">
            <a:avLst/>
          </a:prstGeom>
          <a:solidFill>
            <a:srgbClr val="FCECD3"/>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000">
                <a:solidFill>
                  <a:schemeClr val="dk1"/>
                </a:solidFill>
                <a:latin typeface="Century Gothic"/>
                <a:ea typeface="Century Gothic"/>
                <a:cs typeface="Century Gothic"/>
                <a:sym typeface="Century Gothic"/>
              </a:rPr>
              <a:t>Dreamer</a:t>
            </a:r>
            <a:endParaRPr sz="2000">
              <a:solidFill>
                <a:schemeClr val="dk1"/>
              </a:solidFill>
              <a:latin typeface="Century Gothic"/>
              <a:ea typeface="Century Gothic"/>
              <a:cs typeface="Century Gothic"/>
              <a:sym typeface="Century Gothic"/>
            </a:endParaRPr>
          </a:p>
        </p:txBody>
      </p:sp>
      <p:sp>
        <p:nvSpPr>
          <p:cNvPr id="322" name="Google Shape;322;p11"/>
          <p:cNvSpPr/>
          <p:nvPr/>
        </p:nvSpPr>
        <p:spPr>
          <a:xfrm>
            <a:off x="9496725" y="1589761"/>
            <a:ext cx="1664261" cy="1098546"/>
          </a:xfrm>
          <a:prstGeom prst="rect">
            <a:avLst/>
          </a:prstGeom>
          <a:solidFill>
            <a:srgbClr val="FCECD3"/>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400">
                <a:solidFill>
                  <a:schemeClr val="dk1"/>
                </a:solidFill>
                <a:latin typeface="Century Gothic"/>
                <a:ea typeface="Century Gothic"/>
                <a:cs typeface="Century Gothic"/>
                <a:sym typeface="Century Gothic"/>
              </a:rPr>
              <a:t>Critic</a:t>
            </a:r>
            <a:endParaRPr sz="2400">
              <a:solidFill>
                <a:schemeClr val="dk1"/>
              </a:solidFill>
              <a:latin typeface="Century Gothic"/>
              <a:ea typeface="Century Gothic"/>
              <a:cs typeface="Century Gothic"/>
              <a:sym typeface="Century Gothic"/>
            </a:endParaRPr>
          </a:p>
        </p:txBody>
      </p:sp>
      <p:sp>
        <p:nvSpPr>
          <p:cNvPr id="323" name="Google Shape;323;p11"/>
          <p:cNvSpPr/>
          <p:nvPr/>
        </p:nvSpPr>
        <p:spPr>
          <a:xfrm>
            <a:off x="3544115" y="3052828"/>
            <a:ext cx="2387198" cy="3009656"/>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600">
                <a:solidFill>
                  <a:schemeClr val="lt1"/>
                </a:solidFill>
                <a:latin typeface="Century Gothic"/>
                <a:ea typeface="Century Gothic"/>
                <a:cs typeface="Century Gothic"/>
                <a:sym typeface="Century Gothic"/>
              </a:rPr>
              <a:t>The objectives are looked at the perspective of the </a:t>
            </a:r>
            <a:r>
              <a:rPr b="1" lang="de-DE" sz="1600">
                <a:solidFill>
                  <a:schemeClr val="lt1"/>
                </a:solidFill>
                <a:latin typeface="Century Gothic"/>
                <a:ea typeface="Century Gothic"/>
                <a:cs typeface="Century Gothic"/>
                <a:sym typeface="Century Gothic"/>
              </a:rPr>
              <a:t>dreamer</a:t>
            </a:r>
            <a:r>
              <a:rPr lang="de-DE" sz="1600">
                <a:solidFill>
                  <a:schemeClr val="lt1"/>
                </a:solidFill>
                <a:latin typeface="Century Gothic"/>
                <a:ea typeface="Century Gothic"/>
                <a:cs typeface="Century Gothic"/>
                <a:sym typeface="Century Gothic"/>
              </a:rPr>
              <a:t>. The creative and visual thoughts that come up </a:t>
            </a:r>
            <a:r>
              <a:rPr b="1" lang="de-DE" sz="1600">
                <a:solidFill>
                  <a:schemeClr val="lt1"/>
                </a:solidFill>
                <a:latin typeface="Century Gothic"/>
                <a:ea typeface="Century Gothic"/>
                <a:cs typeface="Century Gothic"/>
                <a:sym typeface="Century Gothic"/>
              </a:rPr>
              <a:t>should not be hindered by reality and possible risks. </a:t>
            </a:r>
            <a:endParaRPr/>
          </a:p>
          <a:p>
            <a:pPr indent="0" lvl="0" marL="0" marR="0" rtl="0" algn="ctr">
              <a:spcBef>
                <a:spcPts val="0"/>
              </a:spcBef>
              <a:spcAft>
                <a:spcPts val="0"/>
              </a:spcAft>
              <a:buNone/>
            </a:pPr>
            <a:r>
              <a:rPr lang="de-DE" sz="1600">
                <a:solidFill>
                  <a:schemeClr val="lt1"/>
                </a:solidFill>
                <a:latin typeface="Century Gothic"/>
                <a:ea typeface="Century Gothic"/>
                <a:cs typeface="Century Gothic"/>
                <a:sym typeface="Century Gothic"/>
              </a:rPr>
              <a:t>- brainstorming power and the quantity of all the ideas</a:t>
            </a:r>
            <a:endParaRPr sz="1600">
              <a:solidFill>
                <a:schemeClr val="lt1"/>
              </a:solidFill>
              <a:latin typeface="Century Gothic"/>
              <a:ea typeface="Century Gothic"/>
              <a:cs typeface="Century Gothic"/>
              <a:sym typeface="Century Gothic"/>
            </a:endParaRPr>
          </a:p>
        </p:txBody>
      </p:sp>
      <p:pic>
        <p:nvPicPr>
          <p:cNvPr descr="Gedankenblase" id="324" name="Google Shape;324;p11"/>
          <p:cNvPicPr preferRelativeResize="0"/>
          <p:nvPr/>
        </p:nvPicPr>
        <p:blipFill rotWithShape="1">
          <a:blip r:embed="rId3">
            <a:alphaModFix/>
          </a:blip>
          <a:srcRect b="0" l="0" r="0" t="0"/>
          <a:stretch/>
        </p:blipFill>
        <p:spPr>
          <a:xfrm>
            <a:off x="5277908" y="1316369"/>
            <a:ext cx="572194" cy="572194"/>
          </a:xfrm>
          <a:prstGeom prst="rect">
            <a:avLst/>
          </a:prstGeom>
          <a:noFill/>
          <a:ln>
            <a:noFill/>
          </a:ln>
        </p:spPr>
      </p:pic>
      <p:pic>
        <p:nvPicPr>
          <p:cNvPr descr="Rakete" id="325" name="Google Shape;325;p11"/>
          <p:cNvPicPr preferRelativeResize="0"/>
          <p:nvPr/>
        </p:nvPicPr>
        <p:blipFill rotWithShape="1">
          <a:blip r:embed="rId4">
            <a:alphaModFix/>
          </a:blip>
          <a:srcRect b="0" l="0" r="0" t="0"/>
          <a:stretch/>
        </p:blipFill>
        <p:spPr>
          <a:xfrm>
            <a:off x="5179394" y="1794577"/>
            <a:ext cx="572194" cy="572194"/>
          </a:xfrm>
          <a:prstGeom prst="rect">
            <a:avLst/>
          </a:prstGeom>
          <a:noFill/>
          <a:ln>
            <a:noFill/>
          </a:ln>
        </p:spPr>
      </p:pic>
      <p:pic>
        <p:nvPicPr>
          <p:cNvPr descr="Kopf mit Zahnrädern" id="326" name="Google Shape;326;p11"/>
          <p:cNvPicPr preferRelativeResize="0"/>
          <p:nvPr/>
        </p:nvPicPr>
        <p:blipFill rotWithShape="1">
          <a:blip r:embed="rId5">
            <a:alphaModFix/>
          </a:blip>
          <a:srcRect b="0" l="0" r="0" t="0"/>
          <a:stretch/>
        </p:blipFill>
        <p:spPr>
          <a:xfrm>
            <a:off x="5188538" y="2408977"/>
            <a:ext cx="572194" cy="572194"/>
          </a:xfrm>
          <a:prstGeom prst="rect">
            <a:avLst/>
          </a:prstGeom>
          <a:noFill/>
          <a:ln>
            <a:noFill/>
          </a:ln>
        </p:spPr>
      </p:pic>
      <p:pic>
        <p:nvPicPr>
          <p:cNvPr descr="Lupe" id="327" name="Google Shape;327;p11"/>
          <p:cNvPicPr preferRelativeResize="0"/>
          <p:nvPr/>
        </p:nvPicPr>
        <p:blipFill rotWithShape="1">
          <a:blip r:embed="rId6">
            <a:alphaModFix/>
          </a:blip>
          <a:srcRect b="0" l="0" r="0" t="0"/>
          <a:stretch/>
        </p:blipFill>
        <p:spPr>
          <a:xfrm>
            <a:off x="7940143" y="1297038"/>
            <a:ext cx="640321" cy="640321"/>
          </a:xfrm>
          <a:prstGeom prst="rect">
            <a:avLst/>
          </a:prstGeom>
          <a:noFill/>
          <a:ln>
            <a:noFill/>
          </a:ln>
        </p:spPr>
      </p:pic>
      <p:pic>
        <p:nvPicPr>
          <p:cNvPr descr="Stoppuhr" id="328" name="Google Shape;328;p11"/>
          <p:cNvPicPr preferRelativeResize="0"/>
          <p:nvPr/>
        </p:nvPicPr>
        <p:blipFill rotWithShape="1">
          <a:blip r:embed="rId7">
            <a:alphaModFix/>
          </a:blip>
          <a:srcRect b="0" l="0" r="0" t="0"/>
          <a:stretch/>
        </p:blipFill>
        <p:spPr>
          <a:xfrm>
            <a:off x="7858927" y="1799858"/>
            <a:ext cx="640321" cy="640321"/>
          </a:xfrm>
          <a:prstGeom prst="rect">
            <a:avLst/>
          </a:prstGeom>
          <a:noFill/>
          <a:ln>
            <a:noFill/>
          </a:ln>
        </p:spPr>
      </p:pic>
      <p:pic>
        <p:nvPicPr>
          <p:cNvPr descr="Balkendiagramm mit Aufwärtstrend" id="329" name="Google Shape;329;p11"/>
          <p:cNvPicPr preferRelativeResize="0"/>
          <p:nvPr/>
        </p:nvPicPr>
        <p:blipFill rotWithShape="1">
          <a:blip r:embed="rId8">
            <a:alphaModFix/>
          </a:blip>
          <a:srcRect b="0" l="0" r="0" t="0"/>
          <a:stretch/>
        </p:blipFill>
        <p:spPr>
          <a:xfrm>
            <a:off x="7858927" y="2389646"/>
            <a:ext cx="640321" cy="640321"/>
          </a:xfrm>
          <a:prstGeom prst="rect">
            <a:avLst/>
          </a:prstGeom>
          <a:noFill/>
          <a:ln>
            <a:noFill/>
          </a:ln>
        </p:spPr>
      </p:pic>
      <p:pic>
        <p:nvPicPr>
          <p:cNvPr descr="Daumen-hoch-Zeichen" id="330" name="Google Shape;330;p11"/>
          <p:cNvPicPr preferRelativeResize="0"/>
          <p:nvPr/>
        </p:nvPicPr>
        <p:blipFill rotWithShape="1">
          <a:blip r:embed="rId9">
            <a:alphaModFix/>
          </a:blip>
          <a:srcRect b="0" l="0" r="0" t="0"/>
          <a:stretch/>
        </p:blipFill>
        <p:spPr>
          <a:xfrm>
            <a:off x="10756831" y="2391761"/>
            <a:ext cx="640321" cy="640321"/>
          </a:xfrm>
          <a:prstGeom prst="rect">
            <a:avLst/>
          </a:prstGeom>
          <a:noFill/>
          <a:ln>
            <a:noFill/>
          </a:ln>
        </p:spPr>
      </p:pic>
      <p:pic>
        <p:nvPicPr>
          <p:cNvPr descr="Ziel" id="331" name="Google Shape;331;p11"/>
          <p:cNvPicPr preferRelativeResize="0"/>
          <p:nvPr/>
        </p:nvPicPr>
        <p:blipFill rotWithShape="1">
          <a:blip r:embed="rId10">
            <a:alphaModFix/>
          </a:blip>
          <a:srcRect b="0" l="0" r="0" t="0"/>
          <a:stretch/>
        </p:blipFill>
        <p:spPr>
          <a:xfrm>
            <a:off x="10756831" y="1740785"/>
            <a:ext cx="640321" cy="640321"/>
          </a:xfrm>
          <a:prstGeom prst="rect">
            <a:avLst/>
          </a:prstGeom>
          <a:noFill/>
          <a:ln>
            <a:noFill/>
          </a:ln>
        </p:spPr>
      </p:pic>
      <p:pic>
        <p:nvPicPr>
          <p:cNvPr descr="Daumen-hoch-Zeichen" id="332" name="Google Shape;332;p11"/>
          <p:cNvPicPr preferRelativeResize="0"/>
          <p:nvPr/>
        </p:nvPicPr>
        <p:blipFill rotWithShape="1">
          <a:blip r:embed="rId9">
            <a:alphaModFix/>
          </a:blip>
          <a:srcRect b="0" l="0" r="0" t="0"/>
          <a:stretch/>
        </p:blipFill>
        <p:spPr>
          <a:xfrm rot="10800000">
            <a:off x="10756831" y="1178538"/>
            <a:ext cx="640321" cy="640321"/>
          </a:xfrm>
          <a:prstGeom prst="rect">
            <a:avLst/>
          </a:prstGeom>
          <a:noFill/>
          <a:ln>
            <a:noFill/>
          </a:ln>
        </p:spPr>
      </p:pic>
      <p:sp>
        <p:nvSpPr>
          <p:cNvPr id="333" name="Google Shape;333;p11"/>
          <p:cNvSpPr/>
          <p:nvPr/>
        </p:nvSpPr>
        <p:spPr>
          <a:xfrm>
            <a:off x="9251570" y="3067164"/>
            <a:ext cx="2387198" cy="3009655"/>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600">
                <a:solidFill>
                  <a:schemeClr val="lt1"/>
                </a:solidFill>
                <a:latin typeface="Century Gothic"/>
                <a:ea typeface="Century Gothic"/>
                <a:cs typeface="Century Gothic"/>
                <a:sym typeface="Century Gothic"/>
              </a:rPr>
              <a:t>The </a:t>
            </a:r>
            <a:r>
              <a:rPr b="1" lang="de-DE" sz="1600">
                <a:solidFill>
                  <a:schemeClr val="lt1"/>
                </a:solidFill>
                <a:latin typeface="Century Gothic"/>
                <a:ea typeface="Century Gothic"/>
                <a:cs typeface="Century Gothic"/>
                <a:sym typeface="Century Gothic"/>
              </a:rPr>
              <a:t>critic’s</a:t>
            </a:r>
            <a:r>
              <a:rPr lang="de-DE" sz="1600">
                <a:solidFill>
                  <a:schemeClr val="lt1"/>
                </a:solidFill>
                <a:latin typeface="Century Gothic"/>
                <a:ea typeface="Century Gothic"/>
                <a:cs typeface="Century Gothic"/>
                <a:sym typeface="Century Gothic"/>
              </a:rPr>
              <a:t> perspective will be used to represent how the end user will experience the plan or idea. Possible risks and gaps will be critically examined and changes and areas of improvement will be submitted.</a:t>
            </a:r>
            <a:endParaRPr sz="1600">
              <a:solidFill>
                <a:schemeClr val="lt1"/>
              </a:solidFill>
              <a:latin typeface="Century Gothic"/>
              <a:ea typeface="Century Gothic"/>
              <a:cs typeface="Century Gothic"/>
              <a:sym typeface="Century Gothic"/>
            </a:endParaRPr>
          </a:p>
        </p:txBody>
      </p:sp>
      <p:sp>
        <p:nvSpPr>
          <p:cNvPr id="334" name="Google Shape;334;p11"/>
          <p:cNvSpPr/>
          <p:nvPr/>
        </p:nvSpPr>
        <p:spPr>
          <a:xfrm>
            <a:off x="6344888" y="3065049"/>
            <a:ext cx="2387198" cy="3009655"/>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600">
                <a:solidFill>
                  <a:schemeClr val="lt1"/>
                </a:solidFill>
                <a:latin typeface="Century Gothic"/>
                <a:ea typeface="Century Gothic"/>
                <a:cs typeface="Century Gothic"/>
                <a:sym typeface="Century Gothic"/>
              </a:rPr>
              <a:t>The objective are looked at from the perspective of the </a:t>
            </a:r>
            <a:r>
              <a:rPr b="1" lang="de-DE" sz="1600">
                <a:solidFill>
                  <a:schemeClr val="lt1"/>
                </a:solidFill>
                <a:latin typeface="Century Gothic"/>
                <a:ea typeface="Century Gothic"/>
                <a:cs typeface="Century Gothic"/>
                <a:sym typeface="Century Gothic"/>
              </a:rPr>
              <a:t>realist</a:t>
            </a:r>
            <a:r>
              <a:rPr lang="de-DE" sz="1600">
                <a:solidFill>
                  <a:schemeClr val="lt1"/>
                </a:solidFill>
                <a:latin typeface="Century Gothic"/>
                <a:ea typeface="Century Gothic"/>
                <a:cs typeface="Century Gothic"/>
                <a:sym typeface="Century Gothic"/>
              </a:rPr>
              <a:t>. This concerns the ability </a:t>
            </a:r>
            <a:r>
              <a:rPr b="1" lang="de-DE" sz="1600">
                <a:solidFill>
                  <a:schemeClr val="lt1"/>
                </a:solidFill>
                <a:latin typeface="Century Gothic"/>
                <a:ea typeface="Century Gothic"/>
                <a:cs typeface="Century Gothic"/>
                <a:sym typeface="Century Gothic"/>
              </a:rPr>
              <a:t>of making a dream a reality</a:t>
            </a:r>
            <a:r>
              <a:rPr lang="de-DE" sz="1600">
                <a:solidFill>
                  <a:schemeClr val="lt1"/>
                </a:solidFill>
                <a:latin typeface="Century Gothic"/>
                <a:ea typeface="Century Gothic"/>
                <a:cs typeface="Century Gothic"/>
                <a:sym typeface="Century Gothic"/>
              </a:rPr>
              <a:t>. </a:t>
            </a:r>
            <a:endParaRPr/>
          </a:p>
          <a:p>
            <a:pPr indent="0" lvl="0" marL="0" marR="0" rtl="0" algn="ctr">
              <a:spcBef>
                <a:spcPts val="0"/>
              </a:spcBef>
              <a:spcAft>
                <a:spcPts val="0"/>
              </a:spcAft>
              <a:buNone/>
            </a:pPr>
            <a:r>
              <a:rPr lang="de-DE" sz="1600">
                <a:solidFill>
                  <a:schemeClr val="lt1"/>
                </a:solidFill>
                <a:latin typeface="Century Gothic"/>
                <a:ea typeface="Century Gothic"/>
                <a:cs typeface="Century Gothic"/>
                <a:sym typeface="Century Gothic"/>
              </a:rPr>
              <a:t>- Limitations and possible risks should therefore not be seen as obstacles but as challenges.</a:t>
            </a:r>
            <a:endParaRPr sz="1600">
              <a:solidFill>
                <a:schemeClr val="lt1"/>
              </a:solidFill>
              <a:latin typeface="Century Gothic"/>
              <a:ea typeface="Century Gothic"/>
              <a:cs typeface="Century Gothic"/>
              <a:sym typeface="Century Gothic"/>
            </a:endParaRPr>
          </a:p>
        </p:txBody>
      </p:sp>
      <p:sp>
        <p:nvSpPr>
          <p:cNvPr id="335" name="Google Shape;335;p11"/>
          <p:cNvSpPr/>
          <p:nvPr/>
        </p:nvSpPr>
        <p:spPr>
          <a:xfrm>
            <a:off x="3423013" y="1298460"/>
            <a:ext cx="2672987" cy="4852621"/>
          </a:xfrm>
          <a:prstGeom prst="rect">
            <a:avLst/>
          </a:prstGeom>
          <a:no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36" name="Google Shape;336;p11"/>
          <p:cNvSpPr/>
          <p:nvPr/>
        </p:nvSpPr>
        <p:spPr>
          <a:xfrm>
            <a:off x="3211967" y="1215443"/>
            <a:ext cx="505993" cy="572194"/>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entury Gothic"/>
                <a:ea typeface="Century Gothic"/>
                <a:cs typeface="Century Gothic"/>
                <a:sym typeface="Century Gothic"/>
              </a:rPr>
              <a:t>1</a:t>
            </a:r>
            <a:endParaRPr/>
          </a:p>
        </p:txBody>
      </p:sp>
      <p:sp>
        <p:nvSpPr>
          <p:cNvPr id="337" name="Google Shape;337;p11"/>
          <p:cNvSpPr/>
          <p:nvPr/>
        </p:nvSpPr>
        <p:spPr>
          <a:xfrm>
            <a:off x="6284279" y="1312796"/>
            <a:ext cx="2672987" cy="4852621"/>
          </a:xfrm>
          <a:prstGeom prst="rect">
            <a:avLst/>
          </a:prstGeom>
          <a:no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38" name="Google Shape;338;p11"/>
          <p:cNvSpPr/>
          <p:nvPr/>
        </p:nvSpPr>
        <p:spPr>
          <a:xfrm>
            <a:off x="6019405" y="1227664"/>
            <a:ext cx="505993" cy="572194"/>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entury Gothic"/>
                <a:ea typeface="Century Gothic"/>
                <a:cs typeface="Century Gothic"/>
                <a:sym typeface="Century Gothic"/>
              </a:rPr>
              <a:t>2</a:t>
            </a:r>
            <a:endParaRPr/>
          </a:p>
        </p:txBody>
      </p:sp>
      <p:sp>
        <p:nvSpPr>
          <p:cNvPr id="339" name="Google Shape;339;p11"/>
          <p:cNvSpPr/>
          <p:nvPr/>
        </p:nvSpPr>
        <p:spPr>
          <a:xfrm>
            <a:off x="9189943" y="1312796"/>
            <a:ext cx="2672987" cy="4852621"/>
          </a:xfrm>
          <a:prstGeom prst="rect">
            <a:avLst/>
          </a:prstGeom>
          <a:no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40" name="Google Shape;340;p11"/>
          <p:cNvSpPr/>
          <p:nvPr/>
        </p:nvSpPr>
        <p:spPr>
          <a:xfrm>
            <a:off x="8902889" y="1226854"/>
            <a:ext cx="505993" cy="572194"/>
          </a:xfrm>
          <a:prstGeom prst="rect">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entury Gothic"/>
                <a:ea typeface="Century Gothic"/>
                <a:cs typeface="Century Gothic"/>
                <a:sym typeface="Century Gothic"/>
              </a:rPr>
              <a:t>3</a:t>
            </a:r>
            <a:endParaRPr/>
          </a:p>
        </p:txBody>
      </p:sp>
      <p:sp>
        <p:nvSpPr>
          <p:cNvPr id="341" name="Google Shape;341;p11"/>
          <p:cNvSpPr/>
          <p:nvPr/>
        </p:nvSpPr>
        <p:spPr>
          <a:xfrm>
            <a:off x="925884" y="3724770"/>
            <a:ext cx="2340864" cy="1601869"/>
          </a:xfrm>
          <a:prstGeom prst="ellipse">
            <a:avLst/>
          </a:prstGeom>
          <a:solidFill>
            <a:srgbClr val="C87D0E"/>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entury Gothic"/>
                <a:ea typeface="Century Gothic"/>
                <a:cs typeface="Century Gothic"/>
                <a:sym typeface="Century Gothic"/>
              </a:rPr>
              <a:t>Start with the perspectiv of a dreamer!</a:t>
            </a:r>
            <a:endParaRPr/>
          </a:p>
        </p:txBody>
      </p:sp>
      <p:sp>
        <p:nvSpPr>
          <p:cNvPr id="342" name="Google Shape;342;p11"/>
          <p:cNvSpPr txBox="1"/>
          <p:nvPr>
            <p:ph idx="12" type="sldNum"/>
          </p:nvPr>
        </p:nvSpPr>
        <p:spPr>
          <a:xfrm>
            <a:off x="536001" y="5477332"/>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12"/>
          <p:cNvSpPr txBox="1"/>
          <p:nvPr>
            <p:ph type="title"/>
          </p:nvPr>
        </p:nvSpPr>
        <p:spPr>
          <a:xfrm>
            <a:off x="2589212" y="2058750"/>
            <a:ext cx="8915399" cy="14688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262626"/>
              </a:buClr>
              <a:buSzPts val="4000"/>
              <a:buFont typeface="Century Gothic"/>
              <a:buNone/>
            </a:pPr>
            <a:r>
              <a:rPr lang="de-DE"/>
              <a:t>Critic Perspectiv	</a:t>
            </a:r>
            <a:endParaRPr/>
          </a:p>
        </p:txBody>
      </p:sp>
      <p:sp>
        <p:nvSpPr>
          <p:cNvPr id="348" name="Google Shape;348;p12"/>
          <p:cNvSpPr txBox="1"/>
          <p:nvPr>
            <p:ph idx="1" type="body"/>
          </p:nvPr>
        </p:nvSpPr>
        <p:spPr>
          <a:xfrm>
            <a:off x="2589212" y="3530129"/>
            <a:ext cx="8915399" cy="860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2000"/>
              <a:buNone/>
            </a:pPr>
            <a:r>
              <a:rPr lang="de-DE"/>
              <a:t>Failures of start-ups</a:t>
            </a:r>
            <a:endParaRPr/>
          </a:p>
        </p:txBody>
      </p:sp>
      <p:sp>
        <p:nvSpPr>
          <p:cNvPr id="349" name="Google Shape;349;p12"/>
          <p:cNvSpPr txBox="1"/>
          <p:nvPr>
            <p:ph idx="12" type="sldNum"/>
          </p:nvPr>
        </p:nvSpPr>
        <p:spPr>
          <a:xfrm>
            <a:off x="536001" y="5210099"/>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13"/>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de-DE"/>
              <a:t>Facts and Numbers of Entrepreneurship </a:t>
            </a:r>
            <a:endParaRPr/>
          </a:p>
        </p:txBody>
      </p:sp>
      <p:sp>
        <p:nvSpPr>
          <p:cNvPr id="355" name="Google Shape;355;p13"/>
          <p:cNvSpPr txBox="1"/>
          <p:nvPr>
            <p:ph idx="1" type="body"/>
          </p:nvPr>
        </p:nvSpPr>
        <p:spPr>
          <a:xfrm>
            <a:off x="2589212" y="2133600"/>
            <a:ext cx="8915400" cy="3777622"/>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800"/>
              <a:buChar char="🠶"/>
            </a:pPr>
            <a:r>
              <a:rPr b="1" lang="de-DE"/>
              <a:t>How many Start-ups fail?</a:t>
            </a:r>
            <a:endParaRPr/>
          </a:p>
          <a:p>
            <a:pPr indent="-342900" lvl="0" marL="342900" rtl="0" algn="l">
              <a:spcBef>
                <a:spcPts val="1000"/>
              </a:spcBef>
              <a:spcAft>
                <a:spcPts val="0"/>
              </a:spcAft>
              <a:buSzPts val="1800"/>
              <a:buChar char="🠶"/>
            </a:pPr>
            <a:r>
              <a:rPr lang="de-DE"/>
              <a:t>Honest statistics show, that many Start-up Businesses fail:</a:t>
            </a:r>
            <a:endParaRPr/>
          </a:p>
          <a:p>
            <a:pPr indent="-342900" lvl="0" marL="342900" rtl="0" algn="l">
              <a:spcBef>
                <a:spcPts val="1000"/>
              </a:spcBef>
              <a:spcAft>
                <a:spcPts val="0"/>
              </a:spcAft>
              <a:buSzPts val="1800"/>
              <a:buFont typeface="Noto Sans Symbols"/>
              <a:buChar char="❖"/>
            </a:pPr>
            <a:r>
              <a:rPr b="1" lang="de-DE" u="sng"/>
              <a:t> 9 out of 10 startups don’t make it!</a:t>
            </a:r>
            <a:endParaRPr/>
          </a:p>
          <a:p>
            <a:pPr indent="-342900" lvl="0" marL="342900" rtl="0" algn="l">
              <a:spcBef>
                <a:spcPts val="1000"/>
              </a:spcBef>
              <a:spcAft>
                <a:spcPts val="0"/>
              </a:spcAft>
              <a:buSzPts val="1800"/>
              <a:buFont typeface="Noto Sans Symbols"/>
              <a:buChar char="❖"/>
            </a:pPr>
            <a:r>
              <a:rPr lang="de-DE"/>
              <a:t> 20% of startups fall apart after a year.</a:t>
            </a:r>
            <a:endParaRPr/>
          </a:p>
          <a:p>
            <a:pPr indent="-342900" lvl="0" marL="342900" rtl="0" algn="l">
              <a:spcBef>
                <a:spcPts val="1000"/>
              </a:spcBef>
              <a:spcAft>
                <a:spcPts val="0"/>
              </a:spcAft>
              <a:buSzPts val="1800"/>
              <a:buFont typeface="Noto Sans Symbols"/>
              <a:buChar char="❖"/>
            </a:pPr>
            <a:r>
              <a:rPr lang="de-DE"/>
              <a:t> 30% of startups close within two years.</a:t>
            </a:r>
            <a:endParaRPr/>
          </a:p>
          <a:p>
            <a:pPr indent="-342900" lvl="0" marL="342900" rtl="0" algn="l">
              <a:spcBef>
                <a:spcPts val="1000"/>
              </a:spcBef>
              <a:spcAft>
                <a:spcPts val="0"/>
              </a:spcAft>
              <a:buSzPts val="1800"/>
              <a:buFont typeface="Noto Sans Symbols"/>
              <a:buChar char="❖"/>
            </a:pPr>
            <a:r>
              <a:rPr lang="de-DE"/>
              <a:t> 50% of startups shut their doors within five years.</a:t>
            </a:r>
            <a:endParaRPr/>
          </a:p>
          <a:p>
            <a:pPr indent="-342900" lvl="0" marL="342900" rtl="0" algn="l">
              <a:spcBef>
                <a:spcPts val="1000"/>
              </a:spcBef>
              <a:spcAft>
                <a:spcPts val="0"/>
              </a:spcAft>
              <a:buSzPts val="1800"/>
              <a:buFont typeface="Noto Sans Symbols"/>
              <a:buChar char="❖"/>
            </a:pPr>
            <a:r>
              <a:rPr lang="de-DE"/>
              <a:t> 70% of startups dissolve within 10 years</a:t>
            </a:r>
            <a:endParaRPr/>
          </a:p>
          <a:p>
            <a:pPr indent="-228600" lvl="0" marL="342900" rtl="0" algn="l">
              <a:spcBef>
                <a:spcPts val="1000"/>
              </a:spcBef>
              <a:spcAft>
                <a:spcPts val="0"/>
              </a:spcAft>
              <a:buSzPts val="1800"/>
              <a:buNone/>
            </a:pPr>
            <a:r>
              <a:t/>
            </a:r>
            <a:endParaRPr/>
          </a:p>
        </p:txBody>
      </p:sp>
      <p:sp>
        <p:nvSpPr>
          <p:cNvPr id="356" name="Google Shape;356;p13"/>
          <p:cNvSpPr/>
          <p:nvPr/>
        </p:nvSpPr>
        <p:spPr>
          <a:xfrm>
            <a:off x="7985539" y="5842457"/>
            <a:ext cx="4009431"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600">
                <a:solidFill>
                  <a:schemeClr val="dk1"/>
                </a:solidFill>
                <a:latin typeface="Century Gothic"/>
                <a:ea typeface="Century Gothic"/>
                <a:cs typeface="Century Gothic"/>
                <a:sym typeface="Century Gothic"/>
              </a:rPr>
              <a:t>https://firstsiteguide.com/startup-stats/</a:t>
            </a:r>
            <a:endParaRPr/>
          </a:p>
        </p:txBody>
      </p:sp>
      <p:sp>
        <p:nvSpPr>
          <p:cNvPr id="357" name="Google Shape;357;p13"/>
          <p:cNvSpPr txBox="1"/>
          <p:nvPr>
            <p:ph idx="12" type="sldNum"/>
          </p:nvPr>
        </p:nvSpPr>
        <p:spPr>
          <a:xfrm>
            <a:off x="536001" y="5477332"/>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14"/>
          <p:cNvSpPr txBox="1"/>
          <p:nvPr>
            <p:ph type="title"/>
          </p:nvPr>
        </p:nvSpPr>
        <p:spPr>
          <a:xfrm>
            <a:off x="293716" y="85767"/>
            <a:ext cx="10058400" cy="82374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de-DE"/>
              <a:t>Facts and Numbers of Entrepreneurship </a:t>
            </a:r>
            <a:endParaRPr/>
          </a:p>
        </p:txBody>
      </p:sp>
      <p:pic>
        <p:nvPicPr>
          <p:cNvPr descr="why startups fail" id="363" name="Google Shape;363;p14"/>
          <p:cNvPicPr preferRelativeResize="0"/>
          <p:nvPr/>
        </p:nvPicPr>
        <p:blipFill rotWithShape="1">
          <a:blip r:embed="rId3">
            <a:alphaModFix/>
          </a:blip>
          <a:srcRect b="0" l="0" r="0" t="2681"/>
          <a:stretch/>
        </p:blipFill>
        <p:spPr>
          <a:xfrm>
            <a:off x="1958414" y="1110344"/>
            <a:ext cx="2915427" cy="5132731"/>
          </a:xfrm>
          <a:prstGeom prst="rect">
            <a:avLst/>
          </a:prstGeom>
          <a:noFill/>
          <a:ln>
            <a:noFill/>
          </a:ln>
        </p:spPr>
      </p:pic>
      <p:sp>
        <p:nvSpPr>
          <p:cNvPr id="364" name="Google Shape;364;p14"/>
          <p:cNvSpPr/>
          <p:nvPr/>
        </p:nvSpPr>
        <p:spPr>
          <a:xfrm>
            <a:off x="8182569" y="5904521"/>
            <a:ext cx="4009431"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600">
                <a:solidFill>
                  <a:schemeClr val="dk1"/>
                </a:solidFill>
                <a:latin typeface="Century Gothic"/>
                <a:ea typeface="Century Gothic"/>
                <a:cs typeface="Century Gothic"/>
                <a:sym typeface="Century Gothic"/>
              </a:rPr>
              <a:t>https://firstsiteguide.com/startup-stats/</a:t>
            </a:r>
            <a:endParaRPr/>
          </a:p>
        </p:txBody>
      </p:sp>
      <p:sp>
        <p:nvSpPr>
          <p:cNvPr id="365" name="Google Shape;365;p14"/>
          <p:cNvSpPr/>
          <p:nvPr/>
        </p:nvSpPr>
        <p:spPr>
          <a:xfrm>
            <a:off x="5646198" y="1740023"/>
            <a:ext cx="5448522" cy="1012055"/>
          </a:xfrm>
          <a:prstGeom prst="wedgeEllipseCallout">
            <a:avLst>
              <a:gd fmla="val -49347" name="adj1"/>
              <a:gd fmla="val 82487" name="adj2"/>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entury Gothic"/>
                <a:ea typeface="Century Gothic"/>
                <a:cs typeface="Century Gothic"/>
                <a:sym typeface="Century Gothic"/>
              </a:rPr>
              <a:t>Main reasons of Start-up failures!</a:t>
            </a:r>
            <a:endParaRPr/>
          </a:p>
        </p:txBody>
      </p:sp>
      <p:sp>
        <p:nvSpPr>
          <p:cNvPr id="366" name="Google Shape;366;p14"/>
          <p:cNvSpPr txBox="1"/>
          <p:nvPr>
            <p:ph idx="12" type="sldNum"/>
          </p:nvPr>
        </p:nvSpPr>
        <p:spPr>
          <a:xfrm>
            <a:off x="536001" y="5477332"/>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15"/>
          <p:cNvSpPr txBox="1"/>
          <p:nvPr>
            <p:ph type="title"/>
          </p:nvPr>
        </p:nvSpPr>
        <p:spPr>
          <a:xfrm>
            <a:off x="2592925" y="624110"/>
            <a:ext cx="8911687" cy="128089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262626"/>
              </a:buClr>
              <a:buSzPts val="3600"/>
              <a:buFont typeface="Century Gothic"/>
              <a:buNone/>
            </a:pPr>
            <a:r>
              <a:rPr lang="de-DE"/>
              <a:t>Facts and Numbers of Entrepreneurship </a:t>
            </a:r>
            <a:endParaRPr/>
          </a:p>
        </p:txBody>
      </p:sp>
      <p:pic>
        <p:nvPicPr>
          <p:cNvPr descr="Greatest challenge when founding a startup" id="372" name="Google Shape;372;p15"/>
          <p:cNvPicPr preferRelativeResize="0"/>
          <p:nvPr/>
        </p:nvPicPr>
        <p:blipFill rotWithShape="1">
          <a:blip r:embed="rId3">
            <a:alphaModFix/>
          </a:blip>
          <a:srcRect b="0" l="0" r="0" t="0"/>
          <a:stretch/>
        </p:blipFill>
        <p:spPr>
          <a:xfrm>
            <a:off x="1635859" y="1571349"/>
            <a:ext cx="4460141" cy="4813342"/>
          </a:xfrm>
          <a:prstGeom prst="rect">
            <a:avLst/>
          </a:prstGeom>
          <a:noFill/>
          <a:ln>
            <a:noFill/>
          </a:ln>
        </p:spPr>
      </p:pic>
      <p:sp>
        <p:nvSpPr>
          <p:cNvPr id="373" name="Google Shape;373;p15"/>
          <p:cNvSpPr/>
          <p:nvPr/>
        </p:nvSpPr>
        <p:spPr>
          <a:xfrm>
            <a:off x="8084657" y="5872378"/>
            <a:ext cx="4009431"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600">
                <a:solidFill>
                  <a:schemeClr val="dk1"/>
                </a:solidFill>
                <a:latin typeface="Century Gothic"/>
                <a:ea typeface="Century Gothic"/>
                <a:cs typeface="Century Gothic"/>
                <a:sym typeface="Century Gothic"/>
              </a:rPr>
              <a:t>https://firstsiteguide.com/startup-stats/</a:t>
            </a:r>
            <a:endParaRPr/>
          </a:p>
        </p:txBody>
      </p:sp>
      <p:sp>
        <p:nvSpPr>
          <p:cNvPr id="374" name="Google Shape;374;p15"/>
          <p:cNvSpPr/>
          <p:nvPr/>
        </p:nvSpPr>
        <p:spPr>
          <a:xfrm>
            <a:off x="5931948" y="1571349"/>
            <a:ext cx="5448522" cy="1180730"/>
          </a:xfrm>
          <a:prstGeom prst="wedgeEllipseCallout">
            <a:avLst>
              <a:gd fmla="val -49347" name="adj1"/>
              <a:gd fmla="val 82487" name="adj2"/>
            </a:avLst>
          </a:prstGeom>
          <a:solidFill>
            <a:schemeClr val="accent1"/>
          </a:solidFill>
          <a:ln cap="rnd" cmpd="sng" w="15875">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entury Gothic"/>
                <a:ea typeface="Century Gothic"/>
                <a:cs typeface="Century Gothic"/>
                <a:sym typeface="Century Gothic"/>
              </a:rPr>
              <a:t>Greates Challenges when starting a Business!</a:t>
            </a:r>
            <a:endParaRPr/>
          </a:p>
        </p:txBody>
      </p:sp>
      <p:sp>
        <p:nvSpPr>
          <p:cNvPr id="375" name="Google Shape;375;p15"/>
          <p:cNvSpPr txBox="1"/>
          <p:nvPr>
            <p:ph idx="12" type="sldNum"/>
          </p:nvPr>
        </p:nvSpPr>
        <p:spPr>
          <a:xfrm>
            <a:off x="536001" y="5477332"/>
            <a:ext cx="779767"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16"/>
          <p:cNvSpPr txBox="1"/>
          <p:nvPr/>
        </p:nvSpPr>
        <p:spPr>
          <a:xfrm>
            <a:off x="1192568" y="2414726"/>
            <a:ext cx="4496910" cy="1474763"/>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de-DE" sz="1600">
                <a:solidFill>
                  <a:schemeClr val="dk1"/>
                </a:solidFill>
                <a:latin typeface="Century Gothic"/>
                <a:ea typeface="Century Gothic"/>
                <a:cs typeface="Century Gothic"/>
                <a:sym typeface="Century Gothic"/>
              </a:rPr>
              <a:t>Universität Paderborn</a:t>
            </a:r>
            <a:endParaRPr/>
          </a:p>
          <a:p>
            <a:pPr indent="0" lvl="0" marL="0" marR="0" rtl="0" algn="l">
              <a:lnSpc>
                <a:spcPct val="99583"/>
              </a:lnSpc>
              <a:spcBef>
                <a:spcPts val="0"/>
              </a:spcBef>
              <a:spcAft>
                <a:spcPts val="0"/>
              </a:spcAft>
              <a:buNone/>
            </a:pPr>
            <a:r>
              <a:rPr b="1" lang="de-DE" sz="1600">
                <a:solidFill>
                  <a:schemeClr val="dk1"/>
                </a:solidFill>
                <a:latin typeface="Century Gothic"/>
                <a:ea typeface="Century Gothic"/>
                <a:cs typeface="Century Gothic"/>
                <a:sym typeface="Century Gothic"/>
              </a:rPr>
              <a:t>Department Wirtschaftspädagogik Lehrstuhl Wirtschaftspädagogik II Warburger Str. 100</a:t>
            </a:r>
            <a:endParaRPr/>
          </a:p>
          <a:p>
            <a:pPr indent="0" lvl="0" marL="0" marR="0" rtl="0" algn="l">
              <a:lnSpc>
                <a:spcPct val="100000"/>
              </a:lnSpc>
              <a:spcBef>
                <a:spcPts val="0"/>
              </a:spcBef>
              <a:spcAft>
                <a:spcPts val="0"/>
              </a:spcAft>
              <a:buNone/>
            </a:pPr>
            <a:r>
              <a:rPr b="1" lang="de-DE" sz="1600">
                <a:solidFill>
                  <a:schemeClr val="dk1"/>
                </a:solidFill>
                <a:latin typeface="Century Gothic"/>
                <a:ea typeface="Century Gothic"/>
                <a:cs typeface="Century Gothic"/>
                <a:sym typeface="Century Gothic"/>
              </a:rPr>
              <a:t>33098 Paderborn</a:t>
            </a:r>
            <a:endParaRPr/>
          </a:p>
          <a:p>
            <a:pPr indent="0" lvl="0" marL="0" marR="0" rtl="0" algn="l">
              <a:lnSpc>
                <a:spcPct val="106666"/>
              </a:lnSpc>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b="1" lang="de-DE" sz="1600">
                <a:solidFill>
                  <a:schemeClr val="dk1"/>
                </a:solidFill>
                <a:latin typeface="Century Gothic"/>
                <a:ea typeface="Century Gothic"/>
                <a:cs typeface="Century Gothic"/>
                <a:sym typeface="Century Gothic"/>
              </a:rPr>
              <a:t>http://www.upb.de/wipaed</a:t>
            </a:r>
            <a:endParaRPr b="1" sz="1600">
              <a:solidFill>
                <a:schemeClr val="dk1"/>
              </a:solidFill>
              <a:latin typeface="Century Gothic"/>
              <a:ea typeface="Century Gothic"/>
              <a:cs typeface="Century Gothic"/>
              <a:sym typeface="Century Gothic"/>
            </a:endParaRPr>
          </a:p>
        </p:txBody>
      </p:sp>
      <p:sp>
        <p:nvSpPr>
          <p:cNvPr id="381" name="Google Shape;381;p16"/>
          <p:cNvSpPr/>
          <p:nvPr/>
        </p:nvSpPr>
        <p:spPr>
          <a:xfrm>
            <a:off x="1100251" y="1319669"/>
            <a:ext cx="1658659"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5234E"/>
              </a:buClr>
              <a:buSzPts val="3600"/>
              <a:buFont typeface="Noto Sans Symbols"/>
              <a:buNone/>
            </a:pPr>
            <a:r>
              <a:rPr b="1" lang="de-DE" sz="3600">
                <a:solidFill>
                  <a:srgbClr val="05234E"/>
                </a:solidFill>
                <a:latin typeface="Century Gothic"/>
                <a:ea typeface="Century Gothic"/>
                <a:cs typeface="Century Gothic"/>
                <a:sym typeface="Century Gothic"/>
              </a:rPr>
              <a:t>Contact</a:t>
            </a:r>
            <a:endParaRPr b="1" sz="3600">
              <a:solidFill>
                <a:srgbClr val="05234E"/>
              </a:solidFill>
              <a:latin typeface="Century Gothic"/>
              <a:ea typeface="Century Gothic"/>
              <a:cs typeface="Century Gothic"/>
              <a:sym typeface="Century Gothic"/>
            </a:endParaRPr>
          </a:p>
        </p:txBody>
      </p:sp>
      <p:sp>
        <p:nvSpPr>
          <p:cNvPr id="382" name="Google Shape;382;p16"/>
          <p:cNvSpPr txBox="1"/>
          <p:nvPr/>
        </p:nvSpPr>
        <p:spPr>
          <a:xfrm>
            <a:off x="6502523" y="2414726"/>
            <a:ext cx="4378975" cy="260994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lang="de-DE" sz="1600">
                <a:solidFill>
                  <a:schemeClr val="dk1"/>
                </a:solidFill>
                <a:latin typeface="Century Gothic"/>
                <a:ea typeface="Century Gothic"/>
                <a:cs typeface="Century Gothic"/>
                <a:sym typeface="Century Gothic"/>
              </a:rPr>
              <a:t>Prof. Dr. Marc Beutner</a:t>
            </a:r>
            <a:endParaRPr/>
          </a:p>
          <a:p>
            <a:pPr indent="0" lvl="0" marL="0" marR="0" rtl="0" algn="l">
              <a:lnSpc>
                <a:spcPct val="89999"/>
              </a:lnSpc>
              <a:spcBef>
                <a:spcPts val="0"/>
              </a:spcBef>
              <a:spcAft>
                <a:spcPts val="0"/>
              </a:spcAft>
              <a:buNone/>
            </a:pPr>
            <a:r>
              <a:rPr lang="de-DE" sz="1600">
                <a:solidFill>
                  <a:schemeClr val="dk1"/>
                </a:solidFill>
                <a:latin typeface="Century Gothic"/>
                <a:ea typeface="Century Gothic"/>
                <a:cs typeface="Century Gothic"/>
                <a:sym typeface="Century Gothic"/>
              </a:rPr>
              <a:t>Tel:	+49 (0) 52 51 / 60 - 23 67</a:t>
            </a:r>
            <a:endParaRPr/>
          </a:p>
          <a:p>
            <a:pPr indent="0" lvl="0" marL="0" marR="0" rtl="0" algn="l">
              <a:lnSpc>
                <a:spcPct val="89999"/>
              </a:lnSpc>
              <a:spcBef>
                <a:spcPts val="0"/>
              </a:spcBef>
              <a:spcAft>
                <a:spcPts val="0"/>
              </a:spcAft>
              <a:buNone/>
            </a:pPr>
            <a:r>
              <a:rPr lang="de-DE" sz="1600">
                <a:solidFill>
                  <a:schemeClr val="dk1"/>
                </a:solidFill>
                <a:latin typeface="Century Gothic"/>
                <a:ea typeface="Century Gothic"/>
                <a:cs typeface="Century Gothic"/>
                <a:sym typeface="Century Gothic"/>
              </a:rPr>
              <a:t>Fax:	+49 (0) 52 51 / 60 - 35 63</a:t>
            </a:r>
            <a:endParaRPr/>
          </a:p>
          <a:p>
            <a:pPr indent="0" lvl="0" marL="0" marR="0" rtl="0" algn="l">
              <a:lnSpc>
                <a:spcPct val="100000"/>
              </a:lnSpc>
              <a:spcBef>
                <a:spcPts val="0"/>
              </a:spcBef>
              <a:spcAft>
                <a:spcPts val="0"/>
              </a:spcAft>
              <a:buNone/>
            </a:pPr>
            <a:r>
              <a:rPr lang="de-DE" sz="1600">
                <a:solidFill>
                  <a:schemeClr val="dk1"/>
                </a:solidFill>
                <a:latin typeface="Century Gothic"/>
                <a:ea typeface="Century Gothic"/>
                <a:cs typeface="Century Gothic"/>
                <a:sym typeface="Century Gothic"/>
              </a:rPr>
              <a:t>E-Mail:	</a:t>
            </a:r>
            <a:r>
              <a:rPr lang="de-DE" sz="1600" u="sng">
                <a:solidFill>
                  <a:schemeClr val="dk1"/>
                </a:solidFill>
                <a:latin typeface="Century Gothic"/>
                <a:ea typeface="Century Gothic"/>
                <a:cs typeface="Century Gothic"/>
                <a:sym typeface="Century Gothic"/>
                <a:hlinkClick r:id="rId3">
                  <a:extLst>
                    <a:ext uri="{A12FA001-AC4F-418D-AE19-62706E023703}">
                      <ahyp:hlinkClr val="tx"/>
                    </a:ext>
                  </a:extLst>
                </a:hlinkClick>
              </a:rPr>
              <a:t>marc.beutner@uni-paderborn.de</a:t>
            </a:r>
            <a:endParaRPr sz="16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t/>
            </a:r>
            <a:endParaRPr sz="16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rPr lang="de-DE" sz="1600">
                <a:solidFill>
                  <a:schemeClr val="dk1"/>
                </a:solidFill>
                <a:latin typeface="Century Gothic"/>
                <a:ea typeface="Century Gothic"/>
                <a:cs typeface="Century Gothic"/>
                <a:sym typeface="Century Gothic"/>
              </a:rPr>
              <a:t>Jennifer Schneider</a:t>
            </a:r>
            <a:endParaRPr/>
          </a:p>
          <a:p>
            <a:pPr indent="0" lvl="0" marL="0" marR="0" rtl="0" algn="l">
              <a:lnSpc>
                <a:spcPct val="89999"/>
              </a:lnSpc>
              <a:spcBef>
                <a:spcPts val="0"/>
              </a:spcBef>
              <a:spcAft>
                <a:spcPts val="0"/>
              </a:spcAft>
              <a:buNone/>
            </a:pPr>
            <a:r>
              <a:rPr lang="de-DE" sz="1600">
                <a:solidFill>
                  <a:schemeClr val="dk1"/>
                </a:solidFill>
                <a:latin typeface="Century Gothic"/>
                <a:ea typeface="Century Gothic"/>
                <a:cs typeface="Century Gothic"/>
                <a:sym typeface="Century Gothic"/>
              </a:rPr>
              <a:t>Tel:	+49 (0) 52 51 / 60 - 27 98</a:t>
            </a:r>
            <a:endParaRPr sz="1600">
              <a:solidFill>
                <a:schemeClr val="dk1"/>
              </a:solidFill>
              <a:latin typeface="Century Gothic"/>
              <a:ea typeface="Century Gothic"/>
              <a:cs typeface="Century Gothic"/>
              <a:sym typeface="Century Gothic"/>
            </a:endParaRPr>
          </a:p>
          <a:p>
            <a:pPr indent="0" lvl="0" marL="0" marR="0" rtl="0" algn="l">
              <a:lnSpc>
                <a:spcPct val="89999"/>
              </a:lnSpc>
              <a:spcBef>
                <a:spcPts val="0"/>
              </a:spcBef>
              <a:spcAft>
                <a:spcPts val="0"/>
              </a:spcAft>
              <a:buNone/>
            </a:pPr>
            <a:r>
              <a:rPr lang="de-DE" sz="1600">
                <a:solidFill>
                  <a:schemeClr val="dk1"/>
                </a:solidFill>
                <a:latin typeface="Century Gothic"/>
                <a:ea typeface="Century Gothic"/>
                <a:cs typeface="Century Gothic"/>
                <a:sym typeface="Century Gothic"/>
              </a:rPr>
              <a:t>Fax:	+49 (0) 52 51 / 60 - 35 63</a:t>
            </a:r>
            <a:endParaRPr/>
          </a:p>
          <a:p>
            <a:pPr indent="0" lvl="0" marL="0" marR="0" rtl="0" algn="l">
              <a:spcBef>
                <a:spcPts val="0"/>
              </a:spcBef>
              <a:spcAft>
                <a:spcPts val="0"/>
              </a:spcAft>
              <a:buNone/>
            </a:pPr>
            <a:r>
              <a:rPr lang="de-DE" sz="1600">
                <a:solidFill>
                  <a:schemeClr val="dk1"/>
                </a:solidFill>
                <a:latin typeface="Century Gothic"/>
                <a:ea typeface="Century Gothic"/>
                <a:cs typeface="Century Gothic"/>
                <a:sym typeface="Century Gothic"/>
              </a:rPr>
              <a:t>E-Mail:	</a:t>
            </a:r>
            <a:r>
              <a:rPr lang="de-DE" sz="1600" u="sng">
                <a:solidFill>
                  <a:schemeClr val="dk1"/>
                </a:solidFill>
                <a:latin typeface="Century Gothic"/>
                <a:ea typeface="Century Gothic"/>
                <a:cs typeface="Century Gothic"/>
                <a:sym typeface="Century Gothic"/>
                <a:hlinkClick r:id="rId4">
                  <a:extLst>
                    <a:ext uri="{A12FA001-AC4F-418D-AE19-62706E023703}">
                      <ahyp:hlinkClr val="tx"/>
                    </a:ext>
                  </a:extLst>
                </a:hlinkClick>
              </a:rPr>
              <a:t>Jennifer.Schneider@uni-paderborn.de</a:t>
            </a:r>
            <a:endParaRPr sz="16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t/>
            </a:r>
            <a:endParaRPr sz="1600">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None/>
            </a:pPr>
            <a:r>
              <a:t/>
            </a:r>
            <a:endParaRPr sz="1600">
              <a:solidFill>
                <a:schemeClr val="dk1"/>
              </a:solidFill>
              <a:latin typeface="Century Gothic"/>
              <a:ea typeface="Century Gothic"/>
              <a:cs typeface="Century Gothic"/>
              <a:sym typeface="Century Gothic"/>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Fetzen">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Design">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2020-11-17T09:39:06Z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