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1" r:id="rId8"/>
    <p:sldId id="263" r:id="rId9"/>
    <p:sldId id="264" r:id="rId10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01"/>
  </p:normalViewPr>
  <p:slideViewPr>
    <p:cSldViewPr snapToGrid="0">
      <p:cViewPr varScale="1">
        <p:scale>
          <a:sx n="100" d="100"/>
          <a:sy n="100" d="100"/>
        </p:scale>
        <p:origin x="90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61E062-F832-0EAA-EB07-D28A38D931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GB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B9004A7-03CA-ED9F-EE42-FA41E772CC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en-GB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F601D0EB-AF67-B3FD-3426-8FD7F2A75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CC89C-BFB7-274C-861A-A1619CD4FEBD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6964DEC-5736-B237-2D6B-7AE49D302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575D13E1-21D0-2BCE-7611-58723E088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1003-84E9-B240-8115-8C069E2E2E7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9417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182D1B-83DF-2929-9390-3E29B959F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GB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5411A1F-DF6D-D27A-A37F-62DBB22A60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0C46247B-3460-C51B-DC33-FB91BDF2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CC89C-BFB7-274C-861A-A1619CD4FEBD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287B122-4612-4156-7C1F-FB39B2E22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9D674EB-F7AB-FFC0-AB5F-2E7A9415E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1003-84E9-B240-8115-8C069E2E2E7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6151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E2F638-96A8-78C7-7FC4-586CB557B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GB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7E07A953-10A3-E703-9FAE-8752A4A6F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275712A-213F-422D-5BC5-93301D6D5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CC89C-BFB7-274C-861A-A1619CD4FEBD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68FB7F9-CCBE-EA22-D77A-2A9DC82CE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7485995-B983-1C6E-CD41-A18644358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1003-84E9-B240-8115-8C069E2E2E7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1240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BEB130-184F-4242-2191-FE79B1436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GB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3B901C5C-CD7B-B6E0-B324-B75C531DF4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EC9ED816-A4D8-67A2-99F9-3A4D38B405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71F96C90-F117-937C-6650-60F1B1E76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CC89C-BFB7-274C-861A-A1619CD4FEBD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28CCF402-3DA0-E6CA-9FAE-902106FBB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1DC1D17E-24AE-9094-1A81-709DE543C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1003-84E9-B240-8115-8C069E2E2E7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66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8CE50D-A3BA-B551-3FEA-975CFAC68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GB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1E62C438-ADFD-CAD9-A430-60202A59F5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D9CB09E5-4457-629D-CD0B-3E46634805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78E23208-3753-57C5-1389-20FDF92D83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AD270960-9B0B-D99F-AFF3-BBEA2F1893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8E7A0F36-AC33-3983-F2A9-5BCA3CA80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CC89C-BFB7-274C-861A-A1619CD4FEBD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A0DA0296-2BD5-5097-7814-E42F2E849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8F973C96-3362-A6A0-83E4-FFDA15775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1003-84E9-B240-8115-8C069E2E2E7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855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984F57-6658-6530-AC95-C7BA55A64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GB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E547E404-9B20-E17F-D3A0-70FD97D1E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CC89C-BFB7-274C-861A-A1619CD4FEBD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1C5A2298-980D-367C-4F0D-F5560F680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17B2166C-DE0A-2852-86F0-7D18441FB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1003-84E9-B240-8115-8C069E2E2E7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0199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BA0FA2C9-BDAD-1174-3730-05585161B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CC89C-BFB7-274C-861A-A1619CD4FEBD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58306C2D-3B5A-2DB6-BB9D-D4A1E03C8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84984047-2D95-F39B-335E-8C1972E0E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1003-84E9-B240-8115-8C069E2E2E7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4280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D3BD2B-4889-5132-3082-39EAE37B2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GB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9A8705D-AEA3-4BB2-6434-A891171C60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EC6CAD88-FA8E-9F9A-F55D-A4F27974BC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19326910-A05C-DDEE-8355-7B3CD0E4D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CC89C-BFB7-274C-861A-A1619CD4FEBD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C357DD34-F490-59DD-23E8-F6AFD2A67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4F84E852-F7AB-95A6-1DE6-ED3C1AC8B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1003-84E9-B240-8115-8C069E2E2E7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5403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7CE97B-0F4B-EA55-7581-08E392BF6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GB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47E71857-AA75-E3FE-BC55-FE2B2FA1F8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864D2F92-0B58-C332-68C0-41460A3493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FF69A112-2719-C605-B666-BC102248C1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CC89C-BFB7-274C-861A-A1619CD4FEBD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E3DFC12C-275F-DDF3-C59B-2720BBC90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20B5D891-B1CB-9D56-EBFE-7B395677E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1003-84E9-B240-8115-8C069E2E2E7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422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9CF265-285F-15A2-10F4-C67BCDAD2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GB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3BE0C1FE-FC9B-964B-4C82-458E6819EB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B8AFD2C-0BB6-7FD1-781C-A22CE6DDC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CC89C-BFB7-274C-861A-A1619CD4FEBD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F96C12B2-89CD-8DBF-FF9F-8386E202F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6EF728B-03BE-4424-3BC8-FB9089976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1003-84E9-B240-8115-8C069E2E2E7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426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041C24A-91C1-6D5D-268A-1E9B804E84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GB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637CBFEA-F46C-BDE3-7AFD-2FBF07F239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35E612E-8C5B-5B84-68C2-C6CBC4EE5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CC89C-BFB7-274C-861A-A1619CD4FEBD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3EEA805-3CE9-C1DD-E59E-E3B20CB84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75871C73-D032-8250-5D68-D78FE584F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21003-84E9-B240-8115-8C069E2E2E7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1553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7264E6F5-7060-862D-FA74-49871A27A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GB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8EBAF20C-3489-9BFC-90C2-A531FBD87D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GB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A8721A8-1B01-9B66-2024-E059C8DD9D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3CC89C-BFB7-274C-861A-A1619CD4FEBD}" type="datetimeFigureOut">
              <a:rPr lang="en-GB" smtClean="0"/>
              <a:t>03/12/2024</a:t>
            </a:fld>
            <a:endParaRPr lang="en-GB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CCA464E-FA3B-F45F-BA42-4899D2160A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1286CEA-C90A-F1B6-13AB-66D0D36C8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21003-84E9-B240-8115-8C069E2E2E73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3937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F55FC8-E1C7-A5FC-6F30-59A0B505E8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C5D1776-24E4-73DA-3A65-4A0388D409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772702D-2527-9BF1-7DA2-0ED8336347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872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023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47C7D0-4327-4CDE-202A-9453B3448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2AB4465-5BDF-3E81-1D73-B253AB1677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CE74C17-82A4-0E63-D091-A6C92B26EC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1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064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64DA00-AC96-8460-5E2B-C115ACA09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D55C890-81B1-4189-29F4-3D352DA29E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7CA741B-E1AB-8916-29AB-291A368A7A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3396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344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C6A74A-6DBC-6AC0-C0D6-C656CE079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C6DE3D72-AA77-82F1-5E37-0E800E8CA8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2AB0A62-D080-8343-743C-C33AD34CC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46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269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D2CEC0-136E-F887-9D3F-9769F6C13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20B2270-5C19-EA65-61A1-EB7289FD47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EC7FF1B-D537-C78C-078F-B7F5FBBB0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83" y="0"/>
            <a:ext cx="12012217" cy="674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8745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D3631A-1D22-18CF-EDBD-4A460463E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6DFEC48-3CCF-9705-6BA8-6F4661C1B3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381F170-97E4-168C-D5C3-A791D4E6F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72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4749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FCCDBC-258C-7F47-D03D-2BE7C72CC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2387D61-2345-79E2-71DD-D231B1B454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491BE1B-B790-5FA5-16A3-F001E4CAF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" y="0"/>
            <a:ext cx="11899900" cy="6650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059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E088F1-9055-8AE4-119F-D67459D6B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3003C92-6230-438A-FA53-86D7B4200B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1BE4DF8-4AFF-58D4-2E90-E3C937C18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" y="97128"/>
            <a:ext cx="11976100" cy="666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5129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843F5F-087C-2590-6F5C-14D1DEE75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E6F5B17D-E74C-B338-DF5E-4BC4274348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9DC1227-ABDD-3C03-3628-00DB7F698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71860"/>
            <a:ext cx="11658600" cy="6585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080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Macintosh PowerPoint</Application>
  <PresentationFormat>Ecrã Panorâmico</PresentationFormat>
  <Paragraphs>0</Paragraphs>
  <Slides>9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Microsoft Office User</dc:creator>
  <cp:lastModifiedBy>Microsoft Office User</cp:lastModifiedBy>
  <cp:revision>1</cp:revision>
  <dcterms:created xsi:type="dcterms:W3CDTF">2024-12-03T07:53:50Z</dcterms:created>
  <dcterms:modified xsi:type="dcterms:W3CDTF">2024-12-03T07:58:31Z</dcterms:modified>
</cp:coreProperties>
</file>