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98" r:id="rId3"/>
    <p:sldId id="294" r:id="rId4"/>
    <p:sldId id="295" r:id="rId5"/>
    <p:sldId id="257" r:id="rId6"/>
    <p:sldId id="296" r:id="rId7"/>
    <p:sldId id="258" r:id="rId8"/>
    <p:sldId id="259" r:id="rId9"/>
    <p:sldId id="260" r:id="rId10"/>
    <p:sldId id="292" r:id="rId11"/>
    <p:sldId id="293" r:id="rId12"/>
    <p:sldId id="297" r:id="rId13"/>
    <p:sldId id="291" r:id="rId1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9" roundtripDataSignature="AMtx7mj4fkU27r1dWe+dZinqtBAx83XcP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0" d="100"/>
          <a:sy n="150" d="100"/>
        </p:scale>
        <p:origin x="576"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51" Type="http://schemas.openxmlformats.org/officeDocument/2006/relationships/viewProps" Target="viewProps.xml"/><Relationship Id="rId3" Type="http://schemas.openxmlformats.org/officeDocument/2006/relationships/slide" Target="slides/slide2.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49" Type="http://customschemas.google.com/relationships/presentationmetadata" Target="metadata"/><Relationship Id="rId10" Type="http://schemas.openxmlformats.org/officeDocument/2006/relationships/slide" Target="slides/slide9.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DD0457-2505-4E14-9F68-CF034D4B15CC}" type="doc">
      <dgm:prSet loTypeId="urn:microsoft.com/office/officeart/2005/8/layout/chart3" loCatId="cycle" qsTypeId="urn:microsoft.com/office/officeart/2005/8/quickstyle/3d3" qsCatId="3D" csTypeId="urn:microsoft.com/office/officeart/2005/8/colors/accent1_3" csCatId="accent1" phldr="1"/>
      <dgm:spPr/>
    </dgm:pt>
    <dgm:pt modelId="{718D9473-D75C-48B6-B1FE-C522571A395C}">
      <dgm:prSet phldrT="[Text]" custT="1"/>
      <dgm:spPr/>
      <dgm:t>
        <a:bodyPr/>
        <a:lstStyle/>
        <a:p>
          <a:r>
            <a:rPr lang="de-DE" sz="2000" dirty="0"/>
            <a:t>ITC-Skills</a:t>
          </a:r>
        </a:p>
      </dgm:t>
    </dgm:pt>
    <dgm:pt modelId="{CA81CF93-0718-42F2-80C2-95982725BD8C}" type="parTrans" cxnId="{F0848EFD-1C78-41E3-92D5-8D81C0D095A6}">
      <dgm:prSet/>
      <dgm:spPr/>
      <dgm:t>
        <a:bodyPr/>
        <a:lstStyle/>
        <a:p>
          <a:endParaRPr lang="de-DE"/>
        </a:p>
      </dgm:t>
    </dgm:pt>
    <dgm:pt modelId="{56ADD668-7061-4564-9C1E-5A3BBCC02FB2}" type="sibTrans" cxnId="{F0848EFD-1C78-41E3-92D5-8D81C0D095A6}">
      <dgm:prSet/>
      <dgm:spPr/>
      <dgm:t>
        <a:bodyPr/>
        <a:lstStyle/>
        <a:p>
          <a:endParaRPr lang="de-DE"/>
        </a:p>
      </dgm:t>
    </dgm:pt>
    <dgm:pt modelId="{4C35D3F5-716F-4D04-BE35-94A1FA5818FA}">
      <dgm:prSet phldrT="[Text]" custT="1"/>
      <dgm:spPr/>
      <dgm:t>
        <a:bodyPr/>
        <a:lstStyle/>
        <a:p>
          <a:r>
            <a:rPr lang="de-DE" sz="2000" dirty="0" err="1"/>
            <a:t>Participation</a:t>
          </a:r>
          <a:r>
            <a:rPr lang="de-DE" sz="2000" dirty="0"/>
            <a:t> and </a:t>
          </a:r>
          <a:r>
            <a:rPr lang="de-DE" sz="2000" dirty="0" err="1"/>
            <a:t>involvement</a:t>
          </a:r>
          <a:r>
            <a:rPr lang="de-DE" sz="2000" dirty="0"/>
            <a:t> </a:t>
          </a:r>
          <a:r>
            <a:rPr lang="de-DE" sz="2000" dirty="0" err="1"/>
            <a:t>skills</a:t>
          </a:r>
          <a:endParaRPr lang="de-DE" sz="2000" dirty="0"/>
        </a:p>
      </dgm:t>
    </dgm:pt>
    <dgm:pt modelId="{7361EEBB-CFE6-4FE3-B9B8-2F5397C2A311}" type="parTrans" cxnId="{E02B01C7-EB13-4C03-BD83-14D84DC1BF21}">
      <dgm:prSet/>
      <dgm:spPr/>
      <dgm:t>
        <a:bodyPr/>
        <a:lstStyle/>
        <a:p>
          <a:endParaRPr lang="de-DE"/>
        </a:p>
      </dgm:t>
    </dgm:pt>
    <dgm:pt modelId="{F54439A5-AF31-4737-86DE-4F870441E4E2}" type="sibTrans" cxnId="{E02B01C7-EB13-4C03-BD83-14D84DC1BF21}">
      <dgm:prSet/>
      <dgm:spPr/>
      <dgm:t>
        <a:bodyPr/>
        <a:lstStyle/>
        <a:p>
          <a:endParaRPr lang="de-DE"/>
        </a:p>
      </dgm:t>
    </dgm:pt>
    <dgm:pt modelId="{3F44824A-E783-40A0-B29E-024B7A3CD43D}">
      <dgm:prSet phldrT="[Text]" custT="1"/>
      <dgm:spPr/>
      <dgm:t>
        <a:bodyPr/>
        <a:lstStyle/>
        <a:p>
          <a:r>
            <a:rPr lang="de-DE" sz="2000" dirty="0" err="1"/>
            <a:t>Multiliteracy</a:t>
          </a:r>
          <a:endParaRPr lang="de-DE" sz="2000" dirty="0"/>
        </a:p>
      </dgm:t>
    </dgm:pt>
    <dgm:pt modelId="{3B1B3236-432E-4D77-8B72-117A197E2404}" type="parTrans" cxnId="{C8D2148B-8A1E-482F-9600-8990D6AF8BFE}">
      <dgm:prSet/>
      <dgm:spPr/>
      <dgm:t>
        <a:bodyPr/>
        <a:lstStyle/>
        <a:p>
          <a:endParaRPr lang="de-DE"/>
        </a:p>
      </dgm:t>
    </dgm:pt>
    <dgm:pt modelId="{811408B6-D9DA-481C-8E83-B24A495122B4}" type="sibTrans" cxnId="{C8D2148B-8A1E-482F-9600-8990D6AF8BFE}">
      <dgm:prSet/>
      <dgm:spPr/>
      <dgm:t>
        <a:bodyPr/>
        <a:lstStyle/>
        <a:p>
          <a:endParaRPr lang="de-DE"/>
        </a:p>
      </dgm:t>
    </dgm:pt>
    <dgm:pt modelId="{B4FBD8C3-B013-4134-BD9D-082C9F48B648}">
      <dgm:prSet phldrT="[Text]" custT="1"/>
      <dgm:spPr/>
      <dgm:t>
        <a:bodyPr/>
        <a:lstStyle/>
        <a:p>
          <a:r>
            <a:rPr lang="de-DE" sz="2000" dirty="0" err="1"/>
            <a:t>Worklife</a:t>
          </a:r>
          <a:r>
            <a:rPr lang="de-DE" sz="2000" dirty="0"/>
            <a:t> </a:t>
          </a:r>
          <a:r>
            <a:rPr lang="de-DE" sz="2000" dirty="0" err="1"/>
            <a:t>skills</a:t>
          </a:r>
          <a:endParaRPr lang="de-DE" sz="2000" dirty="0"/>
        </a:p>
      </dgm:t>
    </dgm:pt>
    <dgm:pt modelId="{0E5620FF-BC0F-4338-8994-1F64E70AF2E5}" type="parTrans" cxnId="{F58CF29C-ADA5-436F-A278-9A12F45A6275}">
      <dgm:prSet/>
      <dgm:spPr/>
      <dgm:t>
        <a:bodyPr/>
        <a:lstStyle/>
        <a:p>
          <a:endParaRPr lang="de-DE"/>
        </a:p>
      </dgm:t>
    </dgm:pt>
    <dgm:pt modelId="{2896E2D2-6E72-4FB0-84CF-B44C41ED4EEE}" type="sibTrans" cxnId="{F58CF29C-ADA5-436F-A278-9A12F45A6275}">
      <dgm:prSet/>
      <dgm:spPr/>
      <dgm:t>
        <a:bodyPr/>
        <a:lstStyle/>
        <a:p>
          <a:endParaRPr lang="de-DE"/>
        </a:p>
      </dgm:t>
    </dgm:pt>
    <dgm:pt modelId="{42A12AED-775C-4476-B719-E7DC47B3CA84}">
      <dgm:prSet phldrT="[Text]" custT="1"/>
      <dgm:spPr/>
      <dgm:t>
        <a:bodyPr/>
        <a:lstStyle/>
        <a:p>
          <a:r>
            <a:rPr lang="de-DE" sz="2000" dirty="0"/>
            <a:t>Cultural </a:t>
          </a:r>
          <a:r>
            <a:rPr lang="de-DE" sz="2000" dirty="0" err="1"/>
            <a:t>skills</a:t>
          </a:r>
          <a:endParaRPr lang="de-DE" sz="2000" dirty="0"/>
        </a:p>
      </dgm:t>
    </dgm:pt>
    <dgm:pt modelId="{4D59ABAE-7F83-448A-AAD1-301A4251536C}" type="parTrans" cxnId="{A9438414-690C-4D09-81E9-6C163358E1D6}">
      <dgm:prSet/>
      <dgm:spPr/>
      <dgm:t>
        <a:bodyPr/>
        <a:lstStyle/>
        <a:p>
          <a:endParaRPr lang="de-DE"/>
        </a:p>
      </dgm:t>
    </dgm:pt>
    <dgm:pt modelId="{1378299A-953C-4EE5-8DF0-68ABC9C99A26}" type="sibTrans" cxnId="{A9438414-690C-4D09-81E9-6C163358E1D6}">
      <dgm:prSet/>
      <dgm:spPr/>
      <dgm:t>
        <a:bodyPr/>
        <a:lstStyle/>
        <a:p>
          <a:endParaRPr lang="de-DE"/>
        </a:p>
      </dgm:t>
    </dgm:pt>
    <dgm:pt modelId="{A1AFB313-4A0D-4C2B-A177-E7E6ABD76BA7}">
      <dgm:prSet phldrT="[Text]" custT="1"/>
      <dgm:spPr/>
      <dgm:t>
        <a:bodyPr/>
        <a:lstStyle/>
        <a:p>
          <a:r>
            <a:rPr lang="de-DE" sz="2000" dirty="0"/>
            <a:t>Managing </a:t>
          </a:r>
          <a:r>
            <a:rPr lang="de-DE" sz="2000" dirty="0" err="1"/>
            <a:t>daily</a:t>
          </a:r>
          <a:r>
            <a:rPr lang="de-DE" sz="2000" dirty="0"/>
            <a:t> </a:t>
          </a:r>
          <a:r>
            <a:rPr lang="de-DE" sz="2000" dirty="0" err="1"/>
            <a:t>life</a:t>
          </a:r>
          <a:endParaRPr lang="de-DE" sz="2000" dirty="0"/>
        </a:p>
      </dgm:t>
    </dgm:pt>
    <dgm:pt modelId="{FEA14FF1-6810-4EFF-8672-6D3DDDA18C40}" type="parTrans" cxnId="{3B55C52E-D2F8-43CA-B573-F18FC7191C3A}">
      <dgm:prSet/>
      <dgm:spPr/>
      <dgm:t>
        <a:bodyPr/>
        <a:lstStyle/>
        <a:p>
          <a:endParaRPr lang="de-DE"/>
        </a:p>
      </dgm:t>
    </dgm:pt>
    <dgm:pt modelId="{C91076D5-4C40-46B0-AED9-CFCB6A1E2914}" type="sibTrans" cxnId="{3B55C52E-D2F8-43CA-B573-F18FC7191C3A}">
      <dgm:prSet/>
      <dgm:spPr/>
      <dgm:t>
        <a:bodyPr/>
        <a:lstStyle/>
        <a:p>
          <a:endParaRPr lang="de-DE"/>
        </a:p>
      </dgm:t>
    </dgm:pt>
    <dgm:pt modelId="{3107E032-4950-4548-A79A-6ABE2619CD7A}">
      <dgm:prSet phldrT="[Text]" custT="1"/>
      <dgm:spPr/>
      <dgm:t>
        <a:bodyPr/>
        <a:lstStyle/>
        <a:p>
          <a:r>
            <a:rPr lang="de-DE" sz="2000" dirty="0"/>
            <a:t>Learning </a:t>
          </a:r>
          <a:r>
            <a:rPr lang="de-DE" sz="2000" dirty="0" err="1"/>
            <a:t>skills</a:t>
          </a:r>
          <a:endParaRPr lang="de-DE" sz="2000" dirty="0"/>
        </a:p>
      </dgm:t>
    </dgm:pt>
    <dgm:pt modelId="{F8DD849B-352E-427D-B0B2-6854579E4B06}" type="parTrans" cxnId="{4307A95C-17DD-461C-887C-E201B88142F7}">
      <dgm:prSet/>
      <dgm:spPr/>
      <dgm:t>
        <a:bodyPr/>
        <a:lstStyle/>
        <a:p>
          <a:endParaRPr lang="de-DE"/>
        </a:p>
      </dgm:t>
    </dgm:pt>
    <dgm:pt modelId="{106CA0A4-85B5-44D3-B391-06720F778D02}" type="sibTrans" cxnId="{4307A95C-17DD-461C-887C-E201B88142F7}">
      <dgm:prSet/>
      <dgm:spPr/>
      <dgm:t>
        <a:bodyPr/>
        <a:lstStyle/>
        <a:p>
          <a:endParaRPr lang="de-DE"/>
        </a:p>
      </dgm:t>
    </dgm:pt>
    <dgm:pt modelId="{D73F395B-46C5-4290-8FDD-C24C4E6DB0B8}" type="pres">
      <dgm:prSet presAssocID="{FEDD0457-2505-4E14-9F68-CF034D4B15CC}" presName="compositeShape" presStyleCnt="0">
        <dgm:presLayoutVars>
          <dgm:chMax val="7"/>
          <dgm:dir/>
          <dgm:resizeHandles val="exact"/>
        </dgm:presLayoutVars>
      </dgm:prSet>
      <dgm:spPr/>
    </dgm:pt>
    <dgm:pt modelId="{40FBF0A7-C448-4809-BC8C-88C2635F1F37}" type="pres">
      <dgm:prSet presAssocID="{FEDD0457-2505-4E14-9F68-CF034D4B15CC}" presName="wedge1" presStyleLbl="node1" presStyleIdx="0" presStyleCnt="7"/>
      <dgm:spPr/>
    </dgm:pt>
    <dgm:pt modelId="{42AFDD1D-C4A9-4FBF-96B7-E626B30B44FB}" type="pres">
      <dgm:prSet presAssocID="{FEDD0457-2505-4E14-9F68-CF034D4B15CC}" presName="wedge1Tx" presStyleLbl="node1" presStyleIdx="0" presStyleCnt="7">
        <dgm:presLayoutVars>
          <dgm:chMax val="0"/>
          <dgm:chPref val="0"/>
          <dgm:bulletEnabled val="1"/>
        </dgm:presLayoutVars>
      </dgm:prSet>
      <dgm:spPr/>
    </dgm:pt>
    <dgm:pt modelId="{171D3724-D08C-476C-8C22-7583E8D67CC0}" type="pres">
      <dgm:prSet presAssocID="{FEDD0457-2505-4E14-9F68-CF034D4B15CC}" presName="wedge2" presStyleLbl="node1" presStyleIdx="1" presStyleCnt="7"/>
      <dgm:spPr/>
    </dgm:pt>
    <dgm:pt modelId="{86C2F149-FF53-432B-8FE4-376E70EF603E}" type="pres">
      <dgm:prSet presAssocID="{FEDD0457-2505-4E14-9F68-CF034D4B15CC}" presName="wedge2Tx" presStyleLbl="node1" presStyleIdx="1" presStyleCnt="7">
        <dgm:presLayoutVars>
          <dgm:chMax val="0"/>
          <dgm:chPref val="0"/>
          <dgm:bulletEnabled val="1"/>
        </dgm:presLayoutVars>
      </dgm:prSet>
      <dgm:spPr/>
    </dgm:pt>
    <dgm:pt modelId="{20972B0D-D8D2-43F1-A582-13EEC821A8B0}" type="pres">
      <dgm:prSet presAssocID="{FEDD0457-2505-4E14-9F68-CF034D4B15CC}" presName="wedge3" presStyleLbl="node1" presStyleIdx="2" presStyleCnt="7"/>
      <dgm:spPr/>
    </dgm:pt>
    <dgm:pt modelId="{198696DF-A41A-411D-82CA-58297940A06C}" type="pres">
      <dgm:prSet presAssocID="{FEDD0457-2505-4E14-9F68-CF034D4B15CC}" presName="wedge3Tx" presStyleLbl="node1" presStyleIdx="2" presStyleCnt="7">
        <dgm:presLayoutVars>
          <dgm:chMax val="0"/>
          <dgm:chPref val="0"/>
          <dgm:bulletEnabled val="1"/>
        </dgm:presLayoutVars>
      </dgm:prSet>
      <dgm:spPr/>
    </dgm:pt>
    <dgm:pt modelId="{868C37EC-0E0D-4DC2-A05A-2EB33F7F60D8}" type="pres">
      <dgm:prSet presAssocID="{FEDD0457-2505-4E14-9F68-CF034D4B15CC}" presName="wedge4" presStyleLbl="node1" presStyleIdx="3" presStyleCnt="7"/>
      <dgm:spPr/>
    </dgm:pt>
    <dgm:pt modelId="{8875BA9D-C07D-44EC-A42F-7A1249CF034C}" type="pres">
      <dgm:prSet presAssocID="{FEDD0457-2505-4E14-9F68-CF034D4B15CC}" presName="wedge4Tx" presStyleLbl="node1" presStyleIdx="3" presStyleCnt="7">
        <dgm:presLayoutVars>
          <dgm:chMax val="0"/>
          <dgm:chPref val="0"/>
          <dgm:bulletEnabled val="1"/>
        </dgm:presLayoutVars>
      </dgm:prSet>
      <dgm:spPr/>
    </dgm:pt>
    <dgm:pt modelId="{74167582-E037-4D34-B838-74E126792711}" type="pres">
      <dgm:prSet presAssocID="{FEDD0457-2505-4E14-9F68-CF034D4B15CC}" presName="wedge5" presStyleLbl="node1" presStyleIdx="4" presStyleCnt="7"/>
      <dgm:spPr/>
    </dgm:pt>
    <dgm:pt modelId="{D15A9ACA-A024-47CE-9EB2-5ED8D3CA0FB5}" type="pres">
      <dgm:prSet presAssocID="{FEDD0457-2505-4E14-9F68-CF034D4B15CC}" presName="wedge5Tx" presStyleLbl="node1" presStyleIdx="4" presStyleCnt="7">
        <dgm:presLayoutVars>
          <dgm:chMax val="0"/>
          <dgm:chPref val="0"/>
          <dgm:bulletEnabled val="1"/>
        </dgm:presLayoutVars>
      </dgm:prSet>
      <dgm:spPr/>
    </dgm:pt>
    <dgm:pt modelId="{09D1E280-3A36-4DE9-BC5E-715995C3745B}" type="pres">
      <dgm:prSet presAssocID="{FEDD0457-2505-4E14-9F68-CF034D4B15CC}" presName="wedge6" presStyleLbl="node1" presStyleIdx="5" presStyleCnt="7"/>
      <dgm:spPr/>
    </dgm:pt>
    <dgm:pt modelId="{D87E740D-8D13-475D-9EB1-471498B9EE1D}" type="pres">
      <dgm:prSet presAssocID="{FEDD0457-2505-4E14-9F68-CF034D4B15CC}" presName="wedge6Tx" presStyleLbl="node1" presStyleIdx="5" presStyleCnt="7">
        <dgm:presLayoutVars>
          <dgm:chMax val="0"/>
          <dgm:chPref val="0"/>
          <dgm:bulletEnabled val="1"/>
        </dgm:presLayoutVars>
      </dgm:prSet>
      <dgm:spPr/>
    </dgm:pt>
    <dgm:pt modelId="{1BEDB6CC-C6C5-480D-BBFE-981D9C716E17}" type="pres">
      <dgm:prSet presAssocID="{FEDD0457-2505-4E14-9F68-CF034D4B15CC}" presName="wedge7" presStyleLbl="node1" presStyleIdx="6" presStyleCnt="7"/>
      <dgm:spPr/>
    </dgm:pt>
    <dgm:pt modelId="{FA3166EA-4494-4D36-BA00-52E18A35EAC3}" type="pres">
      <dgm:prSet presAssocID="{FEDD0457-2505-4E14-9F68-CF034D4B15CC}" presName="wedge7Tx" presStyleLbl="node1" presStyleIdx="6" presStyleCnt="7">
        <dgm:presLayoutVars>
          <dgm:chMax val="0"/>
          <dgm:chPref val="0"/>
          <dgm:bulletEnabled val="1"/>
        </dgm:presLayoutVars>
      </dgm:prSet>
      <dgm:spPr/>
    </dgm:pt>
  </dgm:ptLst>
  <dgm:cxnLst>
    <dgm:cxn modelId="{59662C06-5734-4CAE-A1EE-A5109E44D21D}" type="presOf" srcId="{B4FBD8C3-B013-4134-BD9D-082C9F48B648}" destId="{868C37EC-0E0D-4DC2-A05A-2EB33F7F60D8}" srcOrd="0" destOrd="0" presId="urn:microsoft.com/office/officeart/2005/8/layout/chart3"/>
    <dgm:cxn modelId="{16257012-D011-4345-9DE2-051D05EC2A90}" type="presOf" srcId="{A1AFB313-4A0D-4C2B-A177-E7E6ABD76BA7}" destId="{D87E740D-8D13-475D-9EB1-471498B9EE1D}" srcOrd="1" destOrd="0" presId="urn:microsoft.com/office/officeart/2005/8/layout/chart3"/>
    <dgm:cxn modelId="{A9438414-690C-4D09-81E9-6C163358E1D6}" srcId="{FEDD0457-2505-4E14-9F68-CF034D4B15CC}" destId="{42A12AED-775C-4476-B719-E7DC47B3CA84}" srcOrd="4" destOrd="0" parTransId="{4D59ABAE-7F83-448A-AAD1-301A4251536C}" sibTransId="{1378299A-953C-4EE5-8DF0-68ABC9C99A26}"/>
    <dgm:cxn modelId="{44755816-E503-4BFD-9A29-0A4F264BF44C}" type="presOf" srcId="{4C35D3F5-716F-4D04-BE35-94A1FA5818FA}" destId="{171D3724-D08C-476C-8C22-7583E8D67CC0}" srcOrd="0" destOrd="0" presId="urn:microsoft.com/office/officeart/2005/8/layout/chart3"/>
    <dgm:cxn modelId="{23B8CB1D-4380-48C1-886D-A3B45C409D95}" type="presOf" srcId="{4C35D3F5-716F-4D04-BE35-94A1FA5818FA}" destId="{86C2F149-FF53-432B-8FE4-376E70EF603E}" srcOrd="1" destOrd="0" presId="urn:microsoft.com/office/officeart/2005/8/layout/chart3"/>
    <dgm:cxn modelId="{3B55C52E-D2F8-43CA-B573-F18FC7191C3A}" srcId="{FEDD0457-2505-4E14-9F68-CF034D4B15CC}" destId="{A1AFB313-4A0D-4C2B-A177-E7E6ABD76BA7}" srcOrd="5" destOrd="0" parTransId="{FEA14FF1-6810-4EFF-8672-6D3DDDA18C40}" sibTransId="{C91076D5-4C40-46B0-AED9-CFCB6A1E2914}"/>
    <dgm:cxn modelId="{4307A95C-17DD-461C-887C-E201B88142F7}" srcId="{FEDD0457-2505-4E14-9F68-CF034D4B15CC}" destId="{3107E032-4950-4548-A79A-6ABE2619CD7A}" srcOrd="6" destOrd="0" parTransId="{F8DD849B-352E-427D-B0B2-6854579E4B06}" sibTransId="{106CA0A4-85B5-44D3-B391-06720F778D02}"/>
    <dgm:cxn modelId="{C4F4F760-4457-462F-955F-1C063E8F282E}" type="presOf" srcId="{3107E032-4950-4548-A79A-6ABE2619CD7A}" destId="{1BEDB6CC-C6C5-480D-BBFE-981D9C716E17}" srcOrd="0" destOrd="0" presId="urn:microsoft.com/office/officeart/2005/8/layout/chart3"/>
    <dgm:cxn modelId="{E2ABFE60-33D4-4DD5-AD3C-9C3E4B0BB776}" type="presOf" srcId="{718D9473-D75C-48B6-B1FE-C522571A395C}" destId="{42AFDD1D-C4A9-4FBF-96B7-E626B30B44FB}" srcOrd="1" destOrd="0" presId="urn:microsoft.com/office/officeart/2005/8/layout/chart3"/>
    <dgm:cxn modelId="{AE80EA46-C408-496C-BAFE-B4BE08BC3597}" type="presOf" srcId="{42A12AED-775C-4476-B719-E7DC47B3CA84}" destId="{D15A9ACA-A024-47CE-9EB2-5ED8D3CA0FB5}" srcOrd="1" destOrd="0" presId="urn:microsoft.com/office/officeart/2005/8/layout/chart3"/>
    <dgm:cxn modelId="{5137E24B-7908-4CE1-B41D-2B5E4BE9316E}" type="presOf" srcId="{42A12AED-775C-4476-B719-E7DC47B3CA84}" destId="{74167582-E037-4D34-B838-74E126792711}" srcOrd="0" destOrd="0" presId="urn:microsoft.com/office/officeart/2005/8/layout/chart3"/>
    <dgm:cxn modelId="{67991574-E7E5-415A-8DA3-5F56071AF2C8}" type="presOf" srcId="{B4FBD8C3-B013-4134-BD9D-082C9F48B648}" destId="{8875BA9D-C07D-44EC-A42F-7A1249CF034C}" srcOrd="1" destOrd="0" presId="urn:microsoft.com/office/officeart/2005/8/layout/chart3"/>
    <dgm:cxn modelId="{5BE6D57F-1207-476C-8F19-7329369E0C1B}" type="presOf" srcId="{FEDD0457-2505-4E14-9F68-CF034D4B15CC}" destId="{D73F395B-46C5-4290-8FDD-C24C4E6DB0B8}" srcOrd="0" destOrd="0" presId="urn:microsoft.com/office/officeart/2005/8/layout/chart3"/>
    <dgm:cxn modelId="{C8D2148B-8A1E-482F-9600-8990D6AF8BFE}" srcId="{FEDD0457-2505-4E14-9F68-CF034D4B15CC}" destId="{3F44824A-E783-40A0-B29E-024B7A3CD43D}" srcOrd="2" destOrd="0" parTransId="{3B1B3236-432E-4D77-8B72-117A197E2404}" sibTransId="{811408B6-D9DA-481C-8E83-B24A495122B4}"/>
    <dgm:cxn modelId="{F58CF29C-ADA5-436F-A278-9A12F45A6275}" srcId="{FEDD0457-2505-4E14-9F68-CF034D4B15CC}" destId="{B4FBD8C3-B013-4134-BD9D-082C9F48B648}" srcOrd="3" destOrd="0" parTransId="{0E5620FF-BC0F-4338-8994-1F64E70AF2E5}" sibTransId="{2896E2D2-6E72-4FB0-84CF-B44C41ED4EEE}"/>
    <dgm:cxn modelId="{F8CE5EBB-E1F9-4D14-96DF-00D8D30EEB00}" type="presOf" srcId="{3F44824A-E783-40A0-B29E-024B7A3CD43D}" destId="{198696DF-A41A-411D-82CA-58297940A06C}" srcOrd="1" destOrd="0" presId="urn:microsoft.com/office/officeart/2005/8/layout/chart3"/>
    <dgm:cxn modelId="{E02B01C7-EB13-4C03-BD83-14D84DC1BF21}" srcId="{FEDD0457-2505-4E14-9F68-CF034D4B15CC}" destId="{4C35D3F5-716F-4D04-BE35-94A1FA5818FA}" srcOrd="1" destOrd="0" parTransId="{7361EEBB-CFE6-4FE3-B9B8-2F5397C2A311}" sibTransId="{F54439A5-AF31-4737-86DE-4F870441E4E2}"/>
    <dgm:cxn modelId="{2BDA2EC8-4E3A-4053-BE3B-C128F1D21E9C}" type="presOf" srcId="{3F44824A-E783-40A0-B29E-024B7A3CD43D}" destId="{20972B0D-D8D2-43F1-A582-13EEC821A8B0}" srcOrd="0" destOrd="0" presId="urn:microsoft.com/office/officeart/2005/8/layout/chart3"/>
    <dgm:cxn modelId="{5B688CD2-4776-41C1-A377-D7E089F8B5EF}" type="presOf" srcId="{A1AFB313-4A0D-4C2B-A177-E7E6ABD76BA7}" destId="{09D1E280-3A36-4DE9-BC5E-715995C3745B}" srcOrd="0" destOrd="0" presId="urn:microsoft.com/office/officeart/2005/8/layout/chart3"/>
    <dgm:cxn modelId="{6F53A1D4-937E-4516-95A3-575B352C9BB9}" type="presOf" srcId="{3107E032-4950-4548-A79A-6ABE2619CD7A}" destId="{FA3166EA-4494-4D36-BA00-52E18A35EAC3}" srcOrd="1" destOrd="0" presId="urn:microsoft.com/office/officeart/2005/8/layout/chart3"/>
    <dgm:cxn modelId="{9BA80ADF-8055-4469-8F45-009E5A90B6D1}" type="presOf" srcId="{718D9473-D75C-48B6-B1FE-C522571A395C}" destId="{40FBF0A7-C448-4809-BC8C-88C2635F1F37}" srcOrd="0" destOrd="0" presId="urn:microsoft.com/office/officeart/2005/8/layout/chart3"/>
    <dgm:cxn modelId="{F0848EFD-1C78-41E3-92D5-8D81C0D095A6}" srcId="{FEDD0457-2505-4E14-9F68-CF034D4B15CC}" destId="{718D9473-D75C-48B6-B1FE-C522571A395C}" srcOrd="0" destOrd="0" parTransId="{CA81CF93-0718-42F2-80C2-95982725BD8C}" sibTransId="{56ADD668-7061-4564-9C1E-5A3BBCC02FB2}"/>
    <dgm:cxn modelId="{18FA13D5-C1FE-4BE6-85EA-49FB78971DEC}" type="presParOf" srcId="{D73F395B-46C5-4290-8FDD-C24C4E6DB0B8}" destId="{40FBF0A7-C448-4809-BC8C-88C2635F1F37}" srcOrd="0" destOrd="0" presId="urn:microsoft.com/office/officeart/2005/8/layout/chart3"/>
    <dgm:cxn modelId="{1340996F-BED2-4AEB-A4DE-7552AF64E164}" type="presParOf" srcId="{D73F395B-46C5-4290-8FDD-C24C4E6DB0B8}" destId="{42AFDD1D-C4A9-4FBF-96B7-E626B30B44FB}" srcOrd="1" destOrd="0" presId="urn:microsoft.com/office/officeart/2005/8/layout/chart3"/>
    <dgm:cxn modelId="{41CE4D55-8FD9-424E-8491-3791B4E4D5BE}" type="presParOf" srcId="{D73F395B-46C5-4290-8FDD-C24C4E6DB0B8}" destId="{171D3724-D08C-476C-8C22-7583E8D67CC0}" srcOrd="2" destOrd="0" presId="urn:microsoft.com/office/officeart/2005/8/layout/chart3"/>
    <dgm:cxn modelId="{1308EB22-52E8-49CE-885A-7B0CBBD1D3C4}" type="presParOf" srcId="{D73F395B-46C5-4290-8FDD-C24C4E6DB0B8}" destId="{86C2F149-FF53-432B-8FE4-376E70EF603E}" srcOrd="3" destOrd="0" presId="urn:microsoft.com/office/officeart/2005/8/layout/chart3"/>
    <dgm:cxn modelId="{09ABF1AE-45D4-465C-8F4E-2AC1A1C50726}" type="presParOf" srcId="{D73F395B-46C5-4290-8FDD-C24C4E6DB0B8}" destId="{20972B0D-D8D2-43F1-A582-13EEC821A8B0}" srcOrd="4" destOrd="0" presId="urn:microsoft.com/office/officeart/2005/8/layout/chart3"/>
    <dgm:cxn modelId="{EE34F3B2-4308-4A4F-AA2A-E4798E961EDF}" type="presParOf" srcId="{D73F395B-46C5-4290-8FDD-C24C4E6DB0B8}" destId="{198696DF-A41A-411D-82CA-58297940A06C}" srcOrd="5" destOrd="0" presId="urn:microsoft.com/office/officeart/2005/8/layout/chart3"/>
    <dgm:cxn modelId="{11796DDE-BB64-431F-864E-45D7DD34DEBE}" type="presParOf" srcId="{D73F395B-46C5-4290-8FDD-C24C4E6DB0B8}" destId="{868C37EC-0E0D-4DC2-A05A-2EB33F7F60D8}" srcOrd="6" destOrd="0" presId="urn:microsoft.com/office/officeart/2005/8/layout/chart3"/>
    <dgm:cxn modelId="{3AF258FC-9ADC-4DE9-B801-F8174F8484C7}" type="presParOf" srcId="{D73F395B-46C5-4290-8FDD-C24C4E6DB0B8}" destId="{8875BA9D-C07D-44EC-A42F-7A1249CF034C}" srcOrd="7" destOrd="0" presId="urn:microsoft.com/office/officeart/2005/8/layout/chart3"/>
    <dgm:cxn modelId="{6DD7E3D5-334A-4D93-A66D-39AEEE9D6481}" type="presParOf" srcId="{D73F395B-46C5-4290-8FDD-C24C4E6DB0B8}" destId="{74167582-E037-4D34-B838-74E126792711}" srcOrd="8" destOrd="0" presId="urn:microsoft.com/office/officeart/2005/8/layout/chart3"/>
    <dgm:cxn modelId="{E31E382D-B732-4F70-A40A-5678ED690540}" type="presParOf" srcId="{D73F395B-46C5-4290-8FDD-C24C4E6DB0B8}" destId="{D15A9ACA-A024-47CE-9EB2-5ED8D3CA0FB5}" srcOrd="9" destOrd="0" presId="urn:microsoft.com/office/officeart/2005/8/layout/chart3"/>
    <dgm:cxn modelId="{97322185-3F07-43FC-B990-EB52C7C9DA0C}" type="presParOf" srcId="{D73F395B-46C5-4290-8FDD-C24C4E6DB0B8}" destId="{09D1E280-3A36-4DE9-BC5E-715995C3745B}" srcOrd="10" destOrd="0" presId="urn:microsoft.com/office/officeart/2005/8/layout/chart3"/>
    <dgm:cxn modelId="{4023A709-6C6A-42D0-B200-CD13EE898985}" type="presParOf" srcId="{D73F395B-46C5-4290-8FDD-C24C4E6DB0B8}" destId="{D87E740D-8D13-475D-9EB1-471498B9EE1D}" srcOrd="11" destOrd="0" presId="urn:microsoft.com/office/officeart/2005/8/layout/chart3"/>
    <dgm:cxn modelId="{CF333EFE-0FB9-43BA-A33F-4C0FB3F178DC}" type="presParOf" srcId="{D73F395B-46C5-4290-8FDD-C24C4E6DB0B8}" destId="{1BEDB6CC-C6C5-480D-BBFE-981D9C716E17}" srcOrd="12" destOrd="0" presId="urn:microsoft.com/office/officeart/2005/8/layout/chart3"/>
    <dgm:cxn modelId="{DD394D04-3B63-44DD-AFF0-E47C9EF30858}" type="presParOf" srcId="{D73F395B-46C5-4290-8FDD-C24C4E6DB0B8}" destId="{FA3166EA-4494-4D36-BA00-52E18A35EAC3}" srcOrd="13"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5DCB9F-BE69-45B9-858B-AD923D0DAD47}"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de-DE"/>
        </a:p>
      </dgm:t>
    </dgm:pt>
    <dgm:pt modelId="{986A186B-1A2C-4992-9DF1-3D82BB4ECB92}">
      <dgm:prSet phldrT="[Text]"/>
      <dgm:spPr/>
      <dgm:t>
        <a:bodyPr/>
        <a:lstStyle/>
        <a:p>
          <a:r>
            <a:rPr lang="de-DE" dirty="0"/>
            <a:t>Transversal </a:t>
          </a:r>
          <a:r>
            <a:rPr lang="de-DE" dirty="0" err="1"/>
            <a:t>skills</a:t>
          </a:r>
          <a:endParaRPr lang="de-DE" dirty="0"/>
        </a:p>
      </dgm:t>
    </dgm:pt>
    <dgm:pt modelId="{00D3B7EF-E7BE-439F-8C47-E5026068CA8B}" type="parTrans" cxnId="{75AC68B1-AFAF-4130-A3F7-5C8C2012B584}">
      <dgm:prSet/>
      <dgm:spPr/>
      <dgm:t>
        <a:bodyPr/>
        <a:lstStyle/>
        <a:p>
          <a:endParaRPr lang="de-DE"/>
        </a:p>
      </dgm:t>
    </dgm:pt>
    <dgm:pt modelId="{FA088C00-9FFF-4C0D-8E2E-FF8D1EC11349}" type="sibTrans" cxnId="{75AC68B1-AFAF-4130-A3F7-5C8C2012B584}">
      <dgm:prSet/>
      <dgm:spPr/>
      <dgm:t>
        <a:bodyPr/>
        <a:lstStyle/>
        <a:p>
          <a:endParaRPr lang="de-DE"/>
        </a:p>
      </dgm:t>
    </dgm:pt>
    <dgm:pt modelId="{26BF8971-3E5A-4C65-BE30-306D75BF8DF0}">
      <dgm:prSet phldrT="[Text]"/>
      <dgm:spPr/>
      <dgm:t>
        <a:bodyPr/>
        <a:lstStyle/>
        <a:p>
          <a:r>
            <a:rPr lang="de-DE" dirty="0" err="1"/>
            <a:t>Sellf</a:t>
          </a:r>
          <a:r>
            <a:rPr lang="de-DE" dirty="0"/>
            <a:t> </a:t>
          </a:r>
          <a:r>
            <a:rPr lang="de-DE" dirty="0" err="1"/>
            <a:t>leadership</a:t>
          </a:r>
          <a:endParaRPr lang="de-DE" dirty="0"/>
        </a:p>
      </dgm:t>
    </dgm:pt>
    <dgm:pt modelId="{7A49449F-B533-4641-9134-FBBA4D20C240}" type="parTrans" cxnId="{A57A1FC4-AFDA-4B07-BB1A-144F02184443}">
      <dgm:prSet/>
      <dgm:spPr/>
      <dgm:t>
        <a:bodyPr/>
        <a:lstStyle/>
        <a:p>
          <a:endParaRPr lang="de-DE"/>
        </a:p>
      </dgm:t>
    </dgm:pt>
    <dgm:pt modelId="{DD37139A-680A-4815-9BF5-824D606FE9DA}" type="sibTrans" cxnId="{A57A1FC4-AFDA-4B07-BB1A-144F02184443}">
      <dgm:prSet/>
      <dgm:spPr/>
      <dgm:t>
        <a:bodyPr/>
        <a:lstStyle/>
        <a:p>
          <a:endParaRPr lang="de-DE"/>
        </a:p>
      </dgm:t>
    </dgm:pt>
    <dgm:pt modelId="{ED915D9C-E0EC-4544-8323-C60F49F63A1E}">
      <dgm:prSet phldrT="[Text]"/>
      <dgm:spPr/>
      <dgm:t>
        <a:bodyPr/>
        <a:lstStyle/>
        <a:p>
          <a:r>
            <a:rPr lang="de-DE" dirty="0" err="1"/>
            <a:t>Social</a:t>
          </a:r>
          <a:r>
            <a:rPr lang="de-DE" dirty="0"/>
            <a:t> </a:t>
          </a:r>
          <a:r>
            <a:rPr lang="de-DE" dirty="0" err="1"/>
            <a:t>skills</a:t>
          </a:r>
          <a:endParaRPr lang="de-DE" dirty="0"/>
        </a:p>
      </dgm:t>
    </dgm:pt>
    <dgm:pt modelId="{98AEF7D9-F08B-4A95-8B45-AE6A0809E248}" type="parTrans" cxnId="{54928FEB-E1D4-485D-9235-64586A55AFAA}">
      <dgm:prSet/>
      <dgm:spPr/>
      <dgm:t>
        <a:bodyPr/>
        <a:lstStyle/>
        <a:p>
          <a:endParaRPr lang="de-DE"/>
        </a:p>
      </dgm:t>
    </dgm:pt>
    <dgm:pt modelId="{35631E62-1BB7-4025-A33D-0EE42CD2CFD9}" type="sibTrans" cxnId="{54928FEB-E1D4-485D-9235-64586A55AFAA}">
      <dgm:prSet/>
      <dgm:spPr/>
      <dgm:t>
        <a:bodyPr/>
        <a:lstStyle/>
        <a:p>
          <a:endParaRPr lang="de-DE"/>
        </a:p>
      </dgm:t>
    </dgm:pt>
    <dgm:pt modelId="{1589598B-1E6A-41DC-A73A-2EC63CF7D4F9}">
      <dgm:prSet phldrT="[Text]"/>
      <dgm:spPr/>
      <dgm:t>
        <a:bodyPr/>
        <a:lstStyle/>
        <a:p>
          <a:r>
            <a:rPr lang="de-DE" dirty="0"/>
            <a:t>Media and </a:t>
          </a:r>
          <a:r>
            <a:rPr lang="de-DE" dirty="0" err="1"/>
            <a:t>information</a:t>
          </a:r>
          <a:r>
            <a:rPr lang="de-DE" dirty="0"/>
            <a:t> </a:t>
          </a:r>
          <a:r>
            <a:rPr lang="de-DE" dirty="0" err="1"/>
            <a:t>literacy</a:t>
          </a:r>
          <a:endParaRPr lang="de-DE" dirty="0"/>
        </a:p>
      </dgm:t>
    </dgm:pt>
    <dgm:pt modelId="{4F18C68B-9692-4A08-ABEC-10C8136D4EC4}" type="parTrans" cxnId="{83CCE5EE-3557-4E81-8767-DCFE9388282B}">
      <dgm:prSet/>
      <dgm:spPr/>
      <dgm:t>
        <a:bodyPr/>
        <a:lstStyle/>
        <a:p>
          <a:endParaRPr lang="de-DE"/>
        </a:p>
      </dgm:t>
    </dgm:pt>
    <dgm:pt modelId="{15DE7786-A125-4036-A3FB-91EBD3F5A22A}" type="sibTrans" cxnId="{83CCE5EE-3557-4E81-8767-DCFE9388282B}">
      <dgm:prSet/>
      <dgm:spPr/>
      <dgm:t>
        <a:bodyPr/>
        <a:lstStyle/>
        <a:p>
          <a:endParaRPr lang="de-DE"/>
        </a:p>
      </dgm:t>
    </dgm:pt>
    <dgm:pt modelId="{9177AB31-9625-4185-AECF-915AECA04BAA}">
      <dgm:prSet phldrT="[Text]"/>
      <dgm:spPr/>
      <dgm:t>
        <a:bodyPr/>
        <a:lstStyle/>
        <a:p>
          <a:r>
            <a:rPr lang="de-DE" dirty="0" err="1"/>
            <a:t>Taking</a:t>
          </a:r>
          <a:r>
            <a:rPr lang="de-DE" dirty="0"/>
            <a:t> initiative</a:t>
          </a:r>
        </a:p>
      </dgm:t>
    </dgm:pt>
    <dgm:pt modelId="{BB7F461F-1C18-414F-AE8F-B7B74085EE3D}" type="parTrans" cxnId="{DFD86B3F-DB54-4AA3-BF19-1DEA4CAA884B}">
      <dgm:prSet/>
      <dgm:spPr/>
      <dgm:t>
        <a:bodyPr/>
        <a:lstStyle/>
        <a:p>
          <a:endParaRPr lang="de-DE"/>
        </a:p>
      </dgm:t>
    </dgm:pt>
    <dgm:pt modelId="{662FE1A2-78A2-4973-9E09-5C3D5EDB4D87}" type="sibTrans" cxnId="{DFD86B3F-DB54-4AA3-BF19-1DEA4CAA884B}">
      <dgm:prSet/>
      <dgm:spPr/>
      <dgm:t>
        <a:bodyPr/>
        <a:lstStyle/>
        <a:p>
          <a:endParaRPr lang="de-DE"/>
        </a:p>
      </dgm:t>
    </dgm:pt>
    <dgm:pt modelId="{BF77E8F2-6464-4223-8395-72C14A899186}">
      <dgm:prSet phldrT="[Text]"/>
      <dgm:spPr/>
      <dgm:t>
        <a:bodyPr/>
        <a:lstStyle/>
        <a:p>
          <a:r>
            <a:rPr lang="de-DE" dirty="0"/>
            <a:t>Critical </a:t>
          </a:r>
          <a:r>
            <a:rPr lang="de-DE" dirty="0" err="1"/>
            <a:t>Thinking</a:t>
          </a:r>
          <a:endParaRPr lang="de-DE" dirty="0"/>
        </a:p>
      </dgm:t>
    </dgm:pt>
    <dgm:pt modelId="{3E9C7E1A-640B-48A6-BE1D-F7E71A05A723}" type="parTrans" cxnId="{CCD098C3-494C-4328-9A9A-958E78207035}">
      <dgm:prSet/>
      <dgm:spPr/>
      <dgm:t>
        <a:bodyPr/>
        <a:lstStyle/>
        <a:p>
          <a:endParaRPr lang="de-DE"/>
        </a:p>
      </dgm:t>
    </dgm:pt>
    <dgm:pt modelId="{B84FFF2E-E38A-4891-9AA9-8EF60559D597}" type="sibTrans" cxnId="{CCD098C3-494C-4328-9A9A-958E78207035}">
      <dgm:prSet/>
      <dgm:spPr/>
      <dgm:t>
        <a:bodyPr/>
        <a:lstStyle/>
        <a:p>
          <a:endParaRPr lang="de-DE"/>
        </a:p>
      </dgm:t>
    </dgm:pt>
    <dgm:pt modelId="{BDD07060-D643-4B1A-94CF-CB3B378F368B}">
      <dgm:prSet phldrT="[Text]"/>
      <dgm:spPr/>
      <dgm:t>
        <a:bodyPr/>
        <a:lstStyle/>
        <a:p>
          <a:r>
            <a:rPr lang="de-DE" dirty="0"/>
            <a:t>Solution-</a:t>
          </a:r>
          <a:r>
            <a:rPr lang="de-DE" dirty="0" err="1"/>
            <a:t>oriented</a:t>
          </a:r>
          <a:r>
            <a:rPr lang="de-DE" dirty="0"/>
            <a:t> </a:t>
          </a:r>
          <a:r>
            <a:rPr lang="de-DE" dirty="0" err="1"/>
            <a:t>thinking</a:t>
          </a:r>
          <a:endParaRPr lang="de-DE" dirty="0"/>
        </a:p>
      </dgm:t>
    </dgm:pt>
    <dgm:pt modelId="{5C3AF747-0520-48C7-99EA-2B0EF0D315A1}" type="parTrans" cxnId="{B65B3F0A-6D0B-4854-B9D9-81C0F69FCB80}">
      <dgm:prSet/>
      <dgm:spPr/>
      <dgm:t>
        <a:bodyPr/>
        <a:lstStyle/>
        <a:p>
          <a:endParaRPr lang="de-DE"/>
        </a:p>
      </dgm:t>
    </dgm:pt>
    <dgm:pt modelId="{944FA7B6-DC48-432D-8608-A708A58A2F1D}" type="sibTrans" cxnId="{B65B3F0A-6D0B-4854-B9D9-81C0F69FCB80}">
      <dgm:prSet/>
      <dgm:spPr/>
      <dgm:t>
        <a:bodyPr/>
        <a:lstStyle/>
        <a:p>
          <a:endParaRPr lang="de-DE"/>
        </a:p>
      </dgm:t>
    </dgm:pt>
    <dgm:pt modelId="{4CD561CF-311C-48DA-9772-A7254CFEFBD0}" type="pres">
      <dgm:prSet presAssocID="{905DCB9F-BE69-45B9-858B-AD923D0DAD47}" presName="Name0" presStyleCnt="0">
        <dgm:presLayoutVars>
          <dgm:chMax val="1"/>
          <dgm:dir/>
          <dgm:animLvl val="ctr"/>
          <dgm:resizeHandles val="exact"/>
        </dgm:presLayoutVars>
      </dgm:prSet>
      <dgm:spPr/>
    </dgm:pt>
    <dgm:pt modelId="{B68DACE2-A95B-4D27-B841-09FB16E2800C}" type="pres">
      <dgm:prSet presAssocID="{986A186B-1A2C-4992-9DF1-3D82BB4ECB92}" presName="centerShape" presStyleLbl="node0" presStyleIdx="0" presStyleCnt="1"/>
      <dgm:spPr/>
    </dgm:pt>
    <dgm:pt modelId="{38EFB879-A2AD-4DDF-91CD-06B47B3B3AC7}" type="pres">
      <dgm:prSet presAssocID="{26BF8971-3E5A-4C65-BE30-306D75BF8DF0}" presName="node" presStyleLbl="node1" presStyleIdx="0" presStyleCnt="6">
        <dgm:presLayoutVars>
          <dgm:bulletEnabled val="1"/>
        </dgm:presLayoutVars>
      </dgm:prSet>
      <dgm:spPr/>
    </dgm:pt>
    <dgm:pt modelId="{6DFB84F3-82E8-4F63-A0FD-C996B49EAB80}" type="pres">
      <dgm:prSet presAssocID="{26BF8971-3E5A-4C65-BE30-306D75BF8DF0}" presName="dummy" presStyleCnt="0"/>
      <dgm:spPr/>
    </dgm:pt>
    <dgm:pt modelId="{99614A22-0D89-4FB6-95E4-D369F45BDE4B}" type="pres">
      <dgm:prSet presAssocID="{DD37139A-680A-4815-9BF5-824D606FE9DA}" presName="sibTrans" presStyleLbl="sibTrans2D1" presStyleIdx="0" presStyleCnt="6"/>
      <dgm:spPr/>
    </dgm:pt>
    <dgm:pt modelId="{6F54168D-DC96-45A9-A96F-64120FB81198}" type="pres">
      <dgm:prSet presAssocID="{ED915D9C-E0EC-4544-8323-C60F49F63A1E}" presName="node" presStyleLbl="node1" presStyleIdx="1" presStyleCnt="6">
        <dgm:presLayoutVars>
          <dgm:bulletEnabled val="1"/>
        </dgm:presLayoutVars>
      </dgm:prSet>
      <dgm:spPr/>
    </dgm:pt>
    <dgm:pt modelId="{057D8B98-7E05-4170-B6C2-90F830AA9725}" type="pres">
      <dgm:prSet presAssocID="{ED915D9C-E0EC-4544-8323-C60F49F63A1E}" presName="dummy" presStyleCnt="0"/>
      <dgm:spPr/>
    </dgm:pt>
    <dgm:pt modelId="{E351734A-2493-49A2-BF2E-EAA9AE3A6923}" type="pres">
      <dgm:prSet presAssocID="{35631E62-1BB7-4025-A33D-0EE42CD2CFD9}" presName="sibTrans" presStyleLbl="sibTrans2D1" presStyleIdx="1" presStyleCnt="6"/>
      <dgm:spPr/>
    </dgm:pt>
    <dgm:pt modelId="{92936A01-8150-49E3-9B28-2656811A1820}" type="pres">
      <dgm:prSet presAssocID="{1589598B-1E6A-41DC-A73A-2EC63CF7D4F9}" presName="node" presStyleLbl="node1" presStyleIdx="2" presStyleCnt="6">
        <dgm:presLayoutVars>
          <dgm:bulletEnabled val="1"/>
        </dgm:presLayoutVars>
      </dgm:prSet>
      <dgm:spPr/>
    </dgm:pt>
    <dgm:pt modelId="{4455F96D-09BA-46DA-BAC9-10C698D4C7A0}" type="pres">
      <dgm:prSet presAssocID="{1589598B-1E6A-41DC-A73A-2EC63CF7D4F9}" presName="dummy" presStyleCnt="0"/>
      <dgm:spPr/>
    </dgm:pt>
    <dgm:pt modelId="{161A1C5D-C04D-49E0-99B2-07ABE08FBE76}" type="pres">
      <dgm:prSet presAssocID="{15DE7786-A125-4036-A3FB-91EBD3F5A22A}" presName="sibTrans" presStyleLbl="sibTrans2D1" presStyleIdx="2" presStyleCnt="6"/>
      <dgm:spPr/>
    </dgm:pt>
    <dgm:pt modelId="{C02D6EA0-5908-4296-9936-2F71F23BB9AD}" type="pres">
      <dgm:prSet presAssocID="{9177AB31-9625-4185-AECF-915AECA04BAA}" presName="node" presStyleLbl="node1" presStyleIdx="3" presStyleCnt="6">
        <dgm:presLayoutVars>
          <dgm:bulletEnabled val="1"/>
        </dgm:presLayoutVars>
      </dgm:prSet>
      <dgm:spPr/>
    </dgm:pt>
    <dgm:pt modelId="{1D4FCF5E-5B47-4A90-B005-0DD27962E6C7}" type="pres">
      <dgm:prSet presAssocID="{9177AB31-9625-4185-AECF-915AECA04BAA}" presName="dummy" presStyleCnt="0"/>
      <dgm:spPr/>
    </dgm:pt>
    <dgm:pt modelId="{85F87D14-DE77-4038-9400-ECF88E7C17BC}" type="pres">
      <dgm:prSet presAssocID="{662FE1A2-78A2-4973-9E09-5C3D5EDB4D87}" presName="sibTrans" presStyleLbl="sibTrans2D1" presStyleIdx="3" presStyleCnt="6"/>
      <dgm:spPr/>
    </dgm:pt>
    <dgm:pt modelId="{A8EC1BCF-CDC7-4C89-8948-644173914205}" type="pres">
      <dgm:prSet presAssocID="{BF77E8F2-6464-4223-8395-72C14A899186}" presName="node" presStyleLbl="node1" presStyleIdx="4" presStyleCnt="6">
        <dgm:presLayoutVars>
          <dgm:bulletEnabled val="1"/>
        </dgm:presLayoutVars>
      </dgm:prSet>
      <dgm:spPr/>
    </dgm:pt>
    <dgm:pt modelId="{504F7B20-EBB9-4EC4-B289-60D120025C40}" type="pres">
      <dgm:prSet presAssocID="{BF77E8F2-6464-4223-8395-72C14A899186}" presName="dummy" presStyleCnt="0"/>
      <dgm:spPr/>
    </dgm:pt>
    <dgm:pt modelId="{FB279B07-0F7C-423C-99F6-4B73F121E113}" type="pres">
      <dgm:prSet presAssocID="{B84FFF2E-E38A-4891-9AA9-8EF60559D597}" presName="sibTrans" presStyleLbl="sibTrans2D1" presStyleIdx="4" presStyleCnt="6"/>
      <dgm:spPr/>
    </dgm:pt>
    <dgm:pt modelId="{2B0343BE-EEDA-4C00-B248-1A6D6D9DC87D}" type="pres">
      <dgm:prSet presAssocID="{BDD07060-D643-4B1A-94CF-CB3B378F368B}" presName="node" presStyleLbl="node1" presStyleIdx="5" presStyleCnt="6">
        <dgm:presLayoutVars>
          <dgm:bulletEnabled val="1"/>
        </dgm:presLayoutVars>
      </dgm:prSet>
      <dgm:spPr/>
    </dgm:pt>
    <dgm:pt modelId="{9A0D1709-CEB3-486C-B011-8F3C7EF2E246}" type="pres">
      <dgm:prSet presAssocID="{BDD07060-D643-4B1A-94CF-CB3B378F368B}" presName="dummy" presStyleCnt="0"/>
      <dgm:spPr/>
    </dgm:pt>
    <dgm:pt modelId="{E0B01BFA-2BF0-4299-AE9E-1BDB93228ED3}" type="pres">
      <dgm:prSet presAssocID="{944FA7B6-DC48-432D-8608-A708A58A2F1D}" presName="sibTrans" presStyleLbl="sibTrans2D1" presStyleIdx="5" presStyleCnt="6"/>
      <dgm:spPr/>
    </dgm:pt>
  </dgm:ptLst>
  <dgm:cxnLst>
    <dgm:cxn modelId="{B587B704-1D61-45EB-BAFA-A70367A0DC0C}" type="presOf" srcId="{662FE1A2-78A2-4973-9E09-5C3D5EDB4D87}" destId="{85F87D14-DE77-4038-9400-ECF88E7C17BC}" srcOrd="0" destOrd="0" presId="urn:microsoft.com/office/officeart/2005/8/layout/radial6"/>
    <dgm:cxn modelId="{09CDDD07-BA42-416A-8E73-D9EBA11DDAD9}" type="presOf" srcId="{BDD07060-D643-4B1A-94CF-CB3B378F368B}" destId="{2B0343BE-EEDA-4C00-B248-1A6D6D9DC87D}" srcOrd="0" destOrd="0" presId="urn:microsoft.com/office/officeart/2005/8/layout/radial6"/>
    <dgm:cxn modelId="{2DC80A08-4A92-404C-9D9E-5FF14A6BEC24}" type="presOf" srcId="{ED915D9C-E0EC-4544-8323-C60F49F63A1E}" destId="{6F54168D-DC96-45A9-A96F-64120FB81198}" srcOrd="0" destOrd="0" presId="urn:microsoft.com/office/officeart/2005/8/layout/radial6"/>
    <dgm:cxn modelId="{B65B3F0A-6D0B-4854-B9D9-81C0F69FCB80}" srcId="{986A186B-1A2C-4992-9DF1-3D82BB4ECB92}" destId="{BDD07060-D643-4B1A-94CF-CB3B378F368B}" srcOrd="5" destOrd="0" parTransId="{5C3AF747-0520-48C7-99EA-2B0EF0D315A1}" sibTransId="{944FA7B6-DC48-432D-8608-A708A58A2F1D}"/>
    <dgm:cxn modelId="{0E82ED2C-61FC-456E-8738-E7CEB952C353}" type="presOf" srcId="{DD37139A-680A-4815-9BF5-824D606FE9DA}" destId="{99614A22-0D89-4FB6-95E4-D369F45BDE4B}" srcOrd="0" destOrd="0" presId="urn:microsoft.com/office/officeart/2005/8/layout/radial6"/>
    <dgm:cxn modelId="{C9BA363F-D0F4-4C3D-83DB-3B5FCFEFA066}" type="presOf" srcId="{986A186B-1A2C-4992-9DF1-3D82BB4ECB92}" destId="{B68DACE2-A95B-4D27-B841-09FB16E2800C}" srcOrd="0" destOrd="0" presId="urn:microsoft.com/office/officeart/2005/8/layout/radial6"/>
    <dgm:cxn modelId="{DFD86B3F-DB54-4AA3-BF19-1DEA4CAA884B}" srcId="{986A186B-1A2C-4992-9DF1-3D82BB4ECB92}" destId="{9177AB31-9625-4185-AECF-915AECA04BAA}" srcOrd="3" destOrd="0" parTransId="{BB7F461F-1C18-414F-AE8F-B7B74085EE3D}" sibTransId="{662FE1A2-78A2-4973-9E09-5C3D5EDB4D87}"/>
    <dgm:cxn modelId="{50AD8943-8B29-41CD-AAB1-843DD44FD557}" type="presOf" srcId="{1589598B-1E6A-41DC-A73A-2EC63CF7D4F9}" destId="{92936A01-8150-49E3-9B28-2656811A1820}" srcOrd="0" destOrd="0" presId="urn:microsoft.com/office/officeart/2005/8/layout/radial6"/>
    <dgm:cxn modelId="{6C9CA651-D06C-4DCA-85B7-558E0DEEDBD3}" type="presOf" srcId="{26BF8971-3E5A-4C65-BE30-306D75BF8DF0}" destId="{38EFB879-A2AD-4DDF-91CD-06B47B3B3AC7}" srcOrd="0" destOrd="0" presId="urn:microsoft.com/office/officeart/2005/8/layout/radial6"/>
    <dgm:cxn modelId="{C2B5AB52-B904-4D38-8D4B-2227269EF8AA}" type="presOf" srcId="{BF77E8F2-6464-4223-8395-72C14A899186}" destId="{A8EC1BCF-CDC7-4C89-8948-644173914205}" srcOrd="0" destOrd="0" presId="urn:microsoft.com/office/officeart/2005/8/layout/radial6"/>
    <dgm:cxn modelId="{C2CCB69F-DA9A-44D2-BC16-ABB635AA17A6}" type="presOf" srcId="{9177AB31-9625-4185-AECF-915AECA04BAA}" destId="{C02D6EA0-5908-4296-9936-2F71F23BB9AD}" srcOrd="0" destOrd="0" presId="urn:microsoft.com/office/officeart/2005/8/layout/radial6"/>
    <dgm:cxn modelId="{EAE9EDA0-4C15-48E1-823A-B44A5D1C770F}" type="presOf" srcId="{15DE7786-A125-4036-A3FB-91EBD3F5A22A}" destId="{161A1C5D-C04D-49E0-99B2-07ABE08FBE76}" srcOrd="0" destOrd="0" presId="urn:microsoft.com/office/officeart/2005/8/layout/radial6"/>
    <dgm:cxn modelId="{75AC68B1-AFAF-4130-A3F7-5C8C2012B584}" srcId="{905DCB9F-BE69-45B9-858B-AD923D0DAD47}" destId="{986A186B-1A2C-4992-9DF1-3D82BB4ECB92}" srcOrd="0" destOrd="0" parTransId="{00D3B7EF-E7BE-439F-8C47-E5026068CA8B}" sibTransId="{FA088C00-9FFF-4C0D-8E2E-FF8D1EC11349}"/>
    <dgm:cxn modelId="{FB7A22C3-0835-4453-AB43-706DA6526EA8}" type="presOf" srcId="{905DCB9F-BE69-45B9-858B-AD923D0DAD47}" destId="{4CD561CF-311C-48DA-9772-A7254CFEFBD0}" srcOrd="0" destOrd="0" presId="urn:microsoft.com/office/officeart/2005/8/layout/radial6"/>
    <dgm:cxn modelId="{CCD098C3-494C-4328-9A9A-958E78207035}" srcId="{986A186B-1A2C-4992-9DF1-3D82BB4ECB92}" destId="{BF77E8F2-6464-4223-8395-72C14A899186}" srcOrd="4" destOrd="0" parTransId="{3E9C7E1A-640B-48A6-BE1D-F7E71A05A723}" sibTransId="{B84FFF2E-E38A-4891-9AA9-8EF60559D597}"/>
    <dgm:cxn modelId="{A57A1FC4-AFDA-4B07-BB1A-144F02184443}" srcId="{986A186B-1A2C-4992-9DF1-3D82BB4ECB92}" destId="{26BF8971-3E5A-4C65-BE30-306D75BF8DF0}" srcOrd="0" destOrd="0" parTransId="{7A49449F-B533-4641-9134-FBBA4D20C240}" sibTransId="{DD37139A-680A-4815-9BF5-824D606FE9DA}"/>
    <dgm:cxn modelId="{54928FEB-E1D4-485D-9235-64586A55AFAA}" srcId="{986A186B-1A2C-4992-9DF1-3D82BB4ECB92}" destId="{ED915D9C-E0EC-4544-8323-C60F49F63A1E}" srcOrd="1" destOrd="0" parTransId="{98AEF7D9-F08B-4A95-8B45-AE6A0809E248}" sibTransId="{35631E62-1BB7-4025-A33D-0EE42CD2CFD9}"/>
    <dgm:cxn modelId="{83CCE5EE-3557-4E81-8767-DCFE9388282B}" srcId="{986A186B-1A2C-4992-9DF1-3D82BB4ECB92}" destId="{1589598B-1E6A-41DC-A73A-2EC63CF7D4F9}" srcOrd="2" destOrd="0" parTransId="{4F18C68B-9692-4A08-ABEC-10C8136D4EC4}" sibTransId="{15DE7786-A125-4036-A3FB-91EBD3F5A22A}"/>
    <dgm:cxn modelId="{CDDAD4F0-5D02-4703-8C86-07BAF3AC08FB}" type="presOf" srcId="{B84FFF2E-E38A-4891-9AA9-8EF60559D597}" destId="{FB279B07-0F7C-423C-99F6-4B73F121E113}" srcOrd="0" destOrd="0" presId="urn:microsoft.com/office/officeart/2005/8/layout/radial6"/>
    <dgm:cxn modelId="{A9DD11F2-C79F-4A7C-927C-7DF0E6E67CA4}" type="presOf" srcId="{944FA7B6-DC48-432D-8608-A708A58A2F1D}" destId="{E0B01BFA-2BF0-4299-AE9E-1BDB93228ED3}" srcOrd="0" destOrd="0" presId="urn:microsoft.com/office/officeart/2005/8/layout/radial6"/>
    <dgm:cxn modelId="{4DA00EFB-417F-4138-8E28-BE4CF4A10C87}" type="presOf" srcId="{35631E62-1BB7-4025-A33D-0EE42CD2CFD9}" destId="{E351734A-2493-49A2-BF2E-EAA9AE3A6923}" srcOrd="0" destOrd="0" presId="urn:microsoft.com/office/officeart/2005/8/layout/radial6"/>
    <dgm:cxn modelId="{A95280DC-6F60-4B0B-BCD3-253E7FEF5080}" type="presParOf" srcId="{4CD561CF-311C-48DA-9772-A7254CFEFBD0}" destId="{B68DACE2-A95B-4D27-B841-09FB16E2800C}" srcOrd="0" destOrd="0" presId="urn:microsoft.com/office/officeart/2005/8/layout/radial6"/>
    <dgm:cxn modelId="{0D0ADF29-E72F-4FAD-9BC4-DB719E9C474C}" type="presParOf" srcId="{4CD561CF-311C-48DA-9772-A7254CFEFBD0}" destId="{38EFB879-A2AD-4DDF-91CD-06B47B3B3AC7}" srcOrd="1" destOrd="0" presId="urn:microsoft.com/office/officeart/2005/8/layout/radial6"/>
    <dgm:cxn modelId="{2A2B05D0-1BDC-4461-BEFF-C28852417B55}" type="presParOf" srcId="{4CD561CF-311C-48DA-9772-A7254CFEFBD0}" destId="{6DFB84F3-82E8-4F63-A0FD-C996B49EAB80}" srcOrd="2" destOrd="0" presId="urn:microsoft.com/office/officeart/2005/8/layout/radial6"/>
    <dgm:cxn modelId="{7199E080-78FB-49AA-A22B-6B91DCA9B0E0}" type="presParOf" srcId="{4CD561CF-311C-48DA-9772-A7254CFEFBD0}" destId="{99614A22-0D89-4FB6-95E4-D369F45BDE4B}" srcOrd="3" destOrd="0" presId="urn:microsoft.com/office/officeart/2005/8/layout/radial6"/>
    <dgm:cxn modelId="{A08B98D3-229C-494C-B76D-64EF5D550781}" type="presParOf" srcId="{4CD561CF-311C-48DA-9772-A7254CFEFBD0}" destId="{6F54168D-DC96-45A9-A96F-64120FB81198}" srcOrd="4" destOrd="0" presId="urn:microsoft.com/office/officeart/2005/8/layout/radial6"/>
    <dgm:cxn modelId="{EDBC8642-EC1C-43B7-AB2C-C5FA2B7D64FB}" type="presParOf" srcId="{4CD561CF-311C-48DA-9772-A7254CFEFBD0}" destId="{057D8B98-7E05-4170-B6C2-90F830AA9725}" srcOrd="5" destOrd="0" presId="urn:microsoft.com/office/officeart/2005/8/layout/radial6"/>
    <dgm:cxn modelId="{FB2BCFE3-791C-49D3-83FB-7D9B7FDD19FB}" type="presParOf" srcId="{4CD561CF-311C-48DA-9772-A7254CFEFBD0}" destId="{E351734A-2493-49A2-BF2E-EAA9AE3A6923}" srcOrd="6" destOrd="0" presId="urn:microsoft.com/office/officeart/2005/8/layout/radial6"/>
    <dgm:cxn modelId="{B2EA8BEB-0F1D-4A99-B825-03E9491559A0}" type="presParOf" srcId="{4CD561CF-311C-48DA-9772-A7254CFEFBD0}" destId="{92936A01-8150-49E3-9B28-2656811A1820}" srcOrd="7" destOrd="0" presId="urn:microsoft.com/office/officeart/2005/8/layout/radial6"/>
    <dgm:cxn modelId="{3FEE6C2D-3D98-441F-9158-A70A4242485F}" type="presParOf" srcId="{4CD561CF-311C-48DA-9772-A7254CFEFBD0}" destId="{4455F96D-09BA-46DA-BAC9-10C698D4C7A0}" srcOrd="8" destOrd="0" presId="urn:microsoft.com/office/officeart/2005/8/layout/radial6"/>
    <dgm:cxn modelId="{A94192AD-C46F-4785-B417-D78FECD19518}" type="presParOf" srcId="{4CD561CF-311C-48DA-9772-A7254CFEFBD0}" destId="{161A1C5D-C04D-49E0-99B2-07ABE08FBE76}" srcOrd="9" destOrd="0" presId="urn:microsoft.com/office/officeart/2005/8/layout/radial6"/>
    <dgm:cxn modelId="{8D20BA8A-D6B9-4DA7-B305-8011175670F3}" type="presParOf" srcId="{4CD561CF-311C-48DA-9772-A7254CFEFBD0}" destId="{C02D6EA0-5908-4296-9936-2F71F23BB9AD}" srcOrd="10" destOrd="0" presId="urn:microsoft.com/office/officeart/2005/8/layout/radial6"/>
    <dgm:cxn modelId="{E1E989EB-5CBC-4BAD-800E-97A434762E81}" type="presParOf" srcId="{4CD561CF-311C-48DA-9772-A7254CFEFBD0}" destId="{1D4FCF5E-5B47-4A90-B005-0DD27962E6C7}" srcOrd="11" destOrd="0" presId="urn:microsoft.com/office/officeart/2005/8/layout/radial6"/>
    <dgm:cxn modelId="{4D31C017-5DB6-4439-97E2-82A59EC52B07}" type="presParOf" srcId="{4CD561CF-311C-48DA-9772-A7254CFEFBD0}" destId="{85F87D14-DE77-4038-9400-ECF88E7C17BC}" srcOrd="12" destOrd="0" presId="urn:microsoft.com/office/officeart/2005/8/layout/radial6"/>
    <dgm:cxn modelId="{4D3A3FD3-4711-4BF9-B3FC-CABB6CBB93AE}" type="presParOf" srcId="{4CD561CF-311C-48DA-9772-A7254CFEFBD0}" destId="{A8EC1BCF-CDC7-4C89-8948-644173914205}" srcOrd="13" destOrd="0" presId="urn:microsoft.com/office/officeart/2005/8/layout/radial6"/>
    <dgm:cxn modelId="{FA01BF41-3F33-4665-8865-4102DED424CE}" type="presParOf" srcId="{4CD561CF-311C-48DA-9772-A7254CFEFBD0}" destId="{504F7B20-EBB9-4EC4-B289-60D120025C40}" srcOrd="14" destOrd="0" presId="urn:microsoft.com/office/officeart/2005/8/layout/radial6"/>
    <dgm:cxn modelId="{40F5B6F0-6CCA-449E-A936-B1E28606B67B}" type="presParOf" srcId="{4CD561CF-311C-48DA-9772-A7254CFEFBD0}" destId="{FB279B07-0F7C-423C-99F6-4B73F121E113}" srcOrd="15" destOrd="0" presId="urn:microsoft.com/office/officeart/2005/8/layout/radial6"/>
    <dgm:cxn modelId="{1F36A464-EA5F-43E7-8495-FD564D6E8C99}" type="presParOf" srcId="{4CD561CF-311C-48DA-9772-A7254CFEFBD0}" destId="{2B0343BE-EEDA-4C00-B248-1A6D6D9DC87D}" srcOrd="16" destOrd="0" presId="urn:microsoft.com/office/officeart/2005/8/layout/radial6"/>
    <dgm:cxn modelId="{E8F4B57F-A8ED-403E-94D2-45899F7DD4B5}" type="presParOf" srcId="{4CD561CF-311C-48DA-9772-A7254CFEFBD0}" destId="{9A0D1709-CEB3-486C-B011-8F3C7EF2E246}" srcOrd="17" destOrd="0" presId="urn:microsoft.com/office/officeart/2005/8/layout/radial6"/>
    <dgm:cxn modelId="{450C56D2-8B88-46E2-A2A4-5DA8737949B3}" type="presParOf" srcId="{4CD561CF-311C-48DA-9772-A7254CFEFBD0}" destId="{E0B01BFA-2BF0-4299-AE9E-1BDB93228ED3}"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FBEA37-933C-4DC6-B853-86C8ED0DA93E}"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de-DE"/>
        </a:p>
      </dgm:t>
    </dgm:pt>
    <dgm:pt modelId="{C7CCC648-B978-4EDF-9CD3-154DB9148961}">
      <dgm:prSet phldrT="[Text]"/>
      <dgm:spPr/>
      <dgm:t>
        <a:bodyPr/>
        <a:lstStyle/>
        <a:p>
          <a:r>
            <a:rPr lang="de-DE" b="1" dirty="0">
              <a:solidFill>
                <a:schemeClr val="tx1"/>
              </a:solidFill>
            </a:rPr>
            <a:t>Integration </a:t>
          </a:r>
          <a:r>
            <a:rPr lang="de-DE" b="1" dirty="0" err="1">
              <a:solidFill>
                <a:schemeClr val="tx1"/>
              </a:solidFill>
            </a:rPr>
            <a:t>of</a:t>
          </a:r>
          <a:r>
            <a:rPr lang="de-DE" b="1" dirty="0">
              <a:solidFill>
                <a:schemeClr val="tx1"/>
              </a:solidFill>
            </a:rPr>
            <a:t> </a:t>
          </a:r>
          <a:r>
            <a:rPr lang="de-DE" b="1" dirty="0" err="1">
              <a:solidFill>
                <a:schemeClr val="tx1"/>
              </a:solidFill>
            </a:rPr>
            <a:t>knowing</a:t>
          </a:r>
          <a:r>
            <a:rPr lang="de-DE" b="1" dirty="0">
              <a:solidFill>
                <a:schemeClr val="tx1"/>
              </a:solidFill>
            </a:rPr>
            <a:t> and </a:t>
          </a:r>
          <a:r>
            <a:rPr lang="de-DE" b="1" dirty="0" err="1">
              <a:solidFill>
                <a:schemeClr val="tx1"/>
              </a:solidFill>
            </a:rPr>
            <a:t>doing</a:t>
          </a:r>
          <a:endParaRPr lang="de-DE" b="1" dirty="0">
            <a:solidFill>
              <a:schemeClr val="tx1"/>
            </a:solidFill>
          </a:endParaRPr>
        </a:p>
      </dgm:t>
    </dgm:pt>
    <dgm:pt modelId="{3960FDA6-A52E-426E-A848-B02E19AD8BC4}" type="parTrans" cxnId="{1C8339BA-FE02-4984-BED5-26DE032E9B63}">
      <dgm:prSet/>
      <dgm:spPr/>
      <dgm:t>
        <a:bodyPr/>
        <a:lstStyle/>
        <a:p>
          <a:endParaRPr lang="de-DE"/>
        </a:p>
      </dgm:t>
    </dgm:pt>
    <dgm:pt modelId="{63A6B508-EFA3-4127-ABCE-F4D879FB7CD4}" type="sibTrans" cxnId="{1C8339BA-FE02-4984-BED5-26DE032E9B63}">
      <dgm:prSet/>
      <dgm:spPr/>
      <dgm:t>
        <a:bodyPr/>
        <a:lstStyle/>
        <a:p>
          <a:endParaRPr lang="de-DE"/>
        </a:p>
      </dgm:t>
    </dgm:pt>
    <dgm:pt modelId="{668D77AB-2C64-469D-A756-6CB40BF624DD}">
      <dgm:prSet phldrT="[Text]"/>
      <dgm:spPr/>
      <dgm:t>
        <a:bodyPr/>
        <a:lstStyle/>
        <a:p>
          <a:r>
            <a:rPr lang="de-DE" dirty="0" err="1"/>
            <a:t>Experiental</a:t>
          </a:r>
          <a:r>
            <a:rPr lang="de-DE" dirty="0"/>
            <a:t> </a:t>
          </a:r>
          <a:r>
            <a:rPr lang="de-DE" dirty="0" err="1"/>
            <a:t>learning</a:t>
          </a:r>
          <a:endParaRPr lang="de-DE" dirty="0"/>
        </a:p>
      </dgm:t>
    </dgm:pt>
    <dgm:pt modelId="{98AC9394-677B-4438-A288-E47A43C361F0}" type="parTrans" cxnId="{A4E98DF7-DC16-4583-A2D1-E402A19C1E27}">
      <dgm:prSet/>
      <dgm:spPr/>
      <dgm:t>
        <a:bodyPr/>
        <a:lstStyle/>
        <a:p>
          <a:endParaRPr lang="de-DE"/>
        </a:p>
      </dgm:t>
    </dgm:pt>
    <dgm:pt modelId="{61873283-852A-48CD-8664-01E9F65C767A}" type="sibTrans" cxnId="{A4E98DF7-DC16-4583-A2D1-E402A19C1E27}">
      <dgm:prSet/>
      <dgm:spPr/>
      <dgm:t>
        <a:bodyPr/>
        <a:lstStyle/>
        <a:p>
          <a:endParaRPr lang="de-DE"/>
        </a:p>
      </dgm:t>
    </dgm:pt>
    <dgm:pt modelId="{919120A2-2AFF-47AC-9D95-F321CEAECC67}">
      <dgm:prSet phldrT="[Text]"/>
      <dgm:spPr/>
      <dgm:t>
        <a:bodyPr/>
        <a:lstStyle/>
        <a:p>
          <a:r>
            <a:rPr lang="de-DE" dirty="0"/>
            <a:t>Knowledge</a:t>
          </a:r>
        </a:p>
      </dgm:t>
    </dgm:pt>
    <dgm:pt modelId="{3A7C5BAE-609E-449B-BFDC-6C15A3B725C4}" type="parTrans" cxnId="{AAC5F175-F467-46E1-9115-832AFA3DDFF5}">
      <dgm:prSet/>
      <dgm:spPr/>
      <dgm:t>
        <a:bodyPr/>
        <a:lstStyle/>
        <a:p>
          <a:endParaRPr lang="de-DE"/>
        </a:p>
      </dgm:t>
    </dgm:pt>
    <dgm:pt modelId="{731121D5-8E04-43F8-A0BB-8391F9A666F3}" type="sibTrans" cxnId="{AAC5F175-F467-46E1-9115-832AFA3DDFF5}">
      <dgm:prSet/>
      <dgm:spPr/>
      <dgm:t>
        <a:bodyPr/>
        <a:lstStyle/>
        <a:p>
          <a:endParaRPr lang="de-DE"/>
        </a:p>
      </dgm:t>
    </dgm:pt>
    <dgm:pt modelId="{BCFD2B03-2665-4F58-BE55-6CE948D8A78B}">
      <dgm:prSet phldrT="[Text]"/>
      <dgm:spPr/>
      <dgm:t>
        <a:bodyPr/>
        <a:lstStyle/>
        <a:p>
          <a:r>
            <a:rPr lang="de-DE" dirty="0"/>
            <a:t>Transversal </a:t>
          </a:r>
          <a:r>
            <a:rPr lang="de-DE" dirty="0" err="1"/>
            <a:t>skills</a:t>
          </a:r>
          <a:endParaRPr lang="de-DE" dirty="0"/>
        </a:p>
      </dgm:t>
    </dgm:pt>
    <dgm:pt modelId="{205DECD7-CA3D-434A-8E5C-333D884437A4}" type="parTrans" cxnId="{E5F44420-A0F5-4656-B02C-2F83F4C120EC}">
      <dgm:prSet/>
      <dgm:spPr/>
      <dgm:t>
        <a:bodyPr/>
        <a:lstStyle/>
        <a:p>
          <a:endParaRPr lang="de-DE"/>
        </a:p>
      </dgm:t>
    </dgm:pt>
    <dgm:pt modelId="{2A6FB9CC-2BBE-4704-A950-3B87F4FF9C04}" type="sibTrans" cxnId="{E5F44420-A0F5-4656-B02C-2F83F4C120EC}">
      <dgm:prSet/>
      <dgm:spPr/>
      <dgm:t>
        <a:bodyPr/>
        <a:lstStyle/>
        <a:p>
          <a:endParaRPr lang="de-DE"/>
        </a:p>
      </dgm:t>
    </dgm:pt>
    <dgm:pt modelId="{B9A60117-B534-4DA4-887C-A67F6D8FD20A}" type="pres">
      <dgm:prSet presAssocID="{AFFBEA37-933C-4DC6-B853-86C8ED0DA93E}" presName="Name0" presStyleCnt="0">
        <dgm:presLayoutVars>
          <dgm:chMax val="1"/>
          <dgm:dir/>
          <dgm:animLvl val="ctr"/>
          <dgm:resizeHandles val="exact"/>
        </dgm:presLayoutVars>
      </dgm:prSet>
      <dgm:spPr/>
    </dgm:pt>
    <dgm:pt modelId="{59148218-A83D-469A-BCE9-290F819314C0}" type="pres">
      <dgm:prSet presAssocID="{C7CCC648-B978-4EDF-9CD3-154DB9148961}" presName="centerShape" presStyleLbl="node0" presStyleIdx="0" presStyleCnt="1"/>
      <dgm:spPr/>
    </dgm:pt>
    <dgm:pt modelId="{DF82E8E1-7262-4CD4-AA40-04D3637E834F}" type="pres">
      <dgm:prSet presAssocID="{668D77AB-2C64-469D-A756-6CB40BF624DD}" presName="node" presStyleLbl="node1" presStyleIdx="0" presStyleCnt="3" custScaleX="160187">
        <dgm:presLayoutVars>
          <dgm:bulletEnabled val="1"/>
        </dgm:presLayoutVars>
      </dgm:prSet>
      <dgm:spPr/>
    </dgm:pt>
    <dgm:pt modelId="{D3DF10B5-44F1-407C-86DA-104B1810AD2B}" type="pres">
      <dgm:prSet presAssocID="{668D77AB-2C64-469D-A756-6CB40BF624DD}" presName="dummy" presStyleCnt="0"/>
      <dgm:spPr/>
    </dgm:pt>
    <dgm:pt modelId="{F00B6983-0F3D-446B-801B-CC4259318FB1}" type="pres">
      <dgm:prSet presAssocID="{61873283-852A-48CD-8664-01E9F65C767A}" presName="sibTrans" presStyleLbl="sibTrans2D1" presStyleIdx="0" presStyleCnt="3"/>
      <dgm:spPr/>
    </dgm:pt>
    <dgm:pt modelId="{36B2ED89-4BCC-4B0C-9677-4E9CCCEDF902}" type="pres">
      <dgm:prSet presAssocID="{919120A2-2AFF-47AC-9D95-F321CEAECC67}" presName="node" presStyleLbl="node1" presStyleIdx="1" presStyleCnt="3" custScaleX="160187">
        <dgm:presLayoutVars>
          <dgm:bulletEnabled val="1"/>
        </dgm:presLayoutVars>
      </dgm:prSet>
      <dgm:spPr/>
    </dgm:pt>
    <dgm:pt modelId="{B4D5D2DE-D2C7-4994-A2E3-EF541DDC97CA}" type="pres">
      <dgm:prSet presAssocID="{919120A2-2AFF-47AC-9D95-F321CEAECC67}" presName="dummy" presStyleCnt="0"/>
      <dgm:spPr/>
    </dgm:pt>
    <dgm:pt modelId="{8F6EFEBC-F1B8-42EC-935E-C1CA2F60B998}" type="pres">
      <dgm:prSet presAssocID="{731121D5-8E04-43F8-A0BB-8391F9A666F3}" presName="sibTrans" presStyleLbl="sibTrans2D1" presStyleIdx="1" presStyleCnt="3"/>
      <dgm:spPr/>
    </dgm:pt>
    <dgm:pt modelId="{3F087EA8-39F3-4228-A3F0-DD0DC5CD8D93}" type="pres">
      <dgm:prSet presAssocID="{BCFD2B03-2665-4F58-BE55-6CE948D8A78B}" presName="node" presStyleLbl="node1" presStyleIdx="2" presStyleCnt="3" custScaleX="160187">
        <dgm:presLayoutVars>
          <dgm:bulletEnabled val="1"/>
        </dgm:presLayoutVars>
      </dgm:prSet>
      <dgm:spPr/>
    </dgm:pt>
    <dgm:pt modelId="{22E6CB85-085B-4C2A-A739-1CE8EB42602C}" type="pres">
      <dgm:prSet presAssocID="{BCFD2B03-2665-4F58-BE55-6CE948D8A78B}" presName="dummy" presStyleCnt="0"/>
      <dgm:spPr/>
    </dgm:pt>
    <dgm:pt modelId="{33C04FAB-4FEF-4E5F-AAE1-957ED40321FD}" type="pres">
      <dgm:prSet presAssocID="{2A6FB9CC-2BBE-4704-A950-3B87F4FF9C04}" presName="sibTrans" presStyleLbl="sibTrans2D1" presStyleIdx="2" presStyleCnt="3"/>
      <dgm:spPr/>
    </dgm:pt>
  </dgm:ptLst>
  <dgm:cxnLst>
    <dgm:cxn modelId="{A137A302-005B-4429-BE4C-F2FF62838C0A}" type="presOf" srcId="{C7CCC648-B978-4EDF-9CD3-154DB9148961}" destId="{59148218-A83D-469A-BCE9-290F819314C0}" srcOrd="0" destOrd="0" presId="urn:microsoft.com/office/officeart/2005/8/layout/radial6"/>
    <dgm:cxn modelId="{E5F44420-A0F5-4656-B02C-2F83F4C120EC}" srcId="{C7CCC648-B978-4EDF-9CD3-154DB9148961}" destId="{BCFD2B03-2665-4F58-BE55-6CE948D8A78B}" srcOrd="2" destOrd="0" parTransId="{205DECD7-CA3D-434A-8E5C-333D884437A4}" sibTransId="{2A6FB9CC-2BBE-4704-A950-3B87F4FF9C04}"/>
    <dgm:cxn modelId="{81FC4B3F-9ABE-4182-9325-DD15FBBA8849}" type="presOf" srcId="{61873283-852A-48CD-8664-01E9F65C767A}" destId="{F00B6983-0F3D-446B-801B-CC4259318FB1}" srcOrd="0" destOrd="0" presId="urn:microsoft.com/office/officeart/2005/8/layout/radial6"/>
    <dgm:cxn modelId="{AAC5F175-F467-46E1-9115-832AFA3DDFF5}" srcId="{C7CCC648-B978-4EDF-9CD3-154DB9148961}" destId="{919120A2-2AFF-47AC-9D95-F321CEAECC67}" srcOrd="1" destOrd="0" parTransId="{3A7C5BAE-609E-449B-BFDC-6C15A3B725C4}" sibTransId="{731121D5-8E04-43F8-A0BB-8391F9A666F3}"/>
    <dgm:cxn modelId="{671B7A7A-5DA7-4A23-B17A-D5032B745112}" type="presOf" srcId="{919120A2-2AFF-47AC-9D95-F321CEAECC67}" destId="{36B2ED89-4BCC-4B0C-9677-4E9CCCEDF902}" srcOrd="0" destOrd="0" presId="urn:microsoft.com/office/officeart/2005/8/layout/radial6"/>
    <dgm:cxn modelId="{8FB5139C-457D-4001-876F-07F8241DC1B3}" type="presOf" srcId="{731121D5-8E04-43F8-A0BB-8391F9A666F3}" destId="{8F6EFEBC-F1B8-42EC-935E-C1CA2F60B998}" srcOrd="0" destOrd="0" presId="urn:microsoft.com/office/officeart/2005/8/layout/radial6"/>
    <dgm:cxn modelId="{EC81C59C-6895-4B07-B4EA-5711E42D431B}" type="presOf" srcId="{AFFBEA37-933C-4DC6-B853-86C8ED0DA93E}" destId="{B9A60117-B534-4DA4-887C-A67F6D8FD20A}" srcOrd="0" destOrd="0" presId="urn:microsoft.com/office/officeart/2005/8/layout/radial6"/>
    <dgm:cxn modelId="{1C8339BA-FE02-4984-BED5-26DE032E9B63}" srcId="{AFFBEA37-933C-4DC6-B853-86C8ED0DA93E}" destId="{C7CCC648-B978-4EDF-9CD3-154DB9148961}" srcOrd="0" destOrd="0" parTransId="{3960FDA6-A52E-426E-A848-B02E19AD8BC4}" sibTransId="{63A6B508-EFA3-4127-ABCE-F4D879FB7CD4}"/>
    <dgm:cxn modelId="{B15D96BC-8BFE-46BF-BAF2-399312E9B3FD}" type="presOf" srcId="{BCFD2B03-2665-4F58-BE55-6CE948D8A78B}" destId="{3F087EA8-39F3-4228-A3F0-DD0DC5CD8D93}" srcOrd="0" destOrd="0" presId="urn:microsoft.com/office/officeart/2005/8/layout/radial6"/>
    <dgm:cxn modelId="{516E88EB-DD89-497F-8C6E-398A20E7C553}" type="presOf" srcId="{668D77AB-2C64-469D-A756-6CB40BF624DD}" destId="{DF82E8E1-7262-4CD4-AA40-04D3637E834F}" srcOrd="0" destOrd="0" presId="urn:microsoft.com/office/officeart/2005/8/layout/radial6"/>
    <dgm:cxn modelId="{ED40FAF1-66A6-452B-9BEC-0C7BA3E06FE8}" type="presOf" srcId="{2A6FB9CC-2BBE-4704-A950-3B87F4FF9C04}" destId="{33C04FAB-4FEF-4E5F-AAE1-957ED40321FD}" srcOrd="0" destOrd="0" presId="urn:microsoft.com/office/officeart/2005/8/layout/radial6"/>
    <dgm:cxn modelId="{A4E98DF7-DC16-4583-A2D1-E402A19C1E27}" srcId="{C7CCC648-B978-4EDF-9CD3-154DB9148961}" destId="{668D77AB-2C64-469D-A756-6CB40BF624DD}" srcOrd="0" destOrd="0" parTransId="{98AC9394-677B-4438-A288-E47A43C361F0}" sibTransId="{61873283-852A-48CD-8664-01E9F65C767A}"/>
    <dgm:cxn modelId="{902A8A82-819F-494D-9432-54433855FAB0}" type="presParOf" srcId="{B9A60117-B534-4DA4-887C-A67F6D8FD20A}" destId="{59148218-A83D-469A-BCE9-290F819314C0}" srcOrd="0" destOrd="0" presId="urn:microsoft.com/office/officeart/2005/8/layout/radial6"/>
    <dgm:cxn modelId="{FF1D427E-C6D2-40EE-B525-31933ECF2DE9}" type="presParOf" srcId="{B9A60117-B534-4DA4-887C-A67F6D8FD20A}" destId="{DF82E8E1-7262-4CD4-AA40-04D3637E834F}" srcOrd="1" destOrd="0" presId="urn:microsoft.com/office/officeart/2005/8/layout/radial6"/>
    <dgm:cxn modelId="{CCBDDC41-F320-4A4D-B6AF-6B02AEBA7418}" type="presParOf" srcId="{B9A60117-B534-4DA4-887C-A67F6D8FD20A}" destId="{D3DF10B5-44F1-407C-86DA-104B1810AD2B}" srcOrd="2" destOrd="0" presId="urn:microsoft.com/office/officeart/2005/8/layout/radial6"/>
    <dgm:cxn modelId="{A92F3AA3-64E1-44C5-B2F3-C8E2360788DF}" type="presParOf" srcId="{B9A60117-B534-4DA4-887C-A67F6D8FD20A}" destId="{F00B6983-0F3D-446B-801B-CC4259318FB1}" srcOrd="3" destOrd="0" presId="urn:microsoft.com/office/officeart/2005/8/layout/radial6"/>
    <dgm:cxn modelId="{88AAB9A5-CDAB-4626-983F-00BA21A9FE3F}" type="presParOf" srcId="{B9A60117-B534-4DA4-887C-A67F6D8FD20A}" destId="{36B2ED89-4BCC-4B0C-9677-4E9CCCEDF902}" srcOrd="4" destOrd="0" presId="urn:microsoft.com/office/officeart/2005/8/layout/radial6"/>
    <dgm:cxn modelId="{CC8B2B99-7AEF-4C99-B98F-52831286E1C1}" type="presParOf" srcId="{B9A60117-B534-4DA4-887C-A67F6D8FD20A}" destId="{B4D5D2DE-D2C7-4994-A2E3-EF541DDC97CA}" srcOrd="5" destOrd="0" presId="urn:microsoft.com/office/officeart/2005/8/layout/radial6"/>
    <dgm:cxn modelId="{0ED3BEEE-C185-4B7E-B44D-75E48B62C09C}" type="presParOf" srcId="{B9A60117-B534-4DA4-887C-A67F6D8FD20A}" destId="{8F6EFEBC-F1B8-42EC-935E-C1CA2F60B998}" srcOrd="6" destOrd="0" presId="urn:microsoft.com/office/officeart/2005/8/layout/radial6"/>
    <dgm:cxn modelId="{E04073C2-170D-4D04-9B96-1BF9883D49DA}" type="presParOf" srcId="{B9A60117-B534-4DA4-887C-A67F6D8FD20A}" destId="{3F087EA8-39F3-4228-A3F0-DD0DC5CD8D93}" srcOrd="7" destOrd="0" presId="urn:microsoft.com/office/officeart/2005/8/layout/radial6"/>
    <dgm:cxn modelId="{8C2ABFE4-73AB-43DC-88F1-2E616C0CF292}" type="presParOf" srcId="{B9A60117-B534-4DA4-887C-A67F6D8FD20A}" destId="{22E6CB85-085B-4C2A-A739-1CE8EB42602C}" srcOrd="8" destOrd="0" presId="urn:microsoft.com/office/officeart/2005/8/layout/radial6"/>
    <dgm:cxn modelId="{78D9CBBE-5954-4AA9-BBBA-B8CD463928AF}" type="presParOf" srcId="{B9A60117-B534-4DA4-887C-A67F6D8FD20A}" destId="{33C04FAB-4FEF-4E5F-AAE1-957ED40321FD}" srcOrd="9"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FBF0A7-C448-4809-BC8C-88C2635F1F37}">
      <dsp:nvSpPr>
        <dsp:cNvPr id="0" name=""/>
        <dsp:cNvSpPr/>
      </dsp:nvSpPr>
      <dsp:spPr>
        <a:xfrm>
          <a:off x="2017485" y="352781"/>
          <a:ext cx="5153675" cy="5153675"/>
        </a:xfrm>
        <a:prstGeom prst="pie">
          <a:avLst>
            <a:gd name="adj1" fmla="val 16200000"/>
            <a:gd name="adj2" fmla="val 19285716"/>
          </a:avLst>
        </a:prstGeom>
        <a:solidFill>
          <a:schemeClr val="accent1">
            <a:shade val="8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de-DE" sz="2000" kern="1200" dirty="0"/>
            <a:t>ITC-Skills</a:t>
          </a:r>
        </a:p>
      </dsp:txBody>
      <dsp:txXfrm>
        <a:off x="4645246" y="843607"/>
        <a:ext cx="1411125" cy="889622"/>
      </dsp:txXfrm>
    </dsp:sp>
    <dsp:sp modelId="{171D3724-D08C-476C-8C22-7583E8D67CC0}">
      <dsp:nvSpPr>
        <dsp:cNvPr id="0" name=""/>
        <dsp:cNvSpPr/>
      </dsp:nvSpPr>
      <dsp:spPr>
        <a:xfrm>
          <a:off x="1884348" y="628871"/>
          <a:ext cx="5153675" cy="5153675"/>
        </a:xfrm>
        <a:prstGeom prst="pie">
          <a:avLst>
            <a:gd name="adj1" fmla="val 19285716"/>
            <a:gd name="adj2" fmla="val 771428"/>
          </a:avLst>
        </a:prstGeom>
        <a:solidFill>
          <a:schemeClr val="accent1">
            <a:shade val="80000"/>
            <a:hueOff val="-76680"/>
            <a:satOff val="1890"/>
            <a:lumOff val="456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de-DE" sz="2000" kern="1200" dirty="0" err="1"/>
            <a:t>Participation</a:t>
          </a:r>
          <a:r>
            <a:rPr lang="de-DE" sz="2000" kern="1200" dirty="0"/>
            <a:t> and </a:t>
          </a:r>
          <a:r>
            <a:rPr lang="de-DE" sz="2000" kern="1200" dirty="0" err="1"/>
            <a:t>involvement</a:t>
          </a:r>
          <a:r>
            <a:rPr lang="de-DE" sz="2000" kern="1200" dirty="0"/>
            <a:t> </a:t>
          </a:r>
          <a:r>
            <a:rPr lang="de-DE" sz="2000" kern="1200" dirty="0" err="1"/>
            <a:t>skills</a:t>
          </a:r>
          <a:endParaRPr lang="de-DE" sz="2000" kern="1200" dirty="0"/>
        </a:p>
      </dsp:txBody>
      <dsp:txXfrm>
        <a:off x="5412162" y="2469469"/>
        <a:ext cx="1497020" cy="950975"/>
      </dsp:txXfrm>
    </dsp:sp>
    <dsp:sp modelId="{20972B0D-D8D2-43F1-A582-13EEC821A8B0}">
      <dsp:nvSpPr>
        <dsp:cNvPr id="0" name=""/>
        <dsp:cNvSpPr/>
      </dsp:nvSpPr>
      <dsp:spPr>
        <a:xfrm>
          <a:off x="1884348" y="628871"/>
          <a:ext cx="5153675" cy="5153675"/>
        </a:xfrm>
        <a:prstGeom prst="pie">
          <a:avLst>
            <a:gd name="adj1" fmla="val 771428"/>
            <a:gd name="adj2" fmla="val 3857143"/>
          </a:avLst>
        </a:prstGeom>
        <a:solidFill>
          <a:schemeClr val="accent1">
            <a:shade val="80000"/>
            <a:hueOff val="-153360"/>
            <a:satOff val="3779"/>
            <a:lumOff val="9126"/>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de-DE" sz="2000" kern="1200" dirty="0" err="1"/>
            <a:t>Multiliteracy</a:t>
          </a:r>
          <a:endParaRPr lang="de-DE" sz="2000" kern="1200" dirty="0"/>
        </a:p>
      </dsp:txBody>
      <dsp:txXfrm>
        <a:off x="5197426" y="3696535"/>
        <a:ext cx="1349772" cy="981652"/>
      </dsp:txXfrm>
    </dsp:sp>
    <dsp:sp modelId="{868C37EC-0E0D-4DC2-A05A-2EB33F7F60D8}">
      <dsp:nvSpPr>
        <dsp:cNvPr id="0" name=""/>
        <dsp:cNvSpPr/>
      </dsp:nvSpPr>
      <dsp:spPr>
        <a:xfrm>
          <a:off x="1884348" y="628871"/>
          <a:ext cx="5153675" cy="5153675"/>
        </a:xfrm>
        <a:prstGeom prst="pie">
          <a:avLst>
            <a:gd name="adj1" fmla="val 3857226"/>
            <a:gd name="adj2" fmla="val 6942858"/>
          </a:avLst>
        </a:prstGeom>
        <a:solidFill>
          <a:schemeClr val="accent1">
            <a:shade val="80000"/>
            <a:hueOff val="-230040"/>
            <a:satOff val="5669"/>
            <a:lumOff val="1369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de-DE" sz="2000" kern="1200" dirty="0" err="1"/>
            <a:t>Worklife</a:t>
          </a:r>
          <a:r>
            <a:rPr lang="de-DE" sz="2000" kern="1200" dirty="0"/>
            <a:t> </a:t>
          </a:r>
          <a:r>
            <a:rPr lang="de-DE" sz="2000" kern="1200" dirty="0" err="1"/>
            <a:t>skills</a:t>
          </a:r>
          <a:endParaRPr lang="de-DE" sz="2000" kern="1200" dirty="0"/>
        </a:p>
      </dsp:txBody>
      <dsp:txXfrm>
        <a:off x="3770962" y="4678187"/>
        <a:ext cx="1380448" cy="981652"/>
      </dsp:txXfrm>
    </dsp:sp>
    <dsp:sp modelId="{74167582-E037-4D34-B838-74E126792711}">
      <dsp:nvSpPr>
        <dsp:cNvPr id="0" name=""/>
        <dsp:cNvSpPr/>
      </dsp:nvSpPr>
      <dsp:spPr>
        <a:xfrm>
          <a:off x="1884348" y="628871"/>
          <a:ext cx="5153675" cy="5153675"/>
        </a:xfrm>
        <a:prstGeom prst="pie">
          <a:avLst>
            <a:gd name="adj1" fmla="val 6942858"/>
            <a:gd name="adj2" fmla="val 10028574"/>
          </a:avLst>
        </a:prstGeom>
        <a:solidFill>
          <a:schemeClr val="accent1">
            <a:shade val="80000"/>
            <a:hueOff val="-306721"/>
            <a:satOff val="7559"/>
            <a:lumOff val="1825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de-DE" sz="2000" kern="1200" dirty="0"/>
            <a:t>Cultural </a:t>
          </a:r>
          <a:r>
            <a:rPr lang="de-DE" sz="2000" kern="1200" dirty="0" err="1"/>
            <a:t>skills</a:t>
          </a:r>
          <a:endParaRPr lang="de-DE" sz="2000" kern="1200" dirty="0"/>
        </a:p>
      </dsp:txBody>
      <dsp:txXfrm>
        <a:off x="2375175" y="3696535"/>
        <a:ext cx="1349772" cy="981652"/>
      </dsp:txXfrm>
    </dsp:sp>
    <dsp:sp modelId="{09D1E280-3A36-4DE9-BC5E-715995C3745B}">
      <dsp:nvSpPr>
        <dsp:cNvPr id="0" name=""/>
        <dsp:cNvSpPr/>
      </dsp:nvSpPr>
      <dsp:spPr>
        <a:xfrm>
          <a:off x="1884348" y="628871"/>
          <a:ext cx="5153675" cy="5153675"/>
        </a:xfrm>
        <a:prstGeom prst="pie">
          <a:avLst>
            <a:gd name="adj1" fmla="val 10028574"/>
            <a:gd name="adj2" fmla="val 13114284"/>
          </a:avLst>
        </a:prstGeom>
        <a:solidFill>
          <a:schemeClr val="accent1">
            <a:shade val="80000"/>
            <a:hueOff val="-383401"/>
            <a:satOff val="9448"/>
            <a:lumOff val="22816"/>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de-DE" sz="2000" kern="1200" dirty="0"/>
            <a:t>Managing </a:t>
          </a:r>
          <a:r>
            <a:rPr lang="de-DE" sz="2000" kern="1200" dirty="0" err="1"/>
            <a:t>daily</a:t>
          </a:r>
          <a:r>
            <a:rPr lang="de-DE" sz="2000" kern="1200" dirty="0"/>
            <a:t> </a:t>
          </a:r>
          <a:r>
            <a:rPr lang="de-DE" sz="2000" kern="1200" dirty="0" err="1"/>
            <a:t>life</a:t>
          </a:r>
          <a:endParaRPr lang="de-DE" sz="2000" kern="1200" dirty="0"/>
        </a:p>
      </dsp:txBody>
      <dsp:txXfrm>
        <a:off x="2013190" y="2469469"/>
        <a:ext cx="1497020" cy="950975"/>
      </dsp:txXfrm>
    </dsp:sp>
    <dsp:sp modelId="{1BEDB6CC-C6C5-480D-BBFE-981D9C716E17}">
      <dsp:nvSpPr>
        <dsp:cNvPr id="0" name=""/>
        <dsp:cNvSpPr/>
      </dsp:nvSpPr>
      <dsp:spPr>
        <a:xfrm>
          <a:off x="1884348" y="628871"/>
          <a:ext cx="5153675" cy="5153675"/>
        </a:xfrm>
        <a:prstGeom prst="pie">
          <a:avLst>
            <a:gd name="adj1" fmla="val 13114284"/>
            <a:gd name="adj2" fmla="val 16200000"/>
          </a:avLst>
        </a:prstGeom>
        <a:solidFill>
          <a:schemeClr val="accent1">
            <a:shade val="80000"/>
            <a:hueOff val="-460081"/>
            <a:satOff val="11338"/>
            <a:lumOff val="27379"/>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de-DE" sz="2000" kern="1200" dirty="0"/>
            <a:t>Learning </a:t>
          </a:r>
          <a:r>
            <a:rPr lang="de-DE" sz="2000" kern="1200" dirty="0" err="1"/>
            <a:t>skills</a:t>
          </a:r>
          <a:endParaRPr lang="de-DE" sz="2000" kern="1200" dirty="0"/>
        </a:p>
      </dsp:txBody>
      <dsp:txXfrm>
        <a:off x="3000978" y="1119697"/>
        <a:ext cx="1411125" cy="8896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B01BFA-2BF0-4299-AE9E-1BDB93228ED3}">
      <dsp:nvSpPr>
        <dsp:cNvPr id="0" name=""/>
        <dsp:cNvSpPr/>
      </dsp:nvSpPr>
      <dsp:spPr>
        <a:xfrm>
          <a:off x="1967034" y="612368"/>
          <a:ext cx="4193930" cy="4193930"/>
        </a:xfrm>
        <a:prstGeom prst="blockArc">
          <a:avLst>
            <a:gd name="adj1" fmla="val 12600000"/>
            <a:gd name="adj2" fmla="val 16200000"/>
            <a:gd name="adj3" fmla="val 452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279B07-0F7C-423C-99F6-4B73F121E113}">
      <dsp:nvSpPr>
        <dsp:cNvPr id="0" name=""/>
        <dsp:cNvSpPr/>
      </dsp:nvSpPr>
      <dsp:spPr>
        <a:xfrm>
          <a:off x="1967034" y="612368"/>
          <a:ext cx="4193930" cy="4193930"/>
        </a:xfrm>
        <a:prstGeom prst="blockArc">
          <a:avLst>
            <a:gd name="adj1" fmla="val 9000000"/>
            <a:gd name="adj2" fmla="val 12600000"/>
            <a:gd name="adj3" fmla="val 452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5F87D14-DE77-4038-9400-ECF88E7C17BC}">
      <dsp:nvSpPr>
        <dsp:cNvPr id="0" name=""/>
        <dsp:cNvSpPr/>
      </dsp:nvSpPr>
      <dsp:spPr>
        <a:xfrm>
          <a:off x="1967034" y="612368"/>
          <a:ext cx="4193930" cy="4193930"/>
        </a:xfrm>
        <a:prstGeom prst="blockArc">
          <a:avLst>
            <a:gd name="adj1" fmla="val 5400000"/>
            <a:gd name="adj2" fmla="val 9000000"/>
            <a:gd name="adj3" fmla="val 452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1A1C5D-C04D-49E0-99B2-07ABE08FBE76}">
      <dsp:nvSpPr>
        <dsp:cNvPr id="0" name=""/>
        <dsp:cNvSpPr/>
      </dsp:nvSpPr>
      <dsp:spPr>
        <a:xfrm>
          <a:off x="1967034" y="612368"/>
          <a:ext cx="4193930" cy="4193930"/>
        </a:xfrm>
        <a:prstGeom prst="blockArc">
          <a:avLst>
            <a:gd name="adj1" fmla="val 1800000"/>
            <a:gd name="adj2" fmla="val 5400000"/>
            <a:gd name="adj3" fmla="val 452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351734A-2493-49A2-BF2E-EAA9AE3A6923}">
      <dsp:nvSpPr>
        <dsp:cNvPr id="0" name=""/>
        <dsp:cNvSpPr/>
      </dsp:nvSpPr>
      <dsp:spPr>
        <a:xfrm>
          <a:off x="1967034" y="612368"/>
          <a:ext cx="4193930" cy="4193930"/>
        </a:xfrm>
        <a:prstGeom prst="blockArc">
          <a:avLst>
            <a:gd name="adj1" fmla="val 19800000"/>
            <a:gd name="adj2" fmla="val 1800000"/>
            <a:gd name="adj3" fmla="val 452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9614A22-0D89-4FB6-95E4-D369F45BDE4B}">
      <dsp:nvSpPr>
        <dsp:cNvPr id="0" name=""/>
        <dsp:cNvSpPr/>
      </dsp:nvSpPr>
      <dsp:spPr>
        <a:xfrm>
          <a:off x="1967034" y="612368"/>
          <a:ext cx="4193930" cy="4193930"/>
        </a:xfrm>
        <a:prstGeom prst="blockArc">
          <a:avLst>
            <a:gd name="adj1" fmla="val 16200000"/>
            <a:gd name="adj2" fmla="val 19800000"/>
            <a:gd name="adj3" fmla="val 452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8DACE2-A95B-4D27-B841-09FB16E2800C}">
      <dsp:nvSpPr>
        <dsp:cNvPr id="0" name=""/>
        <dsp:cNvSpPr/>
      </dsp:nvSpPr>
      <dsp:spPr>
        <a:xfrm>
          <a:off x="3123406" y="1768739"/>
          <a:ext cx="1881187" cy="188118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de-DE" sz="1900" kern="1200" dirty="0"/>
            <a:t>Transversal </a:t>
          </a:r>
          <a:r>
            <a:rPr lang="de-DE" sz="1900" kern="1200" dirty="0" err="1"/>
            <a:t>skills</a:t>
          </a:r>
          <a:endParaRPr lang="de-DE" sz="1900" kern="1200" dirty="0"/>
        </a:p>
      </dsp:txBody>
      <dsp:txXfrm>
        <a:off x="3398899" y="2044232"/>
        <a:ext cx="1330201" cy="1330201"/>
      </dsp:txXfrm>
    </dsp:sp>
    <dsp:sp modelId="{38EFB879-A2AD-4DDF-91CD-06B47B3B3AC7}">
      <dsp:nvSpPr>
        <dsp:cNvPr id="0" name=""/>
        <dsp:cNvSpPr/>
      </dsp:nvSpPr>
      <dsp:spPr>
        <a:xfrm>
          <a:off x="3405584" y="1358"/>
          <a:ext cx="1316831" cy="131683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de-DE" sz="1400" kern="1200" dirty="0" err="1"/>
            <a:t>Sellf</a:t>
          </a:r>
          <a:r>
            <a:rPr lang="de-DE" sz="1400" kern="1200" dirty="0"/>
            <a:t> </a:t>
          </a:r>
          <a:r>
            <a:rPr lang="de-DE" sz="1400" kern="1200" dirty="0" err="1"/>
            <a:t>leadership</a:t>
          </a:r>
          <a:endParaRPr lang="de-DE" sz="1400" kern="1200" dirty="0"/>
        </a:p>
      </dsp:txBody>
      <dsp:txXfrm>
        <a:off x="3598429" y="194203"/>
        <a:ext cx="931141" cy="931141"/>
      </dsp:txXfrm>
    </dsp:sp>
    <dsp:sp modelId="{6F54168D-DC96-45A9-A96F-64120FB81198}">
      <dsp:nvSpPr>
        <dsp:cNvPr id="0" name=""/>
        <dsp:cNvSpPr/>
      </dsp:nvSpPr>
      <dsp:spPr>
        <a:xfrm>
          <a:off x="5180554" y="1026138"/>
          <a:ext cx="1316831" cy="131683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de-DE" sz="1400" kern="1200" dirty="0" err="1"/>
            <a:t>Social</a:t>
          </a:r>
          <a:r>
            <a:rPr lang="de-DE" sz="1400" kern="1200" dirty="0"/>
            <a:t> </a:t>
          </a:r>
          <a:r>
            <a:rPr lang="de-DE" sz="1400" kern="1200" dirty="0" err="1"/>
            <a:t>skills</a:t>
          </a:r>
          <a:endParaRPr lang="de-DE" sz="1400" kern="1200" dirty="0"/>
        </a:p>
      </dsp:txBody>
      <dsp:txXfrm>
        <a:off x="5373399" y="1218983"/>
        <a:ext cx="931141" cy="931141"/>
      </dsp:txXfrm>
    </dsp:sp>
    <dsp:sp modelId="{92936A01-8150-49E3-9B28-2656811A1820}">
      <dsp:nvSpPr>
        <dsp:cNvPr id="0" name=""/>
        <dsp:cNvSpPr/>
      </dsp:nvSpPr>
      <dsp:spPr>
        <a:xfrm>
          <a:off x="5180554" y="3075697"/>
          <a:ext cx="1316831" cy="131683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de-DE" sz="1400" kern="1200" dirty="0"/>
            <a:t>Media and </a:t>
          </a:r>
          <a:r>
            <a:rPr lang="de-DE" sz="1400" kern="1200" dirty="0" err="1"/>
            <a:t>information</a:t>
          </a:r>
          <a:r>
            <a:rPr lang="de-DE" sz="1400" kern="1200" dirty="0"/>
            <a:t> </a:t>
          </a:r>
          <a:r>
            <a:rPr lang="de-DE" sz="1400" kern="1200" dirty="0" err="1"/>
            <a:t>literacy</a:t>
          </a:r>
          <a:endParaRPr lang="de-DE" sz="1400" kern="1200" dirty="0"/>
        </a:p>
      </dsp:txBody>
      <dsp:txXfrm>
        <a:off x="5373399" y="3268542"/>
        <a:ext cx="931141" cy="931141"/>
      </dsp:txXfrm>
    </dsp:sp>
    <dsp:sp modelId="{C02D6EA0-5908-4296-9936-2F71F23BB9AD}">
      <dsp:nvSpPr>
        <dsp:cNvPr id="0" name=""/>
        <dsp:cNvSpPr/>
      </dsp:nvSpPr>
      <dsp:spPr>
        <a:xfrm>
          <a:off x="3405584" y="4100477"/>
          <a:ext cx="1316831" cy="131683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de-DE" sz="1400" kern="1200" dirty="0" err="1"/>
            <a:t>Taking</a:t>
          </a:r>
          <a:r>
            <a:rPr lang="de-DE" sz="1400" kern="1200" dirty="0"/>
            <a:t> initiative</a:t>
          </a:r>
        </a:p>
      </dsp:txBody>
      <dsp:txXfrm>
        <a:off x="3598429" y="4293322"/>
        <a:ext cx="931141" cy="931141"/>
      </dsp:txXfrm>
    </dsp:sp>
    <dsp:sp modelId="{A8EC1BCF-CDC7-4C89-8948-644173914205}">
      <dsp:nvSpPr>
        <dsp:cNvPr id="0" name=""/>
        <dsp:cNvSpPr/>
      </dsp:nvSpPr>
      <dsp:spPr>
        <a:xfrm>
          <a:off x="1630613" y="3075697"/>
          <a:ext cx="1316831" cy="131683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de-DE" sz="1400" kern="1200" dirty="0"/>
            <a:t>Critical </a:t>
          </a:r>
          <a:r>
            <a:rPr lang="de-DE" sz="1400" kern="1200" dirty="0" err="1"/>
            <a:t>Thinking</a:t>
          </a:r>
          <a:endParaRPr lang="de-DE" sz="1400" kern="1200" dirty="0"/>
        </a:p>
      </dsp:txBody>
      <dsp:txXfrm>
        <a:off x="1823458" y="3268542"/>
        <a:ext cx="931141" cy="931141"/>
      </dsp:txXfrm>
    </dsp:sp>
    <dsp:sp modelId="{2B0343BE-EEDA-4C00-B248-1A6D6D9DC87D}">
      <dsp:nvSpPr>
        <dsp:cNvPr id="0" name=""/>
        <dsp:cNvSpPr/>
      </dsp:nvSpPr>
      <dsp:spPr>
        <a:xfrm>
          <a:off x="1630613" y="1026138"/>
          <a:ext cx="1316831" cy="131683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de-DE" sz="1400" kern="1200" dirty="0"/>
            <a:t>Solution-</a:t>
          </a:r>
          <a:r>
            <a:rPr lang="de-DE" sz="1400" kern="1200" dirty="0" err="1"/>
            <a:t>oriented</a:t>
          </a:r>
          <a:r>
            <a:rPr lang="de-DE" sz="1400" kern="1200" dirty="0"/>
            <a:t> </a:t>
          </a:r>
          <a:r>
            <a:rPr lang="de-DE" sz="1400" kern="1200" dirty="0" err="1"/>
            <a:t>thinking</a:t>
          </a:r>
          <a:endParaRPr lang="de-DE" sz="1400" kern="1200" dirty="0"/>
        </a:p>
      </dsp:txBody>
      <dsp:txXfrm>
        <a:off x="1823458" y="1218983"/>
        <a:ext cx="931141" cy="9311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C04FAB-4FEF-4E5F-AAE1-957ED40321FD}">
      <dsp:nvSpPr>
        <dsp:cNvPr id="0" name=""/>
        <dsp:cNvSpPr/>
      </dsp:nvSpPr>
      <dsp:spPr>
        <a:xfrm>
          <a:off x="2006776" y="701890"/>
          <a:ext cx="4681442" cy="4681442"/>
        </a:xfrm>
        <a:prstGeom prst="blockArc">
          <a:avLst>
            <a:gd name="adj1" fmla="val 9000000"/>
            <a:gd name="adj2" fmla="val 162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6EFEBC-F1B8-42EC-935E-C1CA2F60B998}">
      <dsp:nvSpPr>
        <dsp:cNvPr id="0" name=""/>
        <dsp:cNvSpPr/>
      </dsp:nvSpPr>
      <dsp:spPr>
        <a:xfrm>
          <a:off x="2006776" y="701890"/>
          <a:ext cx="4681442" cy="4681442"/>
        </a:xfrm>
        <a:prstGeom prst="blockArc">
          <a:avLst>
            <a:gd name="adj1" fmla="val 1800000"/>
            <a:gd name="adj2" fmla="val 90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00B6983-0F3D-446B-801B-CC4259318FB1}">
      <dsp:nvSpPr>
        <dsp:cNvPr id="0" name=""/>
        <dsp:cNvSpPr/>
      </dsp:nvSpPr>
      <dsp:spPr>
        <a:xfrm>
          <a:off x="2006776" y="701890"/>
          <a:ext cx="4681442" cy="4681442"/>
        </a:xfrm>
        <a:prstGeom prst="blockArc">
          <a:avLst>
            <a:gd name="adj1" fmla="val 16200000"/>
            <a:gd name="adj2" fmla="val 1800000"/>
            <a:gd name="adj3" fmla="val 46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9148218-A83D-469A-BCE9-290F819314C0}">
      <dsp:nvSpPr>
        <dsp:cNvPr id="0" name=""/>
        <dsp:cNvSpPr/>
      </dsp:nvSpPr>
      <dsp:spPr>
        <a:xfrm>
          <a:off x="3269114" y="1964228"/>
          <a:ext cx="2156766" cy="215676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de-DE" sz="2200" b="1" kern="1200" dirty="0">
              <a:solidFill>
                <a:schemeClr val="tx1"/>
              </a:solidFill>
            </a:rPr>
            <a:t>Integration </a:t>
          </a:r>
          <a:r>
            <a:rPr lang="de-DE" sz="2200" b="1" kern="1200" dirty="0" err="1">
              <a:solidFill>
                <a:schemeClr val="tx1"/>
              </a:solidFill>
            </a:rPr>
            <a:t>of</a:t>
          </a:r>
          <a:r>
            <a:rPr lang="de-DE" sz="2200" b="1" kern="1200" dirty="0">
              <a:solidFill>
                <a:schemeClr val="tx1"/>
              </a:solidFill>
            </a:rPr>
            <a:t> </a:t>
          </a:r>
          <a:r>
            <a:rPr lang="de-DE" sz="2200" b="1" kern="1200" dirty="0" err="1">
              <a:solidFill>
                <a:schemeClr val="tx1"/>
              </a:solidFill>
            </a:rPr>
            <a:t>knowing</a:t>
          </a:r>
          <a:r>
            <a:rPr lang="de-DE" sz="2200" b="1" kern="1200" dirty="0">
              <a:solidFill>
                <a:schemeClr val="tx1"/>
              </a:solidFill>
            </a:rPr>
            <a:t> and </a:t>
          </a:r>
          <a:r>
            <a:rPr lang="de-DE" sz="2200" b="1" kern="1200" dirty="0" err="1">
              <a:solidFill>
                <a:schemeClr val="tx1"/>
              </a:solidFill>
            </a:rPr>
            <a:t>doing</a:t>
          </a:r>
          <a:endParaRPr lang="de-DE" sz="2200" b="1" kern="1200" dirty="0">
            <a:solidFill>
              <a:schemeClr val="tx1"/>
            </a:solidFill>
          </a:endParaRPr>
        </a:p>
      </dsp:txBody>
      <dsp:txXfrm>
        <a:off x="3584965" y="2280079"/>
        <a:ext cx="1525064" cy="1525064"/>
      </dsp:txXfrm>
    </dsp:sp>
    <dsp:sp modelId="{DF82E8E1-7262-4CD4-AA40-04D3637E834F}">
      <dsp:nvSpPr>
        <dsp:cNvPr id="0" name=""/>
        <dsp:cNvSpPr/>
      </dsp:nvSpPr>
      <dsp:spPr>
        <a:xfrm>
          <a:off x="3138296" y="1372"/>
          <a:ext cx="2418401" cy="150973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de-DE" sz="2100" kern="1200" dirty="0" err="1"/>
            <a:t>Experiental</a:t>
          </a:r>
          <a:r>
            <a:rPr lang="de-DE" sz="2100" kern="1200" dirty="0"/>
            <a:t> </a:t>
          </a:r>
          <a:r>
            <a:rPr lang="de-DE" sz="2100" kern="1200" dirty="0" err="1"/>
            <a:t>learning</a:t>
          </a:r>
          <a:endParaRPr lang="de-DE" sz="2100" kern="1200" dirty="0"/>
        </a:p>
      </dsp:txBody>
      <dsp:txXfrm>
        <a:off x="3492463" y="222468"/>
        <a:ext cx="1710067" cy="1067544"/>
      </dsp:txXfrm>
    </dsp:sp>
    <dsp:sp modelId="{36B2ED89-4BCC-4B0C-9677-4E9CCCEDF902}">
      <dsp:nvSpPr>
        <dsp:cNvPr id="0" name=""/>
        <dsp:cNvSpPr/>
      </dsp:nvSpPr>
      <dsp:spPr>
        <a:xfrm>
          <a:off x="5118351" y="3430928"/>
          <a:ext cx="2418401" cy="150973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de-DE" sz="2100" kern="1200" dirty="0"/>
            <a:t>Knowledge</a:t>
          </a:r>
        </a:p>
      </dsp:txBody>
      <dsp:txXfrm>
        <a:off x="5472518" y="3652024"/>
        <a:ext cx="1710067" cy="1067544"/>
      </dsp:txXfrm>
    </dsp:sp>
    <dsp:sp modelId="{3F087EA8-39F3-4228-A3F0-DD0DC5CD8D93}">
      <dsp:nvSpPr>
        <dsp:cNvPr id="0" name=""/>
        <dsp:cNvSpPr/>
      </dsp:nvSpPr>
      <dsp:spPr>
        <a:xfrm>
          <a:off x="1158241" y="3430928"/>
          <a:ext cx="2418401" cy="150973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de-DE" sz="2100" kern="1200" dirty="0"/>
            <a:t>Transversal </a:t>
          </a:r>
          <a:r>
            <a:rPr lang="de-DE" sz="2100" kern="1200" dirty="0" err="1"/>
            <a:t>skills</a:t>
          </a:r>
          <a:endParaRPr lang="de-DE" sz="2100" kern="1200" dirty="0"/>
        </a:p>
      </dsp:txBody>
      <dsp:txXfrm>
        <a:off x="1512408" y="3652024"/>
        <a:ext cx="1710067" cy="1067544"/>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8" name="Google Shape;16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a:extLst>
            <a:ext uri="{FF2B5EF4-FFF2-40B4-BE49-F238E27FC236}">
              <a16:creationId xmlns:a16="http://schemas.microsoft.com/office/drawing/2014/main" id="{966A33A3-DE04-A657-9694-C0F99A7D7F24}"/>
            </a:ext>
          </a:extLst>
        </p:cNvPr>
        <p:cNvGrpSpPr/>
        <p:nvPr/>
      </p:nvGrpSpPr>
      <p:grpSpPr>
        <a:xfrm>
          <a:off x="0" y="0"/>
          <a:ext cx="0" cy="0"/>
          <a:chOff x="0" y="0"/>
          <a:chExt cx="0" cy="0"/>
        </a:xfrm>
      </p:grpSpPr>
      <p:sp>
        <p:nvSpPr>
          <p:cNvPr id="177" name="Google Shape;177;p6:notes">
            <a:extLst>
              <a:ext uri="{FF2B5EF4-FFF2-40B4-BE49-F238E27FC236}">
                <a16:creationId xmlns:a16="http://schemas.microsoft.com/office/drawing/2014/main" id="{CBD25E33-6A23-8C43-9861-F1307F84886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6:notes">
            <a:extLst>
              <a:ext uri="{FF2B5EF4-FFF2-40B4-BE49-F238E27FC236}">
                <a16:creationId xmlns:a16="http://schemas.microsoft.com/office/drawing/2014/main" id="{1955B6DA-325D-E39B-95B2-BEFCCC9BE6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63981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a:extLst>
            <a:ext uri="{FF2B5EF4-FFF2-40B4-BE49-F238E27FC236}">
              <a16:creationId xmlns:a16="http://schemas.microsoft.com/office/drawing/2014/main" id="{B45D6202-9053-CDF7-68B8-AAD3F0D44486}"/>
            </a:ext>
          </a:extLst>
        </p:cNvPr>
        <p:cNvGrpSpPr/>
        <p:nvPr/>
      </p:nvGrpSpPr>
      <p:grpSpPr>
        <a:xfrm>
          <a:off x="0" y="0"/>
          <a:ext cx="0" cy="0"/>
          <a:chOff x="0" y="0"/>
          <a:chExt cx="0" cy="0"/>
        </a:xfrm>
      </p:grpSpPr>
      <p:sp>
        <p:nvSpPr>
          <p:cNvPr id="177" name="Google Shape;177;p6:notes">
            <a:extLst>
              <a:ext uri="{FF2B5EF4-FFF2-40B4-BE49-F238E27FC236}">
                <a16:creationId xmlns:a16="http://schemas.microsoft.com/office/drawing/2014/main" id="{389329A5-B520-28EA-E112-DA6F62C9DCB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6:notes">
            <a:extLst>
              <a:ext uri="{FF2B5EF4-FFF2-40B4-BE49-F238E27FC236}">
                <a16:creationId xmlns:a16="http://schemas.microsoft.com/office/drawing/2014/main" id="{C609E9E9-B3E9-5C34-900A-F06FC4CD329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40085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a:extLst>
            <a:ext uri="{FF2B5EF4-FFF2-40B4-BE49-F238E27FC236}">
              <a16:creationId xmlns:a16="http://schemas.microsoft.com/office/drawing/2014/main" id="{FB6B16C8-F788-5E53-B750-0B88ED851669}"/>
            </a:ext>
          </a:extLst>
        </p:cNvPr>
        <p:cNvGrpSpPr/>
        <p:nvPr/>
      </p:nvGrpSpPr>
      <p:grpSpPr>
        <a:xfrm>
          <a:off x="0" y="0"/>
          <a:ext cx="0" cy="0"/>
          <a:chOff x="0" y="0"/>
          <a:chExt cx="0" cy="0"/>
        </a:xfrm>
      </p:grpSpPr>
      <p:sp>
        <p:nvSpPr>
          <p:cNvPr id="177" name="Google Shape;177;p6:notes">
            <a:extLst>
              <a:ext uri="{FF2B5EF4-FFF2-40B4-BE49-F238E27FC236}">
                <a16:creationId xmlns:a16="http://schemas.microsoft.com/office/drawing/2014/main" id="{CE1E40C3-662B-B099-297E-D3F9B196E93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6:notes">
            <a:extLst>
              <a:ext uri="{FF2B5EF4-FFF2-40B4-BE49-F238E27FC236}">
                <a16:creationId xmlns:a16="http://schemas.microsoft.com/office/drawing/2014/main" id="{6D780F3E-0335-C968-E5E2-5188B97BF1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9104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86877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a:extLst>
            <a:ext uri="{FF2B5EF4-FFF2-40B4-BE49-F238E27FC236}">
              <a16:creationId xmlns:a16="http://schemas.microsoft.com/office/drawing/2014/main" id="{A188530B-C249-A905-7D65-AEF5C33C06E9}"/>
            </a:ext>
          </a:extLst>
        </p:cNvPr>
        <p:cNvGrpSpPr/>
        <p:nvPr/>
      </p:nvGrpSpPr>
      <p:grpSpPr>
        <a:xfrm>
          <a:off x="0" y="0"/>
          <a:ext cx="0" cy="0"/>
          <a:chOff x="0" y="0"/>
          <a:chExt cx="0" cy="0"/>
        </a:xfrm>
      </p:grpSpPr>
      <p:sp>
        <p:nvSpPr>
          <p:cNvPr id="177" name="Google Shape;177;p6:notes">
            <a:extLst>
              <a:ext uri="{FF2B5EF4-FFF2-40B4-BE49-F238E27FC236}">
                <a16:creationId xmlns:a16="http://schemas.microsoft.com/office/drawing/2014/main" id="{EA9ECC21-9B27-5239-D785-833C39A7517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6:notes">
            <a:extLst>
              <a:ext uri="{FF2B5EF4-FFF2-40B4-BE49-F238E27FC236}">
                <a16:creationId xmlns:a16="http://schemas.microsoft.com/office/drawing/2014/main" id="{800BFB54-737B-16F9-24B1-EB7D890DDB8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22329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16a15e4ab9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4" name="Google Shape;184;g316a15e4ab9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16a15e4ab9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0" name="Google Shape;190;g316a15e4ab9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16a15e4ab9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7" name="Google Shape;197;g316a15e4ab9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E96D5748-C1CF-577B-E278-FF182D43B8B1}"/>
            </a:ext>
          </a:extLst>
        </p:cNvPr>
        <p:cNvGrpSpPr/>
        <p:nvPr/>
      </p:nvGrpSpPr>
      <p:grpSpPr>
        <a:xfrm>
          <a:off x="0" y="0"/>
          <a:ext cx="0" cy="0"/>
          <a:chOff x="0" y="0"/>
          <a:chExt cx="0" cy="0"/>
        </a:xfrm>
      </p:grpSpPr>
      <p:sp>
        <p:nvSpPr>
          <p:cNvPr id="202" name="Google Shape;202;g316a15e4ab9_0_24:notes">
            <a:extLst>
              <a:ext uri="{FF2B5EF4-FFF2-40B4-BE49-F238E27FC236}">
                <a16:creationId xmlns:a16="http://schemas.microsoft.com/office/drawing/2014/main" id="{7D54EF42-2FD8-B822-431D-27C065D1935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3" name="Google Shape;203;g316a15e4ab9_0_24:notes">
            <a:extLst>
              <a:ext uri="{FF2B5EF4-FFF2-40B4-BE49-F238E27FC236}">
                <a16:creationId xmlns:a16="http://schemas.microsoft.com/office/drawing/2014/main" id="{20B6F0D5-5EAC-829D-4D9D-DCB03B8BAD5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14497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4BD31EC2-BD73-5DA1-DE0E-E8A65A75500B}"/>
            </a:ext>
          </a:extLst>
        </p:cNvPr>
        <p:cNvGrpSpPr/>
        <p:nvPr/>
      </p:nvGrpSpPr>
      <p:grpSpPr>
        <a:xfrm>
          <a:off x="0" y="0"/>
          <a:ext cx="0" cy="0"/>
          <a:chOff x="0" y="0"/>
          <a:chExt cx="0" cy="0"/>
        </a:xfrm>
      </p:grpSpPr>
      <p:sp>
        <p:nvSpPr>
          <p:cNvPr id="202" name="Google Shape;202;g316a15e4ab9_0_24:notes">
            <a:extLst>
              <a:ext uri="{FF2B5EF4-FFF2-40B4-BE49-F238E27FC236}">
                <a16:creationId xmlns:a16="http://schemas.microsoft.com/office/drawing/2014/main" id="{1251A0D0-1B27-1E8D-BDD1-C53DFEA34C2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3" name="Google Shape;203;g316a15e4ab9_0_24:notes">
            <a:extLst>
              <a:ext uri="{FF2B5EF4-FFF2-40B4-BE49-F238E27FC236}">
                <a16:creationId xmlns:a16="http://schemas.microsoft.com/office/drawing/2014/main" id="{6F9C5AD5-967E-62CC-2CAB-BE8C23B0574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56719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485CC38A-7FD2-50E3-08C4-812AC3506F09}"/>
            </a:ext>
          </a:extLst>
        </p:cNvPr>
        <p:cNvGrpSpPr/>
        <p:nvPr/>
      </p:nvGrpSpPr>
      <p:grpSpPr>
        <a:xfrm>
          <a:off x="0" y="0"/>
          <a:ext cx="0" cy="0"/>
          <a:chOff x="0" y="0"/>
          <a:chExt cx="0" cy="0"/>
        </a:xfrm>
      </p:grpSpPr>
      <p:sp>
        <p:nvSpPr>
          <p:cNvPr id="202" name="Google Shape;202;g316a15e4ab9_0_24:notes">
            <a:extLst>
              <a:ext uri="{FF2B5EF4-FFF2-40B4-BE49-F238E27FC236}">
                <a16:creationId xmlns:a16="http://schemas.microsoft.com/office/drawing/2014/main" id="{7F9C16B9-DD29-7A6F-C773-7B834D6F427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3" name="Google Shape;203;g316a15e4ab9_0_24:notes">
            <a:extLst>
              <a:ext uri="{FF2B5EF4-FFF2-40B4-BE49-F238E27FC236}">
                <a16:creationId xmlns:a16="http://schemas.microsoft.com/office/drawing/2014/main" id="{441BC3B9-13B9-2AE5-83BC-3FA44E513E8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33341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3" name="Google Shape;543;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47"/>
        <p:cNvGrpSpPr/>
        <p:nvPr/>
      </p:nvGrpSpPr>
      <p:grpSpPr>
        <a:xfrm>
          <a:off x="0" y="0"/>
          <a:ext cx="0" cy="0"/>
          <a:chOff x="0" y="0"/>
          <a:chExt cx="0" cy="0"/>
        </a:xfrm>
      </p:grpSpPr>
      <p:sp>
        <p:nvSpPr>
          <p:cNvPr id="48" name="Google Shape;48;p5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5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0" name="Google Shape;50;p5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1" name="Google Shape;51;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54" name="Google Shape;54;p52"/>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5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56"/>
        <p:cNvGrpSpPr/>
        <p:nvPr/>
      </p:nvGrpSpPr>
      <p:grpSpPr>
        <a:xfrm>
          <a:off x="0" y="0"/>
          <a:ext cx="0" cy="0"/>
          <a:chOff x="0" y="0"/>
          <a:chExt cx="0" cy="0"/>
        </a:xfrm>
      </p:grpSpPr>
      <p:sp>
        <p:nvSpPr>
          <p:cNvPr id="57" name="Google Shape;57;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5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62" name="Google Shape;62;p5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5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70"/>
        <p:cNvGrpSpPr/>
        <p:nvPr/>
      </p:nvGrpSpPr>
      <p:grpSpPr>
        <a:xfrm>
          <a:off x="0" y="0"/>
          <a:ext cx="0" cy="0"/>
          <a:chOff x="0" y="0"/>
          <a:chExt cx="0" cy="0"/>
        </a:xfrm>
      </p:grpSpPr>
      <p:sp>
        <p:nvSpPr>
          <p:cNvPr id="71" name="Google Shape;71;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75" name="Google Shape;75;p55"/>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76;p5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elfolie mit Bild">
  <p:cSld name="Titelfolie mit Bild">
    <p:spTree>
      <p:nvGrpSpPr>
        <p:cNvPr id="1" name="Shape 101"/>
        <p:cNvGrpSpPr/>
        <p:nvPr/>
      </p:nvGrpSpPr>
      <p:grpSpPr>
        <a:xfrm>
          <a:off x="0" y="0"/>
          <a:ext cx="0" cy="0"/>
          <a:chOff x="0" y="0"/>
          <a:chExt cx="0" cy="0"/>
        </a:xfrm>
      </p:grpSpPr>
      <p:sp>
        <p:nvSpPr>
          <p:cNvPr id="102" name="Google Shape;102;p59"/>
          <p:cNvSpPr/>
          <p:nvPr/>
        </p:nvSpPr>
        <p:spPr>
          <a:xfrm>
            <a:off x="1" y="6237586"/>
            <a:ext cx="12191999" cy="620414"/>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59"/>
          <p:cNvSpPr/>
          <p:nvPr/>
        </p:nvSpPr>
        <p:spPr>
          <a:xfrm>
            <a:off x="0" y="6171026"/>
            <a:ext cx="12192001" cy="6599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4" name="Google Shape;104;p59"/>
          <p:cNvPicPr preferRelativeResize="0"/>
          <p:nvPr/>
        </p:nvPicPr>
        <p:blipFill rotWithShape="1">
          <a:blip r:embed="rId2">
            <a:alphaModFix/>
          </a:blip>
          <a:srcRect/>
          <a:stretch/>
        </p:blipFill>
        <p:spPr>
          <a:xfrm>
            <a:off x="104945" y="6281603"/>
            <a:ext cx="1061484" cy="400384"/>
          </a:xfrm>
          <a:prstGeom prst="rect">
            <a:avLst/>
          </a:prstGeom>
          <a:noFill/>
          <a:ln>
            <a:noFill/>
          </a:ln>
        </p:spPr>
      </p:pic>
      <p:sp>
        <p:nvSpPr>
          <p:cNvPr id="105" name="Google Shape;105;p59"/>
          <p:cNvSpPr txBox="1">
            <a:spLocks noGrp="1"/>
          </p:cNvSpPr>
          <p:nvPr>
            <p:ph type="ctrTitle"/>
          </p:nvPr>
        </p:nvSpPr>
        <p:spPr>
          <a:xfrm>
            <a:off x="1104900" y="2292094"/>
            <a:ext cx="5734050" cy="221969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Calibri"/>
              <a:buNone/>
              <a:defRPr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59"/>
          <p:cNvSpPr txBox="1">
            <a:spLocks noGrp="1"/>
          </p:cNvSpPr>
          <p:nvPr>
            <p:ph type="subTitle" idx="1"/>
          </p:nvPr>
        </p:nvSpPr>
        <p:spPr>
          <a:xfrm>
            <a:off x="1104900" y="4511784"/>
            <a:ext cx="5734050" cy="95556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7" name="Google Shape;107;p59"/>
          <p:cNvSpPr>
            <a:spLocks noGrp="1"/>
          </p:cNvSpPr>
          <p:nvPr>
            <p:ph type="pic" idx="2"/>
          </p:nvPr>
        </p:nvSpPr>
        <p:spPr>
          <a:xfrm>
            <a:off x="6981063" y="1310656"/>
            <a:ext cx="5210937" cy="4208604"/>
          </a:xfrm>
          <a:prstGeom prst="rect">
            <a:avLst/>
          </a:prstGeom>
          <a:solidFill>
            <a:srgbClr val="CCCCCC"/>
          </a:solidFill>
          <a:ln>
            <a:noFill/>
          </a:ln>
        </p:spPr>
      </p:sp>
      <p:pic>
        <p:nvPicPr>
          <p:cNvPr id="108" name="Google Shape;108;p59"/>
          <p:cNvPicPr preferRelativeResize="0"/>
          <p:nvPr/>
        </p:nvPicPr>
        <p:blipFill rotWithShape="1">
          <a:blip r:embed="rId3">
            <a:alphaModFix/>
          </a:blip>
          <a:srcRect/>
          <a:stretch/>
        </p:blipFill>
        <p:spPr>
          <a:xfrm>
            <a:off x="10099505" y="6266872"/>
            <a:ext cx="1987550" cy="567690"/>
          </a:xfrm>
          <a:prstGeom prst="rect">
            <a:avLst/>
          </a:prstGeom>
          <a:noFill/>
          <a:ln>
            <a:noFill/>
          </a:ln>
        </p:spPr>
      </p:pic>
      <p:sp>
        <p:nvSpPr>
          <p:cNvPr id="109" name="Google Shape;109;p59"/>
          <p:cNvSpPr txBox="1"/>
          <p:nvPr/>
        </p:nvSpPr>
        <p:spPr>
          <a:xfrm>
            <a:off x="4376057" y="6360042"/>
            <a:ext cx="5340977" cy="818408"/>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u="none" strike="noStrike" cap="non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chemeClr val="lt1"/>
              </a:solidFill>
              <a:latin typeface="Calibri"/>
              <a:ea typeface="Calibri"/>
              <a:cs typeface="Calibri"/>
              <a:sym typeface="Calibri"/>
            </a:endParaRPr>
          </a:p>
          <a:p>
            <a:pPr marL="0" marR="0" lvl="0" indent="0" algn="ctr" rtl="0">
              <a:lnSpc>
                <a:spcPct val="100000"/>
              </a:lnSpc>
              <a:spcBef>
                <a:spcPts val="1000"/>
              </a:spcBef>
              <a:spcAft>
                <a:spcPts val="0"/>
              </a:spcAft>
              <a:buClr>
                <a:schemeClr val="accent1"/>
              </a:buClr>
              <a:buSzPts val="2000"/>
              <a:buFont typeface="Noto Sans Symbols"/>
              <a:buNone/>
            </a:pPr>
            <a:endParaRPr sz="2000" b="0" i="0" u="none" strike="noStrike" cap="none">
              <a:solidFill>
                <a:schemeClr val="lt1"/>
              </a:solidFill>
              <a:latin typeface="Calibri"/>
              <a:ea typeface="Calibri"/>
              <a:cs typeface="Calibri"/>
              <a:sym typeface="Calibri"/>
            </a:endParaRPr>
          </a:p>
        </p:txBody>
      </p:sp>
      <p:pic>
        <p:nvPicPr>
          <p:cNvPr id="110" name="Google Shape;110;p59"/>
          <p:cNvPicPr preferRelativeResize="0"/>
          <p:nvPr/>
        </p:nvPicPr>
        <p:blipFill rotWithShape="1">
          <a:blip r:embed="rId4">
            <a:alphaModFix/>
          </a:blip>
          <a:srcRect/>
          <a:stretch/>
        </p:blipFill>
        <p:spPr>
          <a:xfrm>
            <a:off x="10710917" y="94130"/>
            <a:ext cx="1453861" cy="128494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elfolie">
  <p:cSld name="2_Titelfolie">
    <p:spTree>
      <p:nvGrpSpPr>
        <p:cNvPr id="1" name="Shape 111"/>
        <p:cNvGrpSpPr/>
        <p:nvPr/>
      </p:nvGrpSpPr>
      <p:grpSpPr>
        <a:xfrm>
          <a:off x="0" y="0"/>
          <a:ext cx="0" cy="0"/>
          <a:chOff x="0" y="0"/>
          <a:chExt cx="0" cy="0"/>
        </a:xfrm>
      </p:grpSpPr>
      <p:sp>
        <p:nvSpPr>
          <p:cNvPr id="112" name="Google Shape;112;p60"/>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3" name="Google Shape;113;p60"/>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60"/>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5" name="Google Shape;115;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18" name="Google Shape;118;p60"/>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3600"/>
              <a:buFont typeface="Calibri"/>
              <a:buNone/>
            </a:pPr>
            <a:r>
              <a:rPr lang="de-DE" sz="3600" b="1" i="0" u="none" strike="noStrike" cap="none">
                <a:solidFill>
                  <a:schemeClr val="dk1"/>
                </a:solidFill>
                <a:latin typeface="Calibri"/>
                <a:ea typeface="Calibri"/>
                <a:cs typeface="Calibri"/>
                <a:sym typeface="Calibri"/>
              </a:rPr>
              <a:t>STEM</a:t>
            </a:r>
            <a:br>
              <a:rPr lang="de-DE" sz="3600" b="1" i="0" u="none" strike="noStrike" cap="none">
                <a:solidFill>
                  <a:schemeClr val="dk1"/>
                </a:solidFill>
                <a:latin typeface="Calibri"/>
                <a:ea typeface="Calibri"/>
                <a:cs typeface="Calibri"/>
                <a:sym typeface="Calibri"/>
              </a:rPr>
            </a:br>
            <a:r>
              <a:rPr lang="de-DE" sz="3600" b="1" i="0" u="none" strike="noStrike" cap="none">
                <a:solidFill>
                  <a:schemeClr val="dk1"/>
                </a:solidFill>
                <a:latin typeface="Calibri"/>
                <a:ea typeface="Calibri"/>
                <a:cs typeface="Calibri"/>
                <a:sym typeface="Calibri"/>
              </a:rPr>
              <a:t>for inclusive schools</a:t>
            </a:r>
            <a:endParaRPr sz="1400" b="0" i="0" u="none" strike="noStrike" cap="none">
              <a:solidFill>
                <a:srgbClr val="000000"/>
              </a:solidFill>
              <a:latin typeface="Arial"/>
              <a:ea typeface="Arial"/>
              <a:cs typeface="Arial"/>
              <a:sym typeface="Arial"/>
            </a:endParaRPr>
          </a:p>
        </p:txBody>
      </p:sp>
      <p:sp>
        <p:nvSpPr>
          <p:cNvPr id="119" name="Google Shape;119;p60"/>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20" name="Google Shape;120;p60"/>
          <p:cNvPicPr preferRelativeResize="0"/>
          <p:nvPr/>
        </p:nvPicPr>
        <p:blipFill rotWithShape="1">
          <a:blip r:embed="rId2">
            <a:alphaModFix/>
          </a:blip>
          <a:srcRect/>
          <a:stretch/>
        </p:blipFill>
        <p:spPr>
          <a:xfrm>
            <a:off x="10093469" y="148745"/>
            <a:ext cx="1453861" cy="128494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121"/>
        <p:cNvGrpSpPr/>
        <p:nvPr/>
      </p:nvGrpSpPr>
      <p:grpSpPr>
        <a:xfrm>
          <a:off x="0" y="0"/>
          <a:ext cx="0" cy="0"/>
          <a:chOff x="0" y="0"/>
          <a:chExt cx="0" cy="0"/>
        </a:xfrm>
      </p:grpSpPr>
      <p:sp>
        <p:nvSpPr>
          <p:cNvPr id="122" name="Google Shape;122;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6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6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28" name="Google Shape;128;p61"/>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p6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130"/>
        <p:cNvGrpSpPr/>
        <p:nvPr/>
      </p:nvGrpSpPr>
      <p:grpSpPr>
        <a:xfrm>
          <a:off x="0" y="0"/>
          <a:ext cx="0" cy="0"/>
          <a:chOff x="0" y="0"/>
          <a:chExt cx="0" cy="0"/>
        </a:xfrm>
      </p:grpSpPr>
      <p:sp>
        <p:nvSpPr>
          <p:cNvPr id="131" name="Google Shape;131;p6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6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3" name="Google Shape;133;p6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6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5" name="Google Shape;135;p6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39" name="Google Shape;139;p62"/>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6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41"/>
        <p:cNvGrpSpPr/>
        <p:nvPr/>
      </p:nvGrpSpPr>
      <p:grpSpPr>
        <a:xfrm>
          <a:off x="0" y="0"/>
          <a:ext cx="0" cy="0"/>
          <a:chOff x="0" y="0"/>
          <a:chExt cx="0" cy="0"/>
        </a:xfrm>
      </p:grpSpPr>
      <p:sp>
        <p:nvSpPr>
          <p:cNvPr id="142" name="Google Shape;142;p6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63"/>
          <p:cNvSpPr>
            <a:spLocks noGrp="1"/>
          </p:cNvSpPr>
          <p:nvPr>
            <p:ph type="pic" idx="2"/>
          </p:nvPr>
        </p:nvSpPr>
        <p:spPr>
          <a:xfrm>
            <a:off x="5183188" y="987425"/>
            <a:ext cx="6172200" cy="4873625"/>
          </a:xfrm>
          <a:prstGeom prst="rect">
            <a:avLst/>
          </a:prstGeom>
          <a:noFill/>
          <a:ln>
            <a:noFill/>
          </a:ln>
        </p:spPr>
      </p:sp>
      <p:sp>
        <p:nvSpPr>
          <p:cNvPr id="144" name="Google Shape;144;p6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5" name="Google Shape;145;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48" name="Google Shape;148;p6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6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50"/>
        <p:cNvGrpSpPr/>
        <p:nvPr/>
      </p:nvGrpSpPr>
      <p:grpSpPr>
        <a:xfrm>
          <a:off x="0" y="0"/>
          <a:ext cx="0" cy="0"/>
          <a:chOff x="0" y="0"/>
          <a:chExt cx="0" cy="0"/>
        </a:xfrm>
      </p:grpSpPr>
      <p:sp>
        <p:nvSpPr>
          <p:cNvPr id="151" name="Google Shape;151;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6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56" name="Google Shape;156;p6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6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58"/>
        <p:cNvGrpSpPr/>
        <p:nvPr/>
      </p:nvGrpSpPr>
      <p:grpSpPr>
        <a:xfrm>
          <a:off x="0" y="0"/>
          <a:ext cx="0" cy="0"/>
          <a:chOff x="0" y="0"/>
          <a:chExt cx="0" cy="0"/>
        </a:xfrm>
      </p:grpSpPr>
      <p:sp>
        <p:nvSpPr>
          <p:cNvPr id="159" name="Google Shape;159;p6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6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1" name="Google Shape;161;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64" name="Google Shape;164;p65"/>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6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DF8E0">
                <a:alpha val="89411"/>
              </a:srgbClr>
            </a:gs>
            <a:gs pos="72000">
              <a:srgbClr val="F4E9C2"/>
            </a:gs>
            <a:gs pos="100000">
              <a:srgbClr val="F7E09E"/>
            </a:gs>
          </a:gsLst>
          <a:lin ang="5400000" scaled="0"/>
        </a:gradFill>
        <a:effectLst/>
      </p:bgPr>
    </p:bg>
    <p:spTree>
      <p:nvGrpSpPr>
        <p:cNvPr id="1" name="Shape 9"/>
        <p:cNvGrpSpPr/>
        <p:nvPr/>
      </p:nvGrpSpPr>
      <p:grpSpPr>
        <a:xfrm>
          <a:off x="0" y="0"/>
          <a:ext cx="0" cy="0"/>
          <a:chOff x="0" y="0"/>
          <a:chExt cx="0" cy="0"/>
        </a:xfrm>
      </p:grpSpPr>
      <p:sp>
        <p:nvSpPr>
          <p:cNvPr id="10" name="Google Shape;10;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grpSp>
        <p:nvGrpSpPr>
          <p:cNvPr id="15" name="Google Shape;15;p51"/>
          <p:cNvGrpSpPr/>
          <p:nvPr/>
        </p:nvGrpSpPr>
        <p:grpSpPr>
          <a:xfrm>
            <a:off x="1" y="228600"/>
            <a:ext cx="1996775" cy="6638628"/>
            <a:chOff x="2487613" y="285750"/>
            <a:chExt cx="2428875" cy="5654676"/>
          </a:xfrm>
        </p:grpSpPr>
        <p:sp>
          <p:nvSpPr>
            <p:cNvPr id="16" name="Google Shape;16;p51"/>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51"/>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51"/>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51"/>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51"/>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51"/>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51"/>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51"/>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51"/>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p51"/>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p51"/>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51"/>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8" name="Google Shape;28;p51"/>
          <p:cNvGrpSpPr/>
          <p:nvPr/>
        </p:nvGrpSpPr>
        <p:grpSpPr>
          <a:xfrm>
            <a:off x="27222" y="-786"/>
            <a:ext cx="1539072" cy="6854039"/>
            <a:chOff x="6627813" y="194833"/>
            <a:chExt cx="1952625" cy="5678918"/>
          </a:xfrm>
        </p:grpSpPr>
        <p:sp>
          <p:nvSpPr>
            <p:cNvPr id="29" name="Google Shape;29;p51"/>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51"/>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51"/>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51"/>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51"/>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51"/>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51"/>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51"/>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51"/>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51"/>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51"/>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51"/>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1" name="Google Shape;41;p5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2" name="Google Shape;42;p51"/>
          <p:cNvPicPr preferRelativeResize="0"/>
          <p:nvPr/>
        </p:nvPicPr>
        <p:blipFill rotWithShape="1">
          <a:blip r:embed="rId12">
            <a:alphaModFix/>
          </a:blip>
          <a:srcRect/>
          <a:stretch/>
        </p:blipFill>
        <p:spPr>
          <a:xfrm>
            <a:off x="253355" y="5295298"/>
            <a:ext cx="2509612" cy="1673074"/>
          </a:xfrm>
          <a:prstGeom prst="rect">
            <a:avLst/>
          </a:prstGeom>
          <a:noFill/>
          <a:ln>
            <a:noFill/>
          </a:ln>
        </p:spPr>
      </p:pic>
      <p:pic>
        <p:nvPicPr>
          <p:cNvPr id="43" name="Google Shape;43;p51"/>
          <p:cNvPicPr preferRelativeResize="0"/>
          <p:nvPr/>
        </p:nvPicPr>
        <p:blipFill rotWithShape="1">
          <a:blip r:embed="rId13">
            <a:alphaModFix/>
          </a:blip>
          <a:srcRect/>
          <a:stretch/>
        </p:blipFill>
        <p:spPr>
          <a:xfrm>
            <a:off x="2769343" y="6371409"/>
            <a:ext cx="1061484" cy="400384"/>
          </a:xfrm>
          <a:prstGeom prst="rect">
            <a:avLst/>
          </a:prstGeom>
          <a:noFill/>
          <a:ln>
            <a:noFill/>
          </a:ln>
        </p:spPr>
      </p:pic>
      <p:sp>
        <p:nvSpPr>
          <p:cNvPr id="44" name="Google Shape;44;p51"/>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lnSpc>
                <a:spcPct val="100000"/>
              </a:lnSpc>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51"/>
          <p:cNvPicPr preferRelativeResize="0"/>
          <p:nvPr/>
        </p:nvPicPr>
        <p:blipFill rotWithShape="1">
          <a:blip r:embed="rId14">
            <a:alphaModFix/>
          </a:blip>
          <a:srcRect/>
          <a:stretch/>
        </p:blipFill>
        <p:spPr>
          <a:xfrm>
            <a:off x="9585046" y="6244739"/>
            <a:ext cx="1987550" cy="567690"/>
          </a:xfrm>
          <a:prstGeom prst="rect">
            <a:avLst/>
          </a:prstGeom>
          <a:noFill/>
          <a:ln>
            <a:noFill/>
          </a:ln>
        </p:spPr>
      </p:pic>
      <p:pic>
        <p:nvPicPr>
          <p:cNvPr id="46" name="Google Shape;46;p51"/>
          <p:cNvPicPr preferRelativeResize="0"/>
          <p:nvPr/>
        </p:nvPicPr>
        <p:blipFill rotWithShape="1">
          <a:blip r:embed="rId15">
            <a:alphaModFix/>
          </a:blip>
          <a:src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6" r:id="rId4"/>
    <p:sldLayoutId id="2147483657" r:id="rId5"/>
    <p:sldLayoutId id="2147483658" r:id="rId6"/>
    <p:sldLayoutId id="2147483659" r:id="rId7"/>
    <p:sldLayoutId id="2147483660" r:id="rId8"/>
    <p:sldLayoutId id="2147483661" r:id="rId9"/>
    <p:sldLayoutId id="2147483662"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hyperlink" Target="mailto:marc.beutner@uni-paderborn.de"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
          <p:cNvSpPr txBox="1">
            <a:spLocks noGrp="1"/>
          </p:cNvSpPr>
          <p:nvPr>
            <p:ph type="body" idx="2"/>
          </p:nvPr>
        </p:nvSpPr>
        <p:spPr>
          <a:xfrm>
            <a:off x="457199" y="183382"/>
            <a:ext cx="3455581" cy="3999113"/>
          </a:xfrm>
          <a:prstGeom prst="rect">
            <a:avLst/>
          </a:prstGeom>
          <a:solidFill>
            <a:srgbClr val="F3CC5F"/>
          </a:solid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r>
              <a:rPr lang="de-DE" b="1" i="1"/>
              <a:t>Reference Number:</a:t>
            </a:r>
            <a:br>
              <a:rPr lang="de-DE" b="1" i="1"/>
            </a:br>
            <a:r>
              <a:rPr lang="de-DE"/>
              <a:t>2023-1-DE03-KA220-SCH-000151162</a:t>
            </a:r>
            <a:endParaRPr/>
          </a:p>
          <a:p>
            <a:pPr marL="0" lvl="0" indent="0" algn="l" rtl="0">
              <a:lnSpc>
                <a:spcPct val="90000"/>
              </a:lnSpc>
              <a:spcBef>
                <a:spcPts val="1000"/>
              </a:spcBef>
              <a:spcAft>
                <a:spcPts val="0"/>
              </a:spcAft>
              <a:buClr>
                <a:schemeClr val="dk1"/>
              </a:buClr>
              <a:buSzPts val="1600"/>
              <a:buNone/>
            </a:pPr>
            <a:r>
              <a:rPr lang="de-DE" b="1"/>
              <a:t>Duration: </a:t>
            </a:r>
            <a:br>
              <a:rPr lang="de-DE" b="1"/>
            </a:br>
            <a:r>
              <a:rPr lang="de-DE" b="1"/>
              <a:t>03.09.2023 to 02.03.2026</a:t>
            </a:r>
            <a:br>
              <a:rPr lang="de-DE" b="1"/>
            </a:br>
            <a:r>
              <a:rPr lang="de-DE" b="1"/>
              <a:t>(30 months) </a:t>
            </a:r>
            <a:endParaRPr/>
          </a:p>
        </p:txBody>
      </p:sp>
      <p:sp>
        <p:nvSpPr>
          <p:cNvPr id="171" name="Google Shape;171;p1"/>
          <p:cNvSpPr txBox="1">
            <a:spLocks noGrp="1"/>
          </p:cNvSpPr>
          <p:nvPr>
            <p:ph type="title"/>
          </p:nvPr>
        </p:nvSpPr>
        <p:spPr>
          <a:xfrm>
            <a:off x="457199" y="183383"/>
            <a:ext cx="3854280" cy="255981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6B4C2C"/>
              </a:buClr>
              <a:buSzPct val="100000"/>
              <a:buFont typeface="Calibri"/>
              <a:buNone/>
            </a:pPr>
            <a:r>
              <a:rPr lang="de-DE" sz="4000" b="1" dirty="0">
                <a:solidFill>
                  <a:srgbClr val="6B4C2C"/>
                </a:solidFill>
              </a:rPr>
              <a:t>STEM </a:t>
            </a:r>
            <a:r>
              <a:rPr lang="de-DE" sz="4000" b="1" dirty="0" err="1">
                <a:solidFill>
                  <a:srgbClr val="6B4C2C"/>
                </a:solidFill>
              </a:rPr>
              <a:t>for</a:t>
            </a:r>
            <a:br>
              <a:rPr lang="de-DE" sz="4000" b="1" dirty="0">
                <a:solidFill>
                  <a:srgbClr val="6B4C2C"/>
                </a:solidFill>
              </a:rPr>
            </a:br>
            <a:r>
              <a:rPr lang="de-DE" sz="4000" b="1" dirty="0">
                <a:solidFill>
                  <a:srgbClr val="6B4C2C"/>
                </a:solidFill>
              </a:rPr>
              <a:t>inclusive </a:t>
            </a:r>
            <a:r>
              <a:rPr lang="de-DE" sz="4000" b="1" dirty="0" err="1">
                <a:solidFill>
                  <a:srgbClr val="6B4C2C"/>
                </a:solidFill>
              </a:rPr>
              <a:t>schools</a:t>
            </a:r>
            <a:br>
              <a:rPr lang="de-DE" dirty="0"/>
            </a:br>
            <a:br>
              <a:rPr lang="de-DE" sz="1700" dirty="0"/>
            </a:br>
            <a:r>
              <a:rPr lang="de-DE" sz="1800" dirty="0"/>
              <a:t>School Education</a:t>
            </a:r>
            <a:br>
              <a:rPr lang="de-DE" sz="1800" dirty="0"/>
            </a:br>
            <a:r>
              <a:rPr lang="de-DE" sz="1800" dirty="0"/>
              <a:t>ERASMUS+</a:t>
            </a:r>
            <a:br>
              <a:rPr lang="de-DE" sz="1800" dirty="0"/>
            </a:br>
            <a:br>
              <a:rPr lang="de-DE" sz="1800" dirty="0"/>
            </a:br>
            <a:r>
              <a:rPr lang="de-DE" sz="1800" dirty="0"/>
              <a:t>KA220-NW-23-30-151162</a:t>
            </a:r>
            <a:br>
              <a:rPr lang="de-DE" sz="1800" dirty="0"/>
            </a:br>
            <a:r>
              <a:rPr lang="de-DE" sz="1800" dirty="0" err="1"/>
              <a:t>Cooperation</a:t>
            </a:r>
            <a:r>
              <a:rPr lang="de-DE" sz="1800" dirty="0"/>
              <a:t> </a:t>
            </a:r>
            <a:r>
              <a:rPr lang="de-DE" sz="1800" dirty="0" err="1"/>
              <a:t>partnerships</a:t>
            </a:r>
            <a:r>
              <a:rPr lang="de-DE" sz="1800" dirty="0"/>
              <a:t> in</a:t>
            </a:r>
            <a:br>
              <a:rPr lang="de-DE" sz="1800" dirty="0"/>
            </a:br>
            <a:r>
              <a:rPr lang="de-DE" sz="1800" dirty="0" err="1"/>
              <a:t>school</a:t>
            </a:r>
            <a:r>
              <a:rPr lang="de-DE" sz="1800" dirty="0"/>
              <a:t> </a:t>
            </a:r>
            <a:r>
              <a:rPr lang="de-DE" sz="1800" dirty="0" err="1"/>
              <a:t>education</a:t>
            </a:r>
            <a:endParaRPr dirty="0"/>
          </a:p>
        </p:txBody>
      </p:sp>
      <p:sp>
        <p:nvSpPr>
          <p:cNvPr id="172" name="Google Shape;172;p1"/>
          <p:cNvSpPr txBox="1">
            <a:spLocks noGrp="1"/>
          </p:cNvSpPr>
          <p:nvPr>
            <p:ph type="body" idx="1"/>
          </p:nvPr>
        </p:nvSpPr>
        <p:spPr>
          <a:xfrm>
            <a:off x="4619379" y="594359"/>
            <a:ext cx="6492240" cy="5257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de-DE"/>
              <a:t> </a:t>
            </a:r>
            <a:br>
              <a:rPr lang="de-DE"/>
            </a:br>
            <a:endParaRPr/>
          </a:p>
        </p:txBody>
      </p:sp>
      <p:sp>
        <p:nvSpPr>
          <p:cNvPr id="173" name="Google Shape;173;p1"/>
          <p:cNvSpPr txBox="1"/>
          <p:nvPr/>
        </p:nvSpPr>
        <p:spPr>
          <a:xfrm>
            <a:off x="4311479" y="5580116"/>
            <a:ext cx="6400800" cy="818408"/>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1800"/>
              <a:buFont typeface="Noto Sans Symbols"/>
              <a:buNone/>
            </a:pPr>
            <a:r>
              <a:rPr lang="de-DE" sz="1800" b="0" i="0" u="none" strike="noStrike" cap="none" dirty="0">
                <a:solidFill>
                  <a:srgbClr val="595959"/>
                </a:solidFill>
                <a:latin typeface="Calibri"/>
                <a:ea typeface="Calibri"/>
                <a:cs typeface="Calibri"/>
                <a:sym typeface="Calibri"/>
              </a:rPr>
              <a:t>Chair </a:t>
            </a:r>
            <a:r>
              <a:rPr lang="de-DE" sz="1800" b="0" i="0" u="none" strike="noStrike" cap="none" dirty="0" err="1">
                <a:solidFill>
                  <a:srgbClr val="595959"/>
                </a:solidFill>
                <a:latin typeface="Calibri"/>
                <a:ea typeface="Calibri"/>
                <a:cs typeface="Calibri"/>
                <a:sym typeface="Calibri"/>
              </a:rPr>
              <a:t>of</a:t>
            </a:r>
            <a:r>
              <a:rPr lang="de-DE" sz="1800" b="0" i="0" u="none" strike="noStrike" cap="none" dirty="0">
                <a:solidFill>
                  <a:srgbClr val="595959"/>
                </a:solidFill>
                <a:latin typeface="Calibri"/>
                <a:ea typeface="Calibri"/>
                <a:cs typeface="Calibri"/>
                <a:sym typeface="Calibri"/>
              </a:rPr>
              <a:t> Business and Human </a:t>
            </a:r>
            <a:r>
              <a:rPr lang="de-DE" sz="1800" b="0" i="0" u="none" strike="noStrike" cap="none" dirty="0" err="1">
                <a:solidFill>
                  <a:srgbClr val="595959"/>
                </a:solidFill>
                <a:latin typeface="Calibri"/>
                <a:ea typeface="Calibri"/>
                <a:cs typeface="Calibri"/>
                <a:sym typeface="Calibri"/>
              </a:rPr>
              <a:t>Resource</a:t>
            </a:r>
            <a:r>
              <a:rPr lang="de-DE" sz="1800" b="0" i="0" u="none" strike="noStrike" cap="none" dirty="0">
                <a:solidFill>
                  <a:srgbClr val="595959"/>
                </a:solidFill>
                <a:latin typeface="Calibri"/>
                <a:ea typeface="Calibri"/>
                <a:cs typeface="Calibri"/>
                <a:sym typeface="Calibri"/>
              </a:rPr>
              <a:t> Education II</a:t>
            </a:r>
            <a:br>
              <a:rPr lang="de-DE" sz="1800" b="0" i="0" u="none" strike="noStrike" cap="none" dirty="0">
                <a:solidFill>
                  <a:srgbClr val="595959"/>
                </a:solidFill>
                <a:latin typeface="Calibri"/>
                <a:ea typeface="Calibri"/>
                <a:cs typeface="Calibri"/>
                <a:sym typeface="Calibri"/>
              </a:rPr>
            </a:br>
            <a:r>
              <a:rPr lang="de-DE" sz="1800" b="0" i="0" u="none" strike="noStrike" cap="none" dirty="0">
                <a:solidFill>
                  <a:srgbClr val="595959"/>
                </a:solidFill>
                <a:latin typeface="Calibri"/>
                <a:ea typeface="Calibri"/>
                <a:cs typeface="Calibri"/>
                <a:sym typeface="Calibri"/>
              </a:rPr>
              <a:t>Prof. Dr. Marc Beutner</a:t>
            </a:r>
            <a:endParaRPr sz="1400" b="0" i="0" u="none" strike="noStrike" cap="none" dirty="0">
              <a:solidFill>
                <a:srgbClr val="000000"/>
              </a:solidFill>
              <a:latin typeface="Arial"/>
              <a:ea typeface="Arial"/>
              <a:cs typeface="Arial"/>
              <a:sym typeface="Arial"/>
            </a:endParaRPr>
          </a:p>
        </p:txBody>
      </p:sp>
      <p:sp>
        <p:nvSpPr>
          <p:cNvPr id="174" name="Google Shape;174;p1"/>
          <p:cNvSpPr txBox="1"/>
          <p:nvPr/>
        </p:nvSpPr>
        <p:spPr>
          <a:xfrm>
            <a:off x="4220679" y="360358"/>
            <a:ext cx="7834472" cy="4455292"/>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accent1"/>
              </a:buClr>
              <a:buSzPts val="3200"/>
              <a:buFont typeface="Noto Sans Symbols"/>
              <a:buNone/>
            </a:pPr>
            <a:r>
              <a:rPr lang="de-DE" sz="3200" b="1" i="0" u="none" strike="noStrike" cap="none" dirty="0">
                <a:solidFill>
                  <a:srgbClr val="6B4C2C"/>
                </a:solidFill>
                <a:latin typeface="Calibri"/>
                <a:ea typeface="Calibri"/>
                <a:cs typeface="Calibri"/>
                <a:sym typeface="Calibri"/>
              </a:rPr>
              <a:t>STEM </a:t>
            </a:r>
            <a:r>
              <a:rPr lang="de-DE" sz="3200" b="1" i="0" u="none" strike="noStrike" cap="none" dirty="0" err="1">
                <a:solidFill>
                  <a:srgbClr val="6B4C2C"/>
                </a:solidFill>
                <a:latin typeface="Calibri"/>
                <a:ea typeface="Calibri"/>
                <a:cs typeface="Calibri"/>
                <a:sym typeface="Calibri"/>
              </a:rPr>
              <a:t>for</a:t>
            </a:r>
            <a:br>
              <a:rPr lang="de-DE" sz="3200" b="1" i="0" u="none" strike="noStrike" cap="none" dirty="0">
                <a:solidFill>
                  <a:srgbClr val="6B4C2C"/>
                </a:solidFill>
                <a:latin typeface="Calibri"/>
                <a:ea typeface="Calibri"/>
                <a:cs typeface="Calibri"/>
                <a:sym typeface="Calibri"/>
              </a:rPr>
            </a:br>
            <a:r>
              <a:rPr lang="de-DE" sz="3200" b="1" i="0" u="none" strike="noStrike" cap="none" dirty="0">
                <a:solidFill>
                  <a:srgbClr val="6B4C2C"/>
                </a:solidFill>
                <a:latin typeface="Calibri"/>
                <a:ea typeface="Calibri"/>
                <a:cs typeface="Calibri"/>
                <a:sym typeface="Calibri"/>
              </a:rPr>
              <a:t>inclusive </a:t>
            </a:r>
            <a:r>
              <a:rPr lang="de-DE" sz="3200" b="1" i="0" u="none" strike="noStrike" cap="none" dirty="0" err="1">
                <a:solidFill>
                  <a:srgbClr val="6B4C2C"/>
                </a:solidFill>
                <a:latin typeface="Calibri"/>
                <a:ea typeface="Calibri"/>
                <a:cs typeface="Calibri"/>
                <a:sym typeface="Calibri"/>
              </a:rPr>
              <a:t>schools</a:t>
            </a:r>
            <a:br>
              <a:rPr lang="de-DE" sz="3000" b="1" i="0" u="none" strike="noStrike" cap="none" dirty="0">
                <a:solidFill>
                  <a:srgbClr val="595959"/>
                </a:solidFill>
                <a:latin typeface="Calibri"/>
                <a:ea typeface="Calibri"/>
                <a:cs typeface="Calibri"/>
                <a:sym typeface="Calibri"/>
              </a:rPr>
            </a:br>
            <a:endParaRPr sz="1100" b="1" i="0" u="none" strike="noStrike" cap="none" dirty="0">
              <a:solidFill>
                <a:srgbClr val="595959"/>
              </a:solidFill>
              <a:latin typeface="Calibri"/>
              <a:ea typeface="Calibri"/>
              <a:cs typeface="Calibri"/>
              <a:sym typeface="Calibri"/>
            </a:endParaRPr>
          </a:p>
          <a:p>
            <a:pPr marL="0" marR="0" lvl="0" indent="0" algn="l" rtl="0">
              <a:lnSpc>
                <a:spcPct val="100000"/>
              </a:lnSpc>
              <a:spcBef>
                <a:spcPts val="1000"/>
              </a:spcBef>
              <a:spcAft>
                <a:spcPts val="0"/>
              </a:spcAft>
              <a:buClr>
                <a:schemeClr val="accent1"/>
              </a:buClr>
              <a:buSzPts val="2800"/>
              <a:buFont typeface="Noto Sans Symbols"/>
              <a:buNone/>
            </a:pPr>
            <a:r>
              <a:rPr lang="de-DE" sz="2800" b="1" i="0" u="none" strike="noStrike" cap="none" dirty="0">
                <a:solidFill>
                  <a:srgbClr val="595959"/>
                </a:solidFill>
                <a:latin typeface="Calibri"/>
                <a:ea typeface="Calibri"/>
                <a:cs typeface="Calibri"/>
                <a:sym typeface="Calibri"/>
              </a:rPr>
              <a:t>Learning Teaching Training </a:t>
            </a:r>
            <a:r>
              <a:rPr lang="de-DE" sz="2800" b="1" i="0" u="none" strike="noStrike" cap="none" dirty="0" err="1">
                <a:solidFill>
                  <a:srgbClr val="595959"/>
                </a:solidFill>
                <a:latin typeface="Calibri"/>
                <a:ea typeface="Calibri"/>
                <a:cs typeface="Calibri"/>
                <a:sym typeface="Calibri"/>
              </a:rPr>
              <a:t>Activity</a:t>
            </a:r>
            <a:r>
              <a:rPr lang="de-DE" sz="2800" b="1" i="0" u="none" strike="noStrike" cap="none" dirty="0">
                <a:solidFill>
                  <a:srgbClr val="595959"/>
                </a:solidFill>
                <a:latin typeface="Calibri"/>
                <a:ea typeface="Calibri"/>
                <a:cs typeface="Calibri"/>
                <a:sym typeface="Calibri"/>
              </a:rPr>
              <a:t>- LTTA</a:t>
            </a:r>
            <a:br>
              <a:rPr lang="de-DE" sz="2800" b="1" i="0" u="none" strike="noStrike" cap="none" dirty="0">
                <a:solidFill>
                  <a:srgbClr val="595959"/>
                </a:solidFill>
                <a:latin typeface="Calibri"/>
                <a:ea typeface="Calibri"/>
                <a:cs typeface="Calibri"/>
                <a:sym typeface="Calibri"/>
              </a:rPr>
            </a:br>
            <a:r>
              <a:rPr lang="de-DE" sz="2800" b="1" i="0" u="none" strike="noStrike" cap="none" dirty="0" err="1">
                <a:solidFill>
                  <a:srgbClr val="595959"/>
                </a:solidFill>
                <a:latin typeface="Calibri"/>
                <a:ea typeface="Calibri"/>
                <a:cs typeface="Calibri"/>
                <a:sym typeface="Calibri"/>
              </a:rPr>
              <a:t>Pedagogical</a:t>
            </a:r>
            <a:r>
              <a:rPr lang="de-DE" sz="2800" b="1" i="0" u="none" strike="noStrike" cap="none" dirty="0">
                <a:solidFill>
                  <a:srgbClr val="595959"/>
                </a:solidFill>
                <a:latin typeface="Calibri"/>
                <a:ea typeface="Calibri"/>
                <a:cs typeface="Calibri"/>
                <a:sym typeface="Calibri"/>
              </a:rPr>
              <a:t> Conference – Galati – Romania</a:t>
            </a:r>
            <a:br>
              <a:rPr lang="de-DE" sz="2800" b="1" i="0" u="none" strike="noStrike" cap="none" dirty="0">
                <a:solidFill>
                  <a:srgbClr val="595959"/>
                </a:solidFill>
                <a:latin typeface="Calibri"/>
                <a:ea typeface="Calibri"/>
                <a:cs typeface="Calibri"/>
                <a:sym typeface="Calibri"/>
              </a:rPr>
            </a:br>
            <a:r>
              <a:rPr lang="de-DE" sz="1600" b="1" i="0" u="none" strike="noStrike" cap="none" dirty="0">
                <a:solidFill>
                  <a:srgbClr val="595959"/>
                </a:solidFill>
                <a:latin typeface="Calibri"/>
                <a:ea typeface="Calibri"/>
                <a:cs typeface="Calibri"/>
                <a:sym typeface="Calibri"/>
              </a:rPr>
              <a:t>25</a:t>
            </a:r>
            <a:r>
              <a:rPr lang="de-DE" sz="1600" b="1" i="0" u="none" strike="noStrike" cap="none" baseline="30000" dirty="0">
                <a:solidFill>
                  <a:srgbClr val="595959"/>
                </a:solidFill>
                <a:latin typeface="Calibri"/>
                <a:ea typeface="Calibri"/>
                <a:cs typeface="Calibri"/>
                <a:sym typeface="Calibri"/>
              </a:rPr>
              <a:t>th</a:t>
            </a:r>
            <a:r>
              <a:rPr lang="de-DE" sz="1600" b="1" i="0" u="none" strike="noStrike" cap="none" dirty="0">
                <a:solidFill>
                  <a:srgbClr val="595959"/>
                </a:solidFill>
                <a:latin typeface="Calibri"/>
                <a:ea typeface="Calibri"/>
                <a:cs typeface="Calibri"/>
                <a:sym typeface="Calibri"/>
              </a:rPr>
              <a:t> </a:t>
            </a:r>
            <a:r>
              <a:rPr lang="de-DE" sz="1600" b="1" i="0" u="none" strike="noStrike" cap="none" dirty="0" err="1">
                <a:solidFill>
                  <a:srgbClr val="595959"/>
                </a:solidFill>
                <a:latin typeface="Calibri"/>
                <a:ea typeface="Calibri"/>
                <a:cs typeface="Calibri"/>
                <a:sym typeface="Calibri"/>
              </a:rPr>
              <a:t>to</a:t>
            </a:r>
            <a:r>
              <a:rPr lang="de-DE" sz="1600" b="1" i="0" u="none" strike="noStrike" cap="none" dirty="0">
                <a:solidFill>
                  <a:srgbClr val="595959"/>
                </a:solidFill>
                <a:latin typeface="Calibri"/>
                <a:ea typeface="Calibri"/>
                <a:cs typeface="Calibri"/>
                <a:sym typeface="Calibri"/>
              </a:rPr>
              <a:t> </a:t>
            </a:r>
            <a:r>
              <a:rPr lang="de-DE" sz="1600" b="1" i="0" u="none" strike="noStrike" cap="none" dirty="0" err="1">
                <a:solidFill>
                  <a:srgbClr val="595959"/>
                </a:solidFill>
                <a:latin typeface="Calibri"/>
                <a:ea typeface="Calibri"/>
                <a:cs typeface="Calibri"/>
                <a:sym typeface="Calibri"/>
              </a:rPr>
              <a:t>the</a:t>
            </a:r>
            <a:r>
              <a:rPr lang="de-DE" sz="1600" b="1" i="0" u="none" strike="noStrike" cap="none" dirty="0">
                <a:solidFill>
                  <a:srgbClr val="595959"/>
                </a:solidFill>
                <a:latin typeface="Calibri"/>
                <a:ea typeface="Calibri"/>
                <a:cs typeface="Calibri"/>
                <a:sym typeface="Calibri"/>
              </a:rPr>
              <a:t> 29</a:t>
            </a:r>
            <a:r>
              <a:rPr lang="de-DE" sz="1600" b="1" i="0" u="none" strike="noStrike" cap="none" baseline="30000" dirty="0">
                <a:solidFill>
                  <a:srgbClr val="595959"/>
                </a:solidFill>
                <a:latin typeface="Calibri"/>
                <a:ea typeface="Calibri"/>
                <a:cs typeface="Calibri"/>
                <a:sym typeface="Calibri"/>
              </a:rPr>
              <a:t>th</a:t>
            </a:r>
            <a:r>
              <a:rPr lang="de-DE" sz="1600" b="1" i="0" u="none" strike="noStrike" cap="none" dirty="0">
                <a:solidFill>
                  <a:srgbClr val="595959"/>
                </a:solidFill>
                <a:latin typeface="Calibri"/>
                <a:ea typeface="Calibri"/>
                <a:cs typeface="Calibri"/>
                <a:sym typeface="Calibri"/>
              </a:rPr>
              <a:t> </a:t>
            </a:r>
            <a:r>
              <a:rPr lang="de-DE" sz="1600" b="1" i="0" u="none" strike="noStrike" cap="none" dirty="0" err="1">
                <a:solidFill>
                  <a:srgbClr val="595959"/>
                </a:solidFill>
                <a:latin typeface="Calibri"/>
                <a:ea typeface="Calibri"/>
                <a:cs typeface="Calibri"/>
                <a:sym typeface="Calibri"/>
              </a:rPr>
              <a:t>of</a:t>
            </a:r>
            <a:r>
              <a:rPr lang="de-DE" sz="1600" b="1" i="0" u="none" strike="noStrike" cap="none" dirty="0">
                <a:solidFill>
                  <a:srgbClr val="595959"/>
                </a:solidFill>
                <a:latin typeface="Calibri"/>
                <a:ea typeface="Calibri"/>
                <a:cs typeface="Calibri"/>
                <a:sym typeface="Calibri"/>
              </a:rPr>
              <a:t> November 2024</a:t>
            </a:r>
            <a:br>
              <a:rPr lang="de-DE" sz="2000" b="1" i="0" u="none" strike="noStrike" cap="none" dirty="0">
                <a:solidFill>
                  <a:srgbClr val="595959"/>
                </a:solidFill>
                <a:latin typeface="Calibri"/>
                <a:ea typeface="Calibri"/>
                <a:cs typeface="Calibri"/>
                <a:sym typeface="Calibri"/>
              </a:rPr>
            </a:br>
            <a:endParaRPr sz="2800" b="1" i="0" u="none" strike="noStrike" cap="none" dirty="0">
              <a:solidFill>
                <a:srgbClr val="595959"/>
              </a:solidFill>
              <a:latin typeface="Calibri"/>
              <a:ea typeface="Calibri"/>
              <a:cs typeface="Calibri"/>
              <a:sym typeface="Calibri"/>
            </a:endParaRPr>
          </a:p>
          <a:p>
            <a:pPr marL="0" marR="0" lvl="0" indent="0" algn="l" rtl="0">
              <a:lnSpc>
                <a:spcPct val="100000"/>
              </a:lnSpc>
              <a:spcBef>
                <a:spcPts val="1000"/>
              </a:spcBef>
              <a:spcAft>
                <a:spcPts val="0"/>
              </a:spcAft>
              <a:buClr>
                <a:schemeClr val="accent1"/>
              </a:buClr>
              <a:buSzPts val="2400"/>
              <a:buFont typeface="Noto Sans Symbols"/>
              <a:buNone/>
            </a:pPr>
            <a:r>
              <a:rPr lang="de-DE" sz="2400" b="1" i="0" u="none" strike="noStrike" cap="none" dirty="0">
                <a:solidFill>
                  <a:srgbClr val="595959"/>
                </a:solidFill>
                <a:latin typeface="Calibri"/>
                <a:ea typeface="Calibri"/>
                <a:cs typeface="Calibri"/>
                <a:sym typeface="Calibri"/>
              </a:rPr>
              <a:t>Transversal Skills </a:t>
            </a:r>
            <a:r>
              <a:rPr lang="de-DE" sz="2400" b="1" dirty="0">
                <a:solidFill>
                  <a:srgbClr val="595959"/>
                </a:solidFill>
                <a:latin typeface="Calibri"/>
                <a:ea typeface="Calibri"/>
                <a:cs typeface="Calibri"/>
                <a:sym typeface="Calibri"/>
              </a:rPr>
              <a:t>and</a:t>
            </a:r>
            <a:r>
              <a:rPr lang="de-DE" sz="2400" b="1" i="0" u="none" strike="noStrike" cap="none" dirty="0">
                <a:solidFill>
                  <a:srgbClr val="595959"/>
                </a:solidFill>
                <a:latin typeface="Calibri"/>
                <a:ea typeface="Calibri"/>
                <a:cs typeface="Calibri"/>
                <a:sym typeface="Calibri"/>
              </a:rPr>
              <a:t> </a:t>
            </a:r>
            <a:r>
              <a:rPr lang="de-DE" sz="2400" b="1" i="0" u="none" strike="noStrike" cap="none" dirty="0" err="1">
                <a:solidFill>
                  <a:srgbClr val="595959"/>
                </a:solidFill>
                <a:latin typeface="Calibri"/>
                <a:ea typeface="Calibri"/>
                <a:cs typeface="Calibri"/>
                <a:sym typeface="Calibri"/>
              </a:rPr>
              <a:t>Competencies</a:t>
            </a:r>
            <a:br>
              <a:rPr lang="de-DE" sz="2400" b="1" i="0" u="none" strike="noStrike" cap="none" dirty="0">
                <a:solidFill>
                  <a:srgbClr val="595959"/>
                </a:solidFill>
                <a:latin typeface="Calibri"/>
                <a:ea typeface="Calibri"/>
                <a:cs typeface="Calibri"/>
                <a:sym typeface="Calibri"/>
              </a:rPr>
            </a:br>
            <a:r>
              <a:rPr lang="de-DE" sz="2000" b="1" i="0" u="none" strike="noStrike" cap="none" dirty="0" err="1">
                <a:solidFill>
                  <a:srgbClr val="595959"/>
                </a:solidFill>
                <a:latin typeface="Calibri"/>
                <a:ea typeface="Calibri"/>
                <a:cs typeface="Calibri"/>
                <a:sym typeface="Calibri"/>
              </a:rPr>
              <a:t>Presentation</a:t>
            </a:r>
            <a:r>
              <a:rPr lang="de-DE" sz="2000" b="1" i="0" u="none" strike="noStrike" cap="none" dirty="0">
                <a:solidFill>
                  <a:srgbClr val="595959"/>
                </a:solidFill>
                <a:latin typeface="Calibri"/>
                <a:ea typeface="Calibri"/>
                <a:cs typeface="Calibri"/>
                <a:sym typeface="Calibri"/>
              </a:rPr>
              <a:t> </a:t>
            </a:r>
            <a:r>
              <a:rPr lang="de-DE" sz="2000" b="1" i="0" u="none" strike="noStrike" cap="none" dirty="0" err="1">
                <a:solidFill>
                  <a:srgbClr val="595959"/>
                </a:solidFill>
                <a:latin typeface="Calibri"/>
                <a:ea typeface="Calibri"/>
                <a:cs typeface="Calibri"/>
                <a:sym typeface="Calibri"/>
              </a:rPr>
              <a:t>of</a:t>
            </a:r>
            <a:r>
              <a:rPr lang="de-DE" sz="2000" b="1" i="0" u="none" strike="noStrike" cap="none" dirty="0">
                <a:solidFill>
                  <a:srgbClr val="595959"/>
                </a:solidFill>
                <a:latin typeface="Calibri"/>
                <a:ea typeface="Calibri"/>
                <a:cs typeface="Calibri"/>
                <a:sym typeface="Calibri"/>
              </a:rPr>
              <a:t> </a:t>
            </a:r>
            <a:r>
              <a:rPr lang="de-DE" sz="2000" b="1" i="0" u="none" strike="noStrike" cap="none" dirty="0" err="1">
                <a:solidFill>
                  <a:srgbClr val="595959"/>
                </a:solidFill>
                <a:latin typeface="Calibri"/>
                <a:ea typeface="Calibri"/>
                <a:cs typeface="Calibri"/>
                <a:sym typeface="Calibri"/>
              </a:rPr>
              <a:t>the</a:t>
            </a:r>
            <a:r>
              <a:rPr lang="de-DE" sz="2000" b="1" i="0" u="none" strike="noStrike" cap="none" dirty="0">
                <a:solidFill>
                  <a:srgbClr val="595959"/>
                </a:solidFill>
                <a:latin typeface="Calibri"/>
                <a:ea typeface="Calibri"/>
                <a:cs typeface="Calibri"/>
                <a:sym typeface="Calibri"/>
              </a:rPr>
              <a:t> </a:t>
            </a:r>
            <a:r>
              <a:rPr lang="de-DE" sz="2000" b="1" i="0" u="none" strike="noStrike" cap="none" dirty="0" err="1">
                <a:solidFill>
                  <a:srgbClr val="595959"/>
                </a:solidFill>
                <a:latin typeface="Calibri"/>
                <a:ea typeface="Calibri"/>
                <a:cs typeface="Calibri"/>
                <a:sym typeface="Calibri"/>
              </a:rPr>
              <a:t>leading</a:t>
            </a:r>
            <a:r>
              <a:rPr lang="de-DE" sz="2000" b="1" i="0" u="none" strike="noStrike" cap="none" dirty="0">
                <a:solidFill>
                  <a:srgbClr val="595959"/>
                </a:solidFill>
                <a:latin typeface="Calibri"/>
                <a:ea typeface="Calibri"/>
                <a:cs typeface="Calibri"/>
                <a:sym typeface="Calibri"/>
              </a:rPr>
              <a:t> </a:t>
            </a:r>
            <a:r>
              <a:rPr lang="de-DE" sz="2000" b="1" i="0" u="none" strike="noStrike" cap="none" dirty="0" err="1">
                <a:solidFill>
                  <a:srgbClr val="595959"/>
                </a:solidFill>
                <a:latin typeface="Calibri"/>
                <a:ea typeface="Calibri"/>
                <a:cs typeface="Calibri"/>
                <a:sym typeface="Calibri"/>
              </a:rPr>
              <a:t>partner</a:t>
            </a:r>
            <a:r>
              <a:rPr lang="de-DE" sz="2000" b="1" i="0" u="none" strike="noStrike" cap="none" dirty="0">
                <a:solidFill>
                  <a:srgbClr val="595959"/>
                </a:solidFill>
                <a:latin typeface="Calibri"/>
                <a:ea typeface="Calibri"/>
                <a:cs typeface="Calibri"/>
                <a:sym typeface="Calibri"/>
              </a:rPr>
              <a:t>:</a:t>
            </a:r>
            <a:br>
              <a:rPr lang="de-DE" sz="2000" b="1" i="0" u="none" strike="noStrike" cap="none" dirty="0">
                <a:solidFill>
                  <a:srgbClr val="595959"/>
                </a:solidFill>
                <a:latin typeface="Calibri"/>
                <a:ea typeface="Calibri"/>
                <a:cs typeface="Calibri"/>
                <a:sym typeface="Calibri"/>
              </a:rPr>
            </a:br>
            <a:r>
              <a:rPr lang="de-DE" sz="2000" b="1" i="0" u="none" strike="noStrike" cap="none" dirty="0">
                <a:solidFill>
                  <a:srgbClr val="595959"/>
                </a:solidFill>
                <a:latin typeface="Calibri"/>
                <a:ea typeface="Calibri"/>
                <a:cs typeface="Calibri"/>
                <a:sym typeface="Calibri"/>
              </a:rPr>
              <a:t>University </a:t>
            </a:r>
            <a:r>
              <a:rPr lang="de-DE" sz="2000" b="1" i="0" u="none" strike="noStrike" cap="none" dirty="0" err="1">
                <a:solidFill>
                  <a:srgbClr val="595959"/>
                </a:solidFill>
                <a:latin typeface="Calibri"/>
                <a:ea typeface="Calibri"/>
                <a:cs typeface="Calibri"/>
                <a:sym typeface="Calibri"/>
              </a:rPr>
              <a:t>of</a:t>
            </a:r>
            <a:r>
              <a:rPr lang="de-DE" sz="2000" b="1" i="0" u="none" strike="noStrike" cap="none" dirty="0">
                <a:solidFill>
                  <a:srgbClr val="595959"/>
                </a:solidFill>
                <a:latin typeface="Calibri"/>
                <a:ea typeface="Calibri"/>
                <a:cs typeface="Calibri"/>
                <a:sym typeface="Calibri"/>
              </a:rPr>
              <a:t> Paderborn</a:t>
            </a:r>
            <a:endParaRPr sz="2000" b="0" i="0" u="none" strike="noStrike" cap="none" dirty="0">
              <a:solidFill>
                <a:srgbClr val="595959"/>
              </a:solidFill>
              <a:latin typeface="Calibri"/>
              <a:ea typeface="Calibri"/>
              <a:cs typeface="Calibri"/>
              <a:sym typeface="Calibri"/>
            </a:endParaRPr>
          </a:p>
        </p:txBody>
      </p:sp>
      <p:pic>
        <p:nvPicPr>
          <p:cNvPr id="175" name="Google Shape;175;p1"/>
          <p:cNvPicPr preferRelativeResize="0"/>
          <p:nvPr/>
        </p:nvPicPr>
        <p:blipFill rotWithShape="1">
          <a:blip r:embed="rId3">
            <a:alphaModFix/>
          </a:blip>
          <a:srcRect/>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9">
          <a:extLst>
            <a:ext uri="{FF2B5EF4-FFF2-40B4-BE49-F238E27FC236}">
              <a16:creationId xmlns:a16="http://schemas.microsoft.com/office/drawing/2014/main" id="{C401359D-6957-6346-54FD-A011B6F6E636}"/>
            </a:ext>
          </a:extLst>
        </p:cNvPr>
        <p:cNvGrpSpPr/>
        <p:nvPr/>
      </p:nvGrpSpPr>
      <p:grpSpPr>
        <a:xfrm>
          <a:off x="0" y="0"/>
          <a:ext cx="0" cy="0"/>
          <a:chOff x="0" y="0"/>
          <a:chExt cx="0" cy="0"/>
        </a:xfrm>
      </p:grpSpPr>
      <p:sp>
        <p:nvSpPr>
          <p:cNvPr id="180" name="Google Shape;180;p6">
            <a:extLst>
              <a:ext uri="{FF2B5EF4-FFF2-40B4-BE49-F238E27FC236}">
                <a16:creationId xmlns:a16="http://schemas.microsoft.com/office/drawing/2014/main" id="{50D0F7EF-7272-367C-0303-840863310691}"/>
              </a:ext>
            </a:extLst>
          </p:cNvPr>
          <p:cNvSpPr txBox="1">
            <a:spLocks noGrp="1"/>
          </p:cNvSpPr>
          <p:nvPr>
            <p:ph type="title"/>
          </p:nvPr>
        </p:nvSpPr>
        <p:spPr>
          <a:xfrm>
            <a:off x="838200" y="-210087"/>
            <a:ext cx="10515600" cy="132556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A </a:t>
            </a:r>
            <a:r>
              <a:rPr lang="de-DE" dirty="0" err="1"/>
              <a:t>starting</a:t>
            </a:r>
            <a:r>
              <a:rPr lang="de-DE" dirty="0"/>
              <a:t> </a:t>
            </a:r>
            <a:r>
              <a:rPr lang="de-DE" dirty="0" err="1"/>
              <a:t>point</a:t>
            </a:r>
            <a:r>
              <a:rPr lang="de-DE" dirty="0"/>
              <a:t> – 21st </a:t>
            </a:r>
            <a:r>
              <a:rPr lang="de-DE" dirty="0" err="1"/>
              <a:t>century</a:t>
            </a:r>
            <a:r>
              <a:rPr lang="de-DE" dirty="0"/>
              <a:t> </a:t>
            </a:r>
            <a:r>
              <a:rPr lang="de-DE" dirty="0" err="1"/>
              <a:t>skills</a:t>
            </a:r>
            <a:endParaRPr dirty="0"/>
          </a:p>
        </p:txBody>
      </p:sp>
      <p:sp>
        <p:nvSpPr>
          <p:cNvPr id="5" name="Google Shape;193;g316a15e4ab9_0_8">
            <a:extLst>
              <a:ext uri="{FF2B5EF4-FFF2-40B4-BE49-F238E27FC236}">
                <a16:creationId xmlns:a16="http://schemas.microsoft.com/office/drawing/2014/main" id="{7A93B16F-5189-3072-EA90-9447B474F970}"/>
              </a:ext>
            </a:extLst>
          </p:cNvPr>
          <p:cNvSpPr txBox="1"/>
          <p:nvPr/>
        </p:nvSpPr>
        <p:spPr>
          <a:xfrm>
            <a:off x="9674939" y="3264844"/>
            <a:ext cx="2556390" cy="1980502"/>
          </a:xfrm>
          <a:prstGeom prst="rect">
            <a:avLst/>
          </a:prstGeom>
          <a:noFill/>
          <a:ln>
            <a:noFill/>
          </a:ln>
        </p:spPr>
        <p:txBody>
          <a:bodyPr spcFirstLastPara="1" wrap="square" lIns="91425" tIns="45700" rIns="91425" bIns="45700" anchor="t" anchorCtr="0">
            <a:spAutoFit/>
          </a:bodyPr>
          <a:lstStyle/>
          <a:p>
            <a:pPr>
              <a:lnSpc>
                <a:spcPct val="115000"/>
              </a:lnSpc>
              <a:spcBef>
                <a:spcPts val="1200"/>
              </a:spcBef>
            </a:pPr>
            <a:r>
              <a:rPr lang="de-DE" i="1" dirty="0">
                <a:solidFill>
                  <a:schemeClr val="dk1"/>
                </a:solidFill>
                <a:sym typeface="Calibri"/>
              </a:rPr>
              <a:t>See a </a:t>
            </a:r>
            <a:r>
              <a:rPr lang="de-DE" i="1" dirty="0" err="1">
                <a:solidFill>
                  <a:schemeClr val="dk1"/>
                </a:solidFill>
                <a:sym typeface="Calibri"/>
              </a:rPr>
              <a:t>similar</a:t>
            </a:r>
            <a:r>
              <a:rPr lang="de-DE" i="1" dirty="0">
                <a:solidFill>
                  <a:schemeClr val="dk1"/>
                </a:solidFill>
                <a:sym typeface="Calibri"/>
              </a:rPr>
              <a:t> </a:t>
            </a:r>
            <a:r>
              <a:rPr lang="de-DE" i="1" dirty="0" err="1">
                <a:solidFill>
                  <a:schemeClr val="dk1"/>
                </a:solidFill>
                <a:sym typeface="Calibri"/>
              </a:rPr>
              <a:t>approach</a:t>
            </a:r>
            <a:r>
              <a:rPr lang="de-DE" i="1" dirty="0">
                <a:solidFill>
                  <a:schemeClr val="dk1"/>
                </a:solidFill>
                <a:sym typeface="Calibri"/>
              </a:rPr>
              <a:t> at:</a:t>
            </a:r>
            <a:br>
              <a:rPr lang="de-DE" i="1" dirty="0">
                <a:solidFill>
                  <a:schemeClr val="dk1"/>
                </a:solidFill>
                <a:sym typeface="Calibri"/>
              </a:rPr>
            </a:br>
            <a:r>
              <a:rPr lang="de-DE" i="1" dirty="0">
                <a:solidFill>
                  <a:schemeClr val="dk1"/>
                </a:solidFill>
                <a:sym typeface="Calibri"/>
              </a:rPr>
              <a:t>Polar </a:t>
            </a:r>
            <a:r>
              <a:rPr lang="de-DE" i="1" dirty="0" err="1">
                <a:solidFill>
                  <a:schemeClr val="dk1"/>
                </a:solidFill>
                <a:sym typeface="Calibri"/>
              </a:rPr>
              <a:t>partners</a:t>
            </a:r>
            <a:r>
              <a:rPr lang="de-DE" i="1" dirty="0">
                <a:solidFill>
                  <a:schemeClr val="dk1"/>
                </a:solidFill>
                <a:sym typeface="Calibri"/>
              </a:rPr>
              <a:t> (2024):</a:t>
            </a:r>
            <a:br>
              <a:rPr lang="de-DE" i="1" dirty="0">
                <a:solidFill>
                  <a:schemeClr val="dk1"/>
                </a:solidFill>
                <a:sym typeface="Calibri"/>
              </a:rPr>
            </a:br>
            <a:r>
              <a:rPr lang="en-US" i="1" dirty="0">
                <a:solidFill>
                  <a:schemeClr val="dk1"/>
                </a:solidFill>
              </a:rPr>
              <a:t>21st century skills.</a:t>
            </a:r>
            <a:br>
              <a:rPr lang="en-US" i="1" dirty="0">
                <a:solidFill>
                  <a:schemeClr val="dk1"/>
                </a:solidFill>
              </a:rPr>
            </a:br>
            <a:r>
              <a:rPr lang="en-US" i="1" dirty="0">
                <a:solidFill>
                  <a:schemeClr val="dk1"/>
                </a:solidFill>
              </a:rPr>
              <a:t>On the internet: https://www.polarpartners.fi/blog/category/21st-century-skills/</a:t>
            </a:r>
            <a:endParaRPr i="1" dirty="0">
              <a:solidFill>
                <a:schemeClr val="dk1"/>
              </a:solidFill>
              <a:sym typeface="Calibri"/>
            </a:endParaRPr>
          </a:p>
        </p:txBody>
      </p:sp>
      <p:graphicFrame>
        <p:nvGraphicFramePr>
          <p:cNvPr id="2" name="Diagramm 1">
            <a:extLst>
              <a:ext uri="{FF2B5EF4-FFF2-40B4-BE49-F238E27FC236}">
                <a16:creationId xmlns:a16="http://schemas.microsoft.com/office/drawing/2014/main" id="{766204E0-4851-F623-532C-2F6961F6A0CA}"/>
              </a:ext>
            </a:extLst>
          </p:cNvPr>
          <p:cNvGraphicFramePr/>
          <p:nvPr>
            <p:extLst>
              <p:ext uri="{D42A27DB-BD31-4B8C-83A1-F6EECF244321}">
                <p14:modId xmlns:p14="http://schemas.microsoft.com/office/powerpoint/2010/main" val="987894885"/>
              </p:ext>
            </p:extLst>
          </p:nvPr>
        </p:nvGraphicFramePr>
        <p:xfrm>
          <a:off x="1710813" y="334298"/>
          <a:ext cx="9055510" cy="6135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4026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9">
          <a:extLst>
            <a:ext uri="{FF2B5EF4-FFF2-40B4-BE49-F238E27FC236}">
              <a16:creationId xmlns:a16="http://schemas.microsoft.com/office/drawing/2014/main" id="{510E78F3-8381-FB44-83E6-FC5491333499}"/>
            </a:ext>
          </a:extLst>
        </p:cNvPr>
        <p:cNvGrpSpPr/>
        <p:nvPr/>
      </p:nvGrpSpPr>
      <p:grpSpPr>
        <a:xfrm>
          <a:off x="0" y="0"/>
          <a:ext cx="0" cy="0"/>
          <a:chOff x="0" y="0"/>
          <a:chExt cx="0" cy="0"/>
        </a:xfrm>
      </p:grpSpPr>
      <p:sp>
        <p:nvSpPr>
          <p:cNvPr id="180" name="Google Shape;180;p6">
            <a:extLst>
              <a:ext uri="{FF2B5EF4-FFF2-40B4-BE49-F238E27FC236}">
                <a16:creationId xmlns:a16="http://schemas.microsoft.com/office/drawing/2014/main" id="{1B817DE9-FDEE-1CB4-BBA6-92635073977F}"/>
              </a:ext>
            </a:extLst>
          </p:cNvPr>
          <p:cNvSpPr txBox="1">
            <a:spLocks noGrp="1"/>
          </p:cNvSpPr>
          <p:nvPr>
            <p:ph type="title"/>
          </p:nvPr>
        </p:nvSpPr>
        <p:spPr>
          <a:xfrm>
            <a:off x="838200" y="-210087"/>
            <a:ext cx="10515600" cy="132556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Transversal </a:t>
            </a:r>
            <a:r>
              <a:rPr lang="de-DE" dirty="0" err="1"/>
              <a:t>skills</a:t>
            </a:r>
            <a:r>
              <a:rPr lang="de-DE" dirty="0"/>
              <a:t> and </a:t>
            </a:r>
            <a:r>
              <a:rPr lang="de-DE" dirty="0" err="1"/>
              <a:t>competencies</a:t>
            </a:r>
            <a:endParaRPr dirty="0"/>
          </a:p>
        </p:txBody>
      </p:sp>
      <p:sp>
        <p:nvSpPr>
          <p:cNvPr id="181" name="Google Shape;181;p6">
            <a:extLst>
              <a:ext uri="{FF2B5EF4-FFF2-40B4-BE49-F238E27FC236}">
                <a16:creationId xmlns:a16="http://schemas.microsoft.com/office/drawing/2014/main" id="{DA5EAFCD-BA20-65DD-7472-A88190FB1D1A}"/>
              </a:ext>
            </a:extLst>
          </p:cNvPr>
          <p:cNvSpPr txBox="1"/>
          <p:nvPr/>
        </p:nvSpPr>
        <p:spPr>
          <a:xfrm>
            <a:off x="1759974" y="707462"/>
            <a:ext cx="5614219" cy="5252954"/>
          </a:xfrm>
          <a:prstGeom prst="roundRect">
            <a:avLst/>
          </a:prstGeom>
          <a:ln/>
        </p:spPr>
        <p:style>
          <a:lnRef idx="3">
            <a:schemeClr val="lt1"/>
          </a:lnRef>
          <a:fillRef idx="1">
            <a:schemeClr val="accent1"/>
          </a:fillRef>
          <a:effectRef idx="1">
            <a:schemeClr val="accent1"/>
          </a:effectRef>
          <a:fontRef idx="minor">
            <a:schemeClr val="lt1"/>
          </a:fontRef>
        </p:style>
        <p:txBody>
          <a:bodyPr spcFirstLastPara="1" wrap="square" lIns="91425" tIns="45700" rIns="91425" bIns="45700" anchor="t" anchorCtr="0">
            <a:spAutoFit/>
          </a:bodyPr>
          <a:lstStyle/>
          <a:p>
            <a:pPr marL="0" marR="0" lvl="0" indent="0" algn="l" rtl="0">
              <a:lnSpc>
                <a:spcPct val="107000"/>
              </a:lnSpc>
              <a:spcBef>
                <a:spcPts val="0"/>
              </a:spcBef>
              <a:spcAft>
                <a:spcPts val="0"/>
              </a:spcAft>
              <a:buClr>
                <a:srgbClr val="000000"/>
              </a:buClr>
              <a:buSzPts val="2000"/>
              <a:buFont typeface="Arial"/>
              <a:buNone/>
            </a:pPr>
            <a:r>
              <a:rPr lang="de-DE" sz="1900" b="1" dirty="0" err="1">
                <a:solidFill>
                  <a:schemeClr val="dk1"/>
                </a:solidFill>
                <a:latin typeface="Calibri"/>
                <a:ea typeface="Calibri"/>
                <a:cs typeface="Calibri"/>
                <a:sym typeface="Calibri"/>
              </a:rPr>
              <a:t>Introduction</a:t>
            </a:r>
            <a:r>
              <a:rPr lang="de-DE" sz="1900" b="1" dirty="0">
                <a:solidFill>
                  <a:schemeClr val="dk1"/>
                </a:solidFill>
                <a:latin typeface="Calibri"/>
                <a:ea typeface="Calibri"/>
                <a:cs typeface="Calibri"/>
                <a:sym typeface="Calibri"/>
              </a:rPr>
              <a:t>:</a:t>
            </a:r>
            <a:endParaRPr sz="1900" b="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de-DE" sz="1900" dirty="0">
                <a:solidFill>
                  <a:schemeClr val="dk1"/>
                </a:solidFill>
                <a:latin typeface="Calibri"/>
                <a:ea typeface="Calibri"/>
                <a:cs typeface="Calibri"/>
                <a:sym typeface="Calibri"/>
              </a:rPr>
              <a:t>The </a:t>
            </a:r>
            <a:r>
              <a:rPr lang="de-DE" sz="1900" dirty="0" err="1">
                <a:solidFill>
                  <a:schemeClr val="dk1"/>
                </a:solidFill>
                <a:latin typeface="Calibri"/>
                <a:ea typeface="Calibri"/>
                <a:cs typeface="Calibri"/>
                <a:sym typeface="Calibri"/>
              </a:rPr>
              <a:t>world</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is</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undergoing</a:t>
            </a:r>
            <a:r>
              <a:rPr lang="de-DE" sz="1900" dirty="0">
                <a:solidFill>
                  <a:schemeClr val="dk1"/>
                </a:solidFill>
                <a:latin typeface="Calibri"/>
                <a:ea typeface="Calibri"/>
                <a:cs typeface="Calibri"/>
                <a:sym typeface="Calibri"/>
              </a:rPr>
              <a:t> rapid </a:t>
            </a:r>
            <a:r>
              <a:rPr lang="de-DE" sz="1900" dirty="0" err="1">
                <a:solidFill>
                  <a:schemeClr val="dk1"/>
                </a:solidFill>
                <a:latin typeface="Calibri"/>
                <a:ea typeface="Calibri"/>
                <a:cs typeface="Calibri"/>
                <a:sym typeface="Calibri"/>
              </a:rPr>
              <a:t>change</a:t>
            </a:r>
            <a:r>
              <a:rPr lang="de-DE" sz="1900" dirty="0">
                <a:solidFill>
                  <a:schemeClr val="dk1"/>
                </a:solidFill>
                <a:latin typeface="Calibri"/>
                <a:ea typeface="Calibri"/>
                <a:cs typeface="Calibri"/>
                <a:sym typeface="Calibri"/>
              </a:rPr>
              <a:t> – </a:t>
            </a:r>
            <a:r>
              <a:rPr lang="de-DE" sz="1900" dirty="0" err="1">
                <a:solidFill>
                  <a:schemeClr val="dk1"/>
                </a:solidFill>
                <a:latin typeface="Calibri"/>
                <a:ea typeface="Calibri"/>
                <a:cs typeface="Calibri"/>
                <a:sym typeface="Calibri"/>
              </a:rPr>
              <a:t>economic</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technological</a:t>
            </a:r>
            <a:r>
              <a:rPr lang="de-DE" sz="1900" dirty="0">
                <a:solidFill>
                  <a:schemeClr val="dk1"/>
                </a:solidFill>
                <a:latin typeface="Calibri"/>
                <a:ea typeface="Calibri"/>
                <a:cs typeface="Calibri"/>
                <a:sym typeface="Calibri"/>
              </a:rPr>
              <a:t>, social and </a:t>
            </a:r>
            <a:r>
              <a:rPr lang="de-DE" sz="1900" dirty="0" err="1">
                <a:solidFill>
                  <a:schemeClr val="dk1"/>
                </a:solidFill>
                <a:latin typeface="Calibri"/>
                <a:ea typeface="Calibri"/>
                <a:cs typeface="Calibri"/>
                <a:sym typeface="Calibri"/>
              </a:rPr>
              <a:t>cultural</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changes</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are</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challenging</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education</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systems</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To</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prepare</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students</a:t>
            </a:r>
            <a:r>
              <a:rPr lang="de-DE" sz="1900" dirty="0">
                <a:solidFill>
                  <a:schemeClr val="dk1"/>
                </a:solidFill>
                <a:latin typeface="Calibri"/>
                <a:ea typeface="Calibri"/>
                <a:cs typeface="Calibri"/>
                <a:sym typeface="Calibri"/>
              </a:rPr>
              <a:t> and </a:t>
            </a:r>
            <a:r>
              <a:rPr lang="de-DE" sz="1900" dirty="0" err="1">
                <a:solidFill>
                  <a:schemeClr val="dk1"/>
                </a:solidFill>
                <a:latin typeface="Calibri"/>
                <a:ea typeface="Calibri"/>
                <a:cs typeface="Calibri"/>
                <a:sym typeface="Calibri"/>
              </a:rPr>
              <a:t>learners</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for</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these</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challenges</a:t>
            </a:r>
            <a:r>
              <a:rPr lang="de-DE" sz="1900" dirty="0">
                <a:solidFill>
                  <a:schemeClr val="dk1"/>
                </a:solidFill>
                <a:latin typeface="Calibri"/>
                <a:ea typeface="Calibri"/>
                <a:cs typeface="Calibri"/>
                <a:sym typeface="Calibri"/>
              </a:rPr>
              <a:t>, transversal </a:t>
            </a:r>
            <a:r>
              <a:rPr lang="de-DE" sz="1900" dirty="0" err="1">
                <a:solidFill>
                  <a:schemeClr val="dk1"/>
                </a:solidFill>
                <a:latin typeface="Calibri"/>
                <a:ea typeface="Calibri"/>
                <a:cs typeface="Calibri"/>
                <a:sym typeface="Calibri"/>
              </a:rPr>
              <a:t>skills</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are</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becoming</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the</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focus</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of</a:t>
            </a:r>
            <a:r>
              <a:rPr lang="de-DE" sz="1900" dirty="0">
                <a:solidFill>
                  <a:schemeClr val="dk1"/>
                </a:solidFill>
                <a:latin typeface="Calibri"/>
                <a:ea typeface="Calibri"/>
                <a:cs typeface="Calibri"/>
                <a:sym typeface="Calibri"/>
              </a:rPr>
              <a:t> modern </a:t>
            </a:r>
            <a:r>
              <a:rPr lang="de-DE" sz="1900" dirty="0" err="1">
                <a:solidFill>
                  <a:schemeClr val="dk1"/>
                </a:solidFill>
                <a:latin typeface="Calibri"/>
                <a:ea typeface="Calibri"/>
                <a:cs typeface="Calibri"/>
                <a:sym typeface="Calibri"/>
              </a:rPr>
              <a:t>educational</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approaches</a:t>
            </a:r>
            <a:r>
              <a:rPr lang="de-DE" sz="1900" dirty="0">
                <a:solidFill>
                  <a:schemeClr val="dk1"/>
                </a:solidFill>
                <a:latin typeface="Calibri"/>
                <a:ea typeface="Calibri"/>
                <a:cs typeface="Calibri"/>
                <a:sym typeface="Calibri"/>
              </a:rPr>
              <a:t>.</a:t>
            </a:r>
            <a:endParaRPr sz="1900"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Char char="●"/>
            </a:pPr>
            <a:r>
              <a:rPr lang="de-DE" sz="1900" b="1" dirty="0">
                <a:solidFill>
                  <a:schemeClr val="dk1"/>
                </a:solidFill>
                <a:latin typeface="Calibri"/>
                <a:ea typeface="Calibri"/>
                <a:cs typeface="Calibri"/>
                <a:sym typeface="Calibri"/>
              </a:rPr>
              <a:t>Definition:</a:t>
            </a:r>
            <a:r>
              <a:rPr lang="de-DE" sz="1900" dirty="0">
                <a:solidFill>
                  <a:schemeClr val="dk1"/>
                </a:solidFill>
                <a:latin typeface="Calibri"/>
                <a:ea typeface="Calibri"/>
                <a:cs typeface="Calibri"/>
                <a:sym typeface="Calibri"/>
              </a:rPr>
              <a:t> Skills </a:t>
            </a:r>
            <a:r>
              <a:rPr lang="de-DE" sz="1900" dirty="0" err="1">
                <a:solidFill>
                  <a:schemeClr val="dk1"/>
                </a:solidFill>
                <a:latin typeface="Calibri"/>
                <a:ea typeface="Calibri"/>
                <a:cs typeface="Calibri"/>
                <a:sym typeface="Calibri"/>
              </a:rPr>
              <a:t>that</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can</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be</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applied</a:t>
            </a:r>
            <a:r>
              <a:rPr lang="de-DE" sz="1900" dirty="0">
                <a:solidFill>
                  <a:schemeClr val="dk1"/>
                </a:solidFill>
                <a:latin typeface="Calibri"/>
                <a:ea typeface="Calibri"/>
                <a:cs typeface="Calibri"/>
                <a:sym typeface="Calibri"/>
              </a:rPr>
              <a:t> in different </a:t>
            </a:r>
            <a:r>
              <a:rPr lang="de-DE" sz="1900" dirty="0" err="1">
                <a:solidFill>
                  <a:schemeClr val="dk1"/>
                </a:solidFill>
                <a:latin typeface="Calibri"/>
                <a:ea typeface="Calibri"/>
                <a:cs typeface="Calibri"/>
                <a:sym typeface="Calibri"/>
              </a:rPr>
              <a:t>areas</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of</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life</a:t>
            </a:r>
            <a:r>
              <a:rPr lang="de-DE" sz="1900" dirty="0">
                <a:solidFill>
                  <a:schemeClr val="dk1"/>
                </a:solidFill>
                <a:latin typeface="Calibri"/>
                <a:ea typeface="Calibri"/>
                <a:cs typeface="Calibri"/>
                <a:sym typeface="Calibri"/>
              </a:rPr>
              <a:t> and </a:t>
            </a:r>
            <a:r>
              <a:rPr lang="de-DE" sz="1900" dirty="0" err="1">
                <a:solidFill>
                  <a:schemeClr val="dk1"/>
                </a:solidFill>
                <a:latin typeface="Calibri"/>
                <a:ea typeface="Calibri"/>
                <a:cs typeface="Calibri"/>
                <a:sym typeface="Calibri"/>
              </a:rPr>
              <a:t>work</a:t>
            </a:r>
            <a:r>
              <a:rPr lang="de-DE" sz="1900" dirty="0">
                <a:solidFill>
                  <a:schemeClr val="dk1"/>
                </a:solidFill>
                <a:latin typeface="Calibri"/>
                <a:ea typeface="Calibri"/>
                <a:cs typeface="Calibri"/>
                <a:sym typeface="Calibri"/>
              </a:rPr>
              <a:t>.</a:t>
            </a:r>
            <a:endParaRPr sz="1900" dirty="0">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Char char="●"/>
            </a:pPr>
            <a:r>
              <a:rPr lang="de-DE" sz="1900" b="1" dirty="0" err="1">
                <a:solidFill>
                  <a:schemeClr val="dk1"/>
                </a:solidFill>
                <a:latin typeface="Calibri"/>
                <a:ea typeface="Calibri"/>
                <a:cs typeface="Calibri"/>
                <a:sym typeface="Calibri"/>
              </a:rPr>
              <a:t>Objective</a:t>
            </a:r>
            <a:r>
              <a:rPr lang="de-DE" sz="1900" b="1" dirty="0">
                <a:solidFill>
                  <a:schemeClr val="dk1"/>
                </a:solidFill>
                <a:latin typeface="Calibri"/>
                <a:ea typeface="Calibri"/>
                <a:cs typeface="Calibri"/>
                <a:sym typeface="Calibri"/>
              </a:rPr>
              <a:t>:</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holistic</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development</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of</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the</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personality</a:t>
            </a:r>
            <a:r>
              <a:rPr lang="de-DE" sz="1900" dirty="0">
                <a:solidFill>
                  <a:schemeClr val="dk1"/>
                </a:solidFill>
                <a:latin typeface="Calibri"/>
                <a:ea typeface="Calibri"/>
                <a:cs typeface="Calibri"/>
                <a:sym typeface="Calibri"/>
              </a:rPr>
              <a:t> and </a:t>
            </a:r>
            <a:r>
              <a:rPr lang="de-DE" sz="1900" dirty="0" err="1">
                <a:solidFill>
                  <a:schemeClr val="dk1"/>
                </a:solidFill>
                <a:latin typeface="Calibri"/>
                <a:ea typeface="Calibri"/>
                <a:cs typeface="Calibri"/>
                <a:sym typeface="Calibri"/>
              </a:rPr>
              <a:t>adaptability</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to</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the</a:t>
            </a:r>
            <a:r>
              <a:rPr lang="de-DE" sz="1900" dirty="0">
                <a:solidFill>
                  <a:schemeClr val="dk1"/>
                </a:solidFill>
                <a:latin typeface="Calibri"/>
                <a:ea typeface="Calibri"/>
                <a:cs typeface="Calibri"/>
                <a:sym typeface="Calibri"/>
              </a:rPr>
              <a:t> VUCA </a:t>
            </a:r>
            <a:r>
              <a:rPr lang="de-DE" sz="1900" dirty="0" err="1">
                <a:solidFill>
                  <a:schemeClr val="dk1"/>
                </a:solidFill>
                <a:latin typeface="Calibri"/>
                <a:ea typeface="Calibri"/>
                <a:cs typeface="Calibri"/>
                <a:sym typeface="Calibri"/>
              </a:rPr>
              <a:t>world</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volatility</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uncertainty</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complexity</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ambiguity</a:t>
            </a:r>
            <a:r>
              <a:rPr lang="de-DE" sz="1900" dirty="0">
                <a:solidFill>
                  <a:schemeClr val="dk1"/>
                </a:solidFill>
                <a:latin typeface="Calibri"/>
                <a:ea typeface="Calibri"/>
                <a:cs typeface="Calibri"/>
                <a:sym typeface="Calibri"/>
              </a:rPr>
              <a:t>).</a:t>
            </a:r>
            <a:endParaRPr sz="1900" b="0" i="0" u="none" strike="noStrike" cap="none" dirty="0">
              <a:solidFill>
                <a:schemeClr val="dk1"/>
              </a:solidFill>
              <a:latin typeface="Calibri"/>
              <a:ea typeface="Calibri"/>
              <a:cs typeface="Calibri"/>
              <a:sym typeface="Calibri"/>
            </a:endParaRPr>
          </a:p>
        </p:txBody>
      </p:sp>
      <p:sp>
        <p:nvSpPr>
          <p:cNvPr id="2" name="Google Shape;181;p6">
            <a:extLst>
              <a:ext uri="{FF2B5EF4-FFF2-40B4-BE49-F238E27FC236}">
                <a16:creationId xmlns:a16="http://schemas.microsoft.com/office/drawing/2014/main" id="{4A20547C-5DFF-3836-119B-22B14C47CEC8}"/>
              </a:ext>
            </a:extLst>
          </p:cNvPr>
          <p:cNvSpPr txBox="1"/>
          <p:nvPr/>
        </p:nvSpPr>
        <p:spPr>
          <a:xfrm>
            <a:off x="7411065" y="1747234"/>
            <a:ext cx="4682613" cy="4307163"/>
          </a:xfrm>
          <a:prstGeom prst="roundRect">
            <a:avLst/>
          </a:prstGeom>
          <a:ln/>
        </p:spPr>
        <p:style>
          <a:lnRef idx="3">
            <a:schemeClr val="lt1"/>
          </a:lnRef>
          <a:fillRef idx="1">
            <a:schemeClr val="accent1"/>
          </a:fillRef>
          <a:effectRef idx="1">
            <a:schemeClr val="accent1"/>
          </a:effectRef>
          <a:fontRef idx="minor">
            <a:schemeClr val="lt1"/>
          </a:fontRef>
        </p:style>
        <p:txBody>
          <a:bodyPr spcFirstLastPara="1" wrap="square" lIns="91425" tIns="45700" rIns="91425" bIns="45700" anchor="t" anchorCtr="0">
            <a:spAutoFit/>
          </a:bodyPr>
          <a:lstStyle/>
          <a:p>
            <a:pPr marL="0" marR="0" lvl="0" indent="0" algn="l" rtl="0">
              <a:lnSpc>
                <a:spcPct val="107000"/>
              </a:lnSpc>
              <a:spcBef>
                <a:spcPts val="1200"/>
              </a:spcBef>
              <a:spcAft>
                <a:spcPts val="0"/>
              </a:spcAft>
              <a:buClr>
                <a:srgbClr val="000000"/>
              </a:buClr>
              <a:buSzPts val="2000"/>
              <a:buFont typeface="Arial"/>
              <a:buNone/>
            </a:pPr>
            <a:r>
              <a:rPr lang="de-DE" sz="1900" b="1" dirty="0" err="1">
                <a:solidFill>
                  <a:schemeClr val="dk1"/>
                </a:solidFill>
                <a:latin typeface="Calibri"/>
                <a:ea typeface="Calibri"/>
                <a:cs typeface="Calibri"/>
                <a:sym typeface="Calibri"/>
              </a:rPr>
              <a:t>Why</a:t>
            </a:r>
            <a:r>
              <a:rPr lang="de-DE" sz="1900" b="1" dirty="0">
                <a:solidFill>
                  <a:schemeClr val="dk1"/>
                </a:solidFill>
                <a:latin typeface="Calibri"/>
                <a:ea typeface="Calibri"/>
                <a:cs typeface="Calibri"/>
                <a:sym typeface="Calibri"/>
              </a:rPr>
              <a:t> </a:t>
            </a:r>
            <a:r>
              <a:rPr lang="de-DE" sz="1900" b="1" dirty="0" err="1">
                <a:solidFill>
                  <a:schemeClr val="dk1"/>
                </a:solidFill>
                <a:latin typeface="Calibri"/>
                <a:ea typeface="Calibri"/>
                <a:cs typeface="Calibri"/>
                <a:sym typeface="Calibri"/>
              </a:rPr>
              <a:t>now</a:t>
            </a:r>
            <a:r>
              <a:rPr lang="de-DE" sz="1900" b="1" dirty="0">
                <a:solidFill>
                  <a:schemeClr val="dk1"/>
                </a:solidFill>
                <a:latin typeface="Calibri"/>
                <a:ea typeface="Calibri"/>
                <a:cs typeface="Calibri"/>
                <a:sym typeface="Calibri"/>
              </a:rPr>
              <a:t>?</a:t>
            </a:r>
            <a:endParaRPr sz="1900" b="1"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1900" dirty="0">
                <a:solidFill>
                  <a:schemeClr val="dk1"/>
                </a:solidFill>
                <a:latin typeface="Calibri"/>
                <a:ea typeface="Calibri"/>
                <a:cs typeface="Calibri"/>
                <a:sym typeface="Calibri"/>
              </a:rPr>
              <a:t>The VUCA </a:t>
            </a:r>
            <a:r>
              <a:rPr lang="de-DE" sz="1900" dirty="0" err="1">
                <a:solidFill>
                  <a:schemeClr val="dk1"/>
                </a:solidFill>
                <a:latin typeface="Calibri"/>
                <a:ea typeface="Calibri"/>
                <a:cs typeface="Calibri"/>
                <a:sym typeface="Calibri"/>
              </a:rPr>
              <a:t>world</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requires</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new</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skills</a:t>
            </a:r>
            <a:endParaRPr sz="1900" dirty="0">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de-DE" sz="1900" dirty="0" err="1">
                <a:solidFill>
                  <a:schemeClr val="dk1"/>
                </a:solidFill>
                <a:latin typeface="Calibri"/>
                <a:ea typeface="Calibri"/>
                <a:cs typeface="Calibri"/>
                <a:sym typeface="Calibri"/>
              </a:rPr>
              <a:t>Globalisation</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technological</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progress</a:t>
            </a:r>
            <a:r>
              <a:rPr lang="de-DE" sz="1900" dirty="0">
                <a:solidFill>
                  <a:schemeClr val="dk1"/>
                </a:solidFill>
                <a:latin typeface="Calibri"/>
                <a:ea typeface="Calibri"/>
                <a:cs typeface="Calibri"/>
                <a:sym typeface="Calibri"/>
              </a:rPr>
              <a:t> and social </a:t>
            </a:r>
            <a:r>
              <a:rPr lang="de-DE" sz="1900" dirty="0" err="1">
                <a:solidFill>
                  <a:schemeClr val="dk1"/>
                </a:solidFill>
                <a:latin typeface="Calibri"/>
                <a:ea typeface="Calibri"/>
                <a:cs typeface="Calibri"/>
                <a:sym typeface="Calibri"/>
              </a:rPr>
              <a:t>change</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are</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increasing</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the</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demand</a:t>
            </a:r>
            <a:r>
              <a:rPr lang="de-DE" sz="1900" dirty="0">
                <a:solidFill>
                  <a:schemeClr val="dk1"/>
                </a:solidFill>
                <a:latin typeface="Calibri"/>
                <a:ea typeface="Calibri"/>
                <a:cs typeface="Calibri"/>
                <a:sym typeface="Calibri"/>
              </a:rPr>
              <a:t> </a:t>
            </a:r>
            <a:r>
              <a:rPr lang="de-DE" sz="1900" dirty="0" err="1">
                <a:solidFill>
                  <a:schemeClr val="dk1"/>
                </a:solidFill>
                <a:latin typeface="Calibri"/>
                <a:ea typeface="Calibri"/>
                <a:cs typeface="Calibri"/>
                <a:sym typeface="Calibri"/>
              </a:rPr>
              <a:t>for</a:t>
            </a:r>
            <a:r>
              <a:rPr lang="de-DE" sz="1900" dirty="0">
                <a:solidFill>
                  <a:schemeClr val="dk1"/>
                </a:solidFill>
                <a:latin typeface="Calibri"/>
                <a:ea typeface="Calibri"/>
                <a:cs typeface="Calibri"/>
                <a:sym typeface="Calibri"/>
              </a:rPr>
              <a:t> transversal </a:t>
            </a:r>
            <a:r>
              <a:rPr lang="de-DE" sz="1900" dirty="0" err="1">
                <a:solidFill>
                  <a:schemeClr val="dk1"/>
                </a:solidFill>
                <a:latin typeface="Calibri"/>
                <a:ea typeface="Calibri"/>
                <a:cs typeface="Calibri"/>
                <a:sym typeface="Calibri"/>
              </a:rPr>
              <a:t>skills</a:t>
            </a:r>
            <a:endParaRPr sz="19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900" i="1" u="sng" dirty="0">
                <a:solidFill>
                  <a:schemeClr val="dk1"/>
                </a:solidFill>
                <a:latin typeface="Calibri"/>
                <a:ea typeface="Calibri"/>
                <a:cs typeface="Calibri"/>
                <a:sym typeface="Calibri"/>
              </a:rPr>
              <a:t>Question </a:t>
            </a:r>
            <a:r>
              <a:rPr lang="de-DE" sz="1900" i="1" u="sng" dirty="0" err="1">
                <a:solidFill>
                  <a:schemeClr val="dk1"/>
                </a:solidFill>
                <a:latin typeface="Calibri"/>
                <a:ea typeface="Calibri"/>
                <a:cs typeface="Calibri"/>
                <a:sym typeface="Calibri"/>
              </a:rPr>
              <a:t>for</a:t>
            </a:r>
            <a:r>
              <a:rPr lang="de-DE" sz="1900" i="1" u="sng" dirty="0">
                <a:solidFill>
                  <a:schemeClr val="dk1"/>
                </a:solidFill>
                <a:latin typeface="Calibri"/>
                <a:ea typeface="Calibri"/>
                <a:cs typeface="Calibri"/>
                <a:sym typeface="Calibri"/>
              </a:rPr>
              <a:t> </a:t>
            </a:r>
            <a:r>
              <a:rPr lang="de-DE" sz="1900" i="1" u="sng" dirty="0" err="1">
                <a:solidFill>
                  <a:schemeClr val="dk1"/>
                </a:solidFill>
                <a:latin typeface="Calibri"/>
                <a:ea typeface="Calibri"/>
                <a:cs typeface="Calibri"/>
                <a:sym typeface="Calibri"/>
              </a:rPr>
              <a:t>the</a:t>
            </a:r>
            <a:r>
              <a:rPr lang="de-DE" sz="1900" i="1" u="sng" dirty="0">
                <a:solidFill>
                  <a:schemeClr val="dk1"/>
                </a:solidFill>
                <a:latin typeface="Calibri"/>
                <a:ea typeface="Calibri"/>
                <a:cs typeface="Calibri"/>
                <a:sym typeface="Calibri"/>
              </a:rPr>
              <a:t> </a:t>
            </a:r>
            <a:r>
              <a:rPr lang="de-DE" sz="1900" i="1" u="sng" dirty="0" err="1">
                <a:solidFill>
                  <a:schemeClr val="dk1"/>
                </a:solidFill>
                <a:latin typeface="Calibri"/>
                <a:ea typeface="Calibri"/>
                <a:cs typeface="Calibri"/>
                <a:sym typeface="Calibri"/>
              </a:rPr>
              <a:t>project</a:t>
            </a:r>
            <a:r>
              <a:rPr lang="de-DE" sz="1900" i="1" u="sng" dirty="0">
                <a:solidFill>
                  <a:schemeClr val="dk1"/>
                </a:solidFill>
                <a:latin typeface="Calibri"/>
                <a:ea typeface="Calibri"/>
                <a:cs typeface="Calibri"/>
                <a:sym typeface="Calibri"/>
              </a:rPr>
              <a:t> </a:t>
            </a:r>
            <a:r>
              <a:rPr lang="de-DE" sz="1900" i="1" u="sng" dirty="0" err="1">
                <a:solidFill>
                  <a:schemeClr val="dk1"/>
                </a:solidFill>
                <a:latin typeface="Calibri"/>
                <a:ea typeface="Calibri"/>
                <a:cs typeface="Calibri"/>
                <a:sym typeface="Calibri"/>
              </a:rPr>
              <a:t>partners</a:t>
            </a:r>
            <a:r>
              <a:rPr lang="de-DE" sz="1900" i="1" u="sng" dirty="0">
                <a:solidFill>
                  <a:schemeClr val="dk1"/>
                </a:solidFill>
                <a:latin typeface="Calibri"/>
                <a:ea typeface="Calibri"/>
                <a:cs typeface="Calibri"/>
                <a:sym typeface="Calibri"/>
              </a:rPr>
              <a:t>:</a:t>
            </a:r>
            <a:br>
              <a:rPr lang="de-DE" sz="1900" i="1" u="sng" dirty="0">
                <a:solidFill>
                  <a:schemeClr val="dk1"/>
                </a:solidFill>
                <a:latin typeface="Calibri"/>
                <a:ea typeface="Calibri"/>
                <a:cs typeface="Calibri"/>
                <a:sym typeface="Calibri"/>
              </a:rPr>
            </a:br>
            <a:r>
              <a:rPr lang="de-DE" sz="1900" i="1" dirty="0">
                <a:solidFill>
                  <a:schemeClr val="dk1"/>
                </a:solidFill>
                <a:latin typeface="Calibri"/>
                <a:ea typeface="Calibri"/>
                <a:cs typeface="Calibri"/>
                <a:sym typeface="Calibri"/>
              </a:rPr>
              <a:t>“</a:t>
            </a:r>
            <a:r>
              <a:rPr lang="de-DE" sz="1900" i="1" dirty="0" err="1">
                <a:solidFill>
                  <a:schemeClr val="dk1"/>
                </a:solidFill>
                <a:latin typeface="Calibri"/>
                <a:ea typeface="Calibri"/>
                <a:cs typeface="Calibri"/>
                <a:sym typeface="Calibri"/>
              </a:rPr>
              <a:t>What</a:t>
            </a:r>
            <a:r>
              <a:rPr lang="de-DE" sz="1900" i="1" dirty="0">
                <a:solidFill>
                  <a:schemeClr val="dk1"/>
                </a:solidFill>
                <a:latin typeface="Calibri"/>
                <a:ea typeface="Calibri"/>
                <a:cs typeface="Calibri"/>
                <a:sym typeface="Calibri"/>
              </a:rPr>
              <a:t> transferable </a:t>
            </a:r>
            <a:r>
              <a:rPr lang="de-DE" sz="1900" i="1" dirty="0" err="1">
                <a:solidFill>
                  <a:schemeClr val="dk1"/>
                </a:solidFill>
                <a:latin typeface="Calibri"/>
                <a:ea typeface="Calibri"/>
                <a:cs typeface="Calibri"/>
                <a:sym typeface="Calibri"/>
              </a:rPr>
              <a:t>skills</a:t>
            </a:r>
            <a:r>
              <a:rPr lang="de-DE" sz="1900" i="1" dirty="0">
                <a:solidFill>
                  <a:schemeClr val="dk1"/>
                </a:solidFill>
                <a:latin typeface="Calibri"/>
                <a:ea typeface="Calibri"/>
                <a:cs typeface="Calibri"/>
                <a:sym typeface="Calibri"/>
              </a:rPr>
              <a:t> do </a:t>
            </a:r>
            <a:r>
              <a:rPr lang="de-DE" sz="1900" i="1" dirty="0" err="1">
                <a:solidFill>
                  <a:schemeClr val="dk1"/>
                </a:solidFill>
                <a:latin typeface="Calibri"/>
                <a:ea typeface="Calibri"/>
                <a:cs typeface="Calibri"/>
                <a:sym typeface="Calibri"/>
              </a:rPr>
              <a:t>you</a:t>
            </a:r>
            <a:r>
              <a:rPr lang="de-DE" sz="1900" i="1" dirty="0">
                <a:solidFill>
                  <a:schemeClr val="dk1"/>
                </a:solidFill>
                <a:latin typeface="Calibri"/>
                <a:ea typeface="Calibri"/>
                <a:cs typeface="Calibri"/>
                <a:sym typeface="Calibri"/>
              </a:rPr>
              <a:t> </a:t>
            </a:r>
            <a:r>
              <a:rPr lang="de-DE" sz="1900" i="1" dirty="0" err="1">
                <a:solidFill>
                  <a:schemeClr val="dk1"/>
                </a:solidFill>
                <a:latin typeface="Calibri"/>
                <a:ea typeface="Calibri"/>
                <a:cs typeface="Calibri"/>
                <a:sym typeface="Calibri"/>
              </a:rPr>
              <a:t>need</a:t>
            </a:r>
            <a:r>
              <a:rPr lang="de-DE" sz="1900" i="1" dirty="0">
                <a:solidFill>
                  <a:schemeClr val="dk1"/>
                </a:solidFill>
                <a:latin typeface="Calibri"/>
                <a:ea typeface="Calibri"/>
                <a:cs typeface="Calibri"/>
                <a:sym typeface="Calibri"/>
              </a:rPr>
              <a:t> in </a:t>
            </a:r>
            <a:r>
              <a:rPr lang="de-DE" sz="1900" i="1" dirty="0" err="1">
                <a:solidFill>
                  <a:schemeClr val="dk1"/>
                </a:solidFill>
                <a:latin typeface="Calibri"/>
                <a:ea typeface="Calibri"/>
                <a:cs typeface="Calibri"/>
                <a:sym typeface="Calibri"/>
              </a:rPr>
              <a:t>your</a:t>
            </a:r>
            <a:r>
              <a:rPr lang="de-DE" sz="1900" i="1" dirty="0">
                <a:solidFill>
                  <a:schemeClr val="dk1"/>
                </a:solidFill>
                <a:latin typeface="Calibri"/>
                <a:ea typeface="Calibri"/>
                <a:cs typeface="Calibri"/>
                <a:sym typeface="Calibri"/>
              </a:rPr>
              <a:t> </a:t>
            </a:r>
            <a:r>
              <a:rPr lang="de-DE" sz="1900" i="1" dirty="0" err="1">
                <a:solidFill>
                  <a:schemeClr val="dk1"/>
                </a:solidFill>
                <a:latin typeface="Calibri"/>
                <a:ea typeface="Calibri"/>
                <a:cs typeface="Calibri"/>
                <a:sym typeface="Calibri"/>
              </a:rPr>
              <a:t>daily</a:t>
            </a:r>
            <a:r>
              <a:rPr lang="de-DE" sz="1900" i="1" dirty="0">
                <a:solidFill>
                  <a:schemeClr val="dk1"/>
                </a:solidFill>
                <a:latin typeface="Calibri"/>
                <a:ea typeface="Calibri"/>
                <a:cs typeface="Calibri"/>
                <a:sym typeface="Calibri"/>
              </a:rPr>
              <a:t> </a:t>
            </a:r>
            <a:r>
              <a:rPr lang="de-DE" sz="1900" i="1" dirty="0" err="1">
                <a:solidFill>
                  <a:schemeClr val="dk1"/>
                </a:solidFill>
                <a:latin typeface="Calibri"/>
                <a:ea typeface="Calibri"/>
                <a:cs typeface="Calibri"/>
                <a:sym typeface="Calibri"/>
              </a:rPr>
              <a:t>work</a:t>
            </a:r>
            <a:r>
              <a:rPr lang="de-DE" sz="1900" i="1" dirty="0">
                <a:solidFill>
                  <a:schemeClr val="dk1"/>
                </a:solidFill>
                <a:latin typeface="Calibri"/>
                <a:ea typeface="Calibri"/>
                <a:cs typeface="Calibri"/>
                <a:sym typeface="Calibri"/>
              </a:rPr>
              <a:t>?” </a:t>
            </a:r>
            <a:br>
              <a:rPr lang="de-DE" sz="1900" i="1" dirty="0">
                <a:solidFill>
                  <a:schemeClr val="dk1"/>
                </a:solidFill>
                <a:latin typeface="Calibri"/>
                <a:ea typeface="Calibri"/>
                <a:cs typeface="Calibri"/>
                <a:sym typeface="Calibri"/>
              </a:rPr>
            </a:br>
            <a:r>
              <a:rPr lang="de-DE" sz="1900" i="1" dirty="0">
                <a:solidFill>
                  <a:schemeClr val="dk1"/>
                </a:solidFill>
                <a:latin typeface="Calibri"/>
                <a:ea typeface="Calibri"/>
                <a:cs typeface="Calibri"/>
                <a:sym typeface="Calibri"/>
              </a:rPr>
              <a:t>and </a:t>
            </a:r>
            <a:r>
              <a:rPr lang="de-DE" sz="1900" i="1" dirty="0" err="1">
                <a:solidFill>
                  <a:schemeClr val="dk1"/>
                </a:solidFill>
                <a:latin typeface="Calibri"/>
                <a:ea typeface="Calibri"/>
                <a:cs typeface="Calibri"/>
                <a:sym typeface="Calibri"/>
              </a:rPr>
              <a:t>from</a:t>
            </a:r>
            <a:r>
              <a:rPr lang="de-DE" sz="1900" i="1" dirty="0">
                <a:solidFill>
                  <a:schemeClr val="dk1"/>
                </a:solidFill>
                <a:latin typeface="Calibri"/>
                <a:ea typeface="Calibri"/>
                <a:cs typeface="Calibri"/>
                <a:sym typeface="Calibri"/>
              </a:rPr>
              <a:t> different </a:t>
            </a:r>
            <a:r>
              <a:rPr lang="de-DE" sz="1900" i="1" dirty="0" err="1">
                <a:solidFill>
                  <a:schemeClr val="dk1"/>
                </a:solidFill>
                <a:latin typeface="Calibri"/>
                <a:ea typeface="Calibri"/>
                <a:cs typeface="Calibri"/>
                <a:sym typeface="Calibri"/>
              </a:rPr>
              <a:t>perspective</a:t>
            </a:r>
            <a:r>
              <a:rPr lang="de-DE" sz="1900" i="1" dirty="0">
                <a:solidFill>
                  <a:schemeClr val="dk1"/>
                </a:solidFill>
                <a:latin typeface="Calibri"/>
                <a:ea typeface="Calibri"/>
                <a:cs typeface="Calibri"/>
                <a:sym typeface="Calibri"/>
              </a:rPr>
              <a:t>:</a:t>
            </a:r>
            <a:br>
              <a:rPr lang="de-DE" sz="1900" i="1" dirty="0">
                <a:solidFill>
                  <a:schemeClr val="dk1"/>
                </a:solidFill>
                <a:latin typeface="Calibri"/>
                <a:ea typeface="Calibri"/>
                <a:cs typeface="Calibri"/>
                <a:sym typeface="Calibri"/>
              </a:rPr>
            </a:br>
            <a:r>
              <a:rPr lang="de-DE" sz="1900" i="1" dirty="0">
                <a:solidFill>
                  <a:schemeClr val="dk1"/>
                </a:solidFill>
                <a:latin typeface="Calibri"/>
                <a:ea typeface="Calibri"/>
                <a:cs typeface="Calibri"/>
                <a:sym typeface="Calibri"/>
              </a:rPr>
              <a:t>“</a:t>
            </a:r>
            <a:r>
              <a:rPr lang="de-DE" sz="1900" i="1" dirty="0" err="1">
                <a:solidFill>
                  <a:schemeClr val="dk1"/>
                </a:solidFill>
                <a:latin typeface="Calibri"/>
                <a:ea typeface="Calibri"/>
                <a:cs typeface="Calibri"/>
                <a:sym typeface="Calibri"/>
              </a:rPr>
              <a:t>What</a:t>
            </a:r>
            <a:r>
              <a:rPr lang="de-DE" sz="1900" i="1" dirty="0">
                <a:solidFill>
                  <a:schemeClr val="dk1"/>
                </a:solidFill>
                <a:latin typeface="Calibri"/>
                <a:ea typeface="Calibri"/>
                <a:cs typeface="Calibri"/>
                <a:sym typeface="Calibri"/>
              </a:rPr>
              <a:t> </a:t>
            </a:r>
            <a:r>
              <a:rPr lang="de-DE" sz="1900" i="1" dirty="0" err="1">
                <a:solidFill>
                  <a:schemeClr val="dk1"/>
                </a:solidFill>
                <a:latin typeface="Calibri"/>
                <a:ea typeface="Calibri"/>
                <a:cs typeface="Calibri"/>
                <a:sym typeface="Calibri"/>
              </a:rPr>
              <a:t>skills</a:t>
            </a:r>
            <a:r>
              <a:rPr lang="de-DE" sz="1900" i="1" dirty="0">
                <a:solidFill>
                  <a:schemeClr val="dk1"/>
                </a:solidFill>
                <a:latin typeface="Calibri"/>
                <a:ea typeface="Calibri"/>
                <a:cs typeface="Calibri"/>
                <a:sym typeface="Calibri"/>
              </a:rPr>
              <a:t> do </a:t>
            </a:r>
            <a:r>
              <a:rPr lang="de-DE" sz="1900" i="1" dirty="0" err="1">
                <a:solidFill>
                  <a:schemeClr val="dk1"/>
                </a:solidFill>
                <a:latin typeface="Calibri"/>
                <a:ea typeface="Calibri"/>
                <a:cs typeface="Calibri"/>
                <a:sym typeface="Calibri"/>
              </a:rPr>
              <a:t>students</a:t>
            </a:r>
            <a:r>
              <a:rPr lang="de-DE" sz="1900" i="1" dirty="0">
                <a:solidFill>
                  <a:schemeClr val="dk1"/>
                </a:solidFill>
                <a:latin typeface="Calibri"/>
                <a:ea typeface="Calibri"/>
                <a:cs typeface="Calibri"/>
                <a:sym typeface="Calibri"/>
              </a:rPr>
              <a:t> </a:t>
            </a:r>
            <a:r>
              <a:rPr lang="de-DE" sz="1900" i="1" dirty="0" err="1">
                <a:solidFill>
                  <a:schemeClr val="dk1"/>
                </a:solidFill>
                <a:latin typeface="Calibri"/>
                <a:ea typeface="Calibri"/>
                <a:cs typeface="Calibri"/>
                <a:sym typeface="Calibri"/>
              </a:rPr>
              <a:t>need</a:t>
            </a:r>
            <a:r>
              <a:rPr lang="de-DE" sz="1900" i="1" dirty="0">
                <a:solidFill>
                  <a:schemeClr val="dk1"/>
                </a:solidFill>
                <a:latin typeface="Calibri"/>
                <a:ea typeface="Calibri"/>
                <a:cs typeface="Calibri"/>
                <a:sym typeface="Calibri"/>
              </a:rPr>
              <a:t>?</a:t>
            </a:r>
            <a:r>
              <a:rPr lang="de-DE" sz="1900" i="1" dirty="0">
                <a:solidFill>
                  <a:schemeClr val="dk1"/>
                </a:solidFill>
              </a:rPr>
              <a:t>”</a:t>
            </a:r>
            <a:endParaRPr sz="1900" i="1" dirty="0">
              <a:solidFill>
                <a:schemeClr val="dk1"/>
              </a:solidFill>
            </a:endParaRPr>
          </a:p>
        </p:txBody>
      </p:sp>
    </p:spTree>
    <p:extLst>
      <p:ext uri="{BB962C8B-B14F-4D97-AF65-F5344CB8AC3E}">
        <p14:creationId xmlns:p14="http://schemas.microsoft.com/office/powerpoint/2010/main" val="86892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 grpId="0" animBg="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9">
          <a:extLst>
            <a:ext uri="{FF2B5EF4-FFF2-40B4-BE49-F238E27FC236}">
              <a16:creationId xmlns:a16="http://schemas.microsoft.com/office/drawing/2014/main" id="{45D665FA-3DA0-A196-58F8-0D840E4E2BEE}"/>
            </a:ext>
          </a:extLst>
        </p:cNvPr>
        <p:cNvGrpSpPr/>
        <p:nvPr/>
      </p:nvGrpSpPr>
      <p:grpSpPr>
        <a:xfrm>
          <a:off x="0" y="0"/>
          <a:ext cx="0" cy="0"/>
          <a:chOff x="0" y="0"/>
          <a:chExt cx="0" cy="0"/>
        </a:xfrm>
      </p:grpSpPr>
      <p:sp>
        <p:nvSpPr>
          <p:cNvPr id="180" name="Google Shape;180;p6">
            <a:extLst>
              <a:ext uri="{FF2B5EF4-FFF2-40B4-BE49-F238E27FC236}">
                <a16:creationId xmlns:a16="http://schemas.microsoft.com/office/drawing/2014/main" id="{066382AA-9C91-5FDD-3767-6E756AB5483E}"/>
              </a:ext>
            </a:extLst>
          </p:cNvPr>
          <p:cNvSpPr txBox="1">
            <a:spLocks noGrp="1"/>
          </p:cNvSpPr>
          <p:nvPr>
            <p:ph type="title"/>
          </p:nvPr>
        </p:nvSpPr>
        <p:spPr>
          <a:xfrm>
            <a:off x="838200" y="-210087"/>
            <a:ext cx="10515600" cy="132556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Transversal </a:t>
            </a:r>
            <a:r>
              <a:rPr lang="de-DE" dirty="0" err="1"/>
              <a:t>skills</a:t>
            </a:r>
            <a:r>
              <a:rPr lang="de-DE" dirty="0"/>
              <a:t> and </a:t>
            </a:r>
            <a:r>
              <a:rPr lang="de-DE" dirty="0" err="1"/>
              <a:t>competencies</a:t>
            </a:r>
            <a:endParaRPr dirty="0"/>
          </a:p>
        </p:txBody>
      </p:sp>
      <p:sp>
        <p:nvSpPr>
          <p:cNvPr id="5" name="Google Shape;193;g316a15e4ab9_0_8">
            <a:extLst>
              <a:ext uri="{FF2B5EF4-FFF2-40B4-BE49-F238E27FC236}">
                <a16:creationId xmlns:a16="http://schemas.microsoft.com/office/drawing/2014/main" id="{A01172AF-7501-ACFC-CB6E-BB8710907A50}"/>
              </a:ext>
            </a:extLst>
          </p:cNvPr>
          <p:cNvSpPr txBox="1"/>
          <p:nvPr/>
        </p:nvSpPr>
        <p:spPr>
          <a:xfrm>
            <a:off x="9743768" y="5241128"/>
            <a:ext cx="2556390" cy="493941"/>
          </a:xfrm>
          <a:prstGeom prst="rect">
            <a:avLst/>
          </a:prstGeom>
          <a:noFill/>
          <a:ln>
            <a:noFill/>
          </a:ln>
        </p:spPr>
        <p:txBody>
          <a:bodyPr spcFirstLastPara="1" wrap="square" lIns="91425" tIns="45700" rIns="91425" bIns="45700" anchor="t" anchorCtr="0">
            <a:spAutoFit/>
          </a:bodyPr>
          <a:lstStyle/>
          <a:p>
            <a:pPr>
              <a:lnSpc>
                <a:spcPct val="115000"/>
              </a:lnSpc>
              <a:spcBef>
                <a:spcPts val="1200"/>
              </a:spcBef>
            </a:pPr>
            <a:r>
              <a:rPr lang="de-DE" i="1" dirty="0" err="1">
                <a:solidFill>
                  <a:schemeClr val="dk1"/>
                </a:solidFill>
                <a:sym typeface="Calibri"/>
              </a:rPr>
              <a:t>pixabay</a:t>
            </a:r>
            <a:r>
              <a:rPr lang="de-DE" i="1" dirty="0">
                <a:solidFill>
                  <a:schemeClr val="dk1"/>
                </a:solidFill>
                <a:sym typeface="Calibri"/>
              </a:rPr>
              <a:t> </a:t>
            </a:r>
            <a:r>
              <a:rPr lang="de-DE" i="1" dirty="0" err="1">
                <a:solidFill>
                  <a:schemeClr val="dk1"/>
                </a:solidFill>
                <a:sym typeface="Calibri"/>
              </a:rPr>
              <a:t>free</a:t>
            </a:r>
            <a:r>
              <a:rPr lang="de-DE" i="1" dirty="0">
                <a:solidFill>
                  <a:schemeClr val="dk1"/>
                </a:solidFill>
                <a:sym typeface="Calibri"/>
              </a:rPr>
              <a:t> </a:t>
            </a:r>
            <a:r>
              <a:rPr lang="de-DE" i="1" dirty="0" err="1">
                <a:solidFill>
                  <a:schemeClr val="dk1"/>
                </a:solidFill>
                <a:sym typeface="Calibri"/>
              </a:rPr>
              <a:t>licence</a:t>
            </a:r>
            <a:r>
              <a:rPr lang="de-DE" i="1" dirty="0">
                <a:solidFill>
                  <a:schemeClr val="dk1"/>
                </a:solidFill>
                <a:sym typeface="Calibri"/>
              </a:rPr>
              <a:t> 2024</a:t>
            </a:r>
            <a:endParaRPr i="1" dirty="0">
              <a:solidFill>
                <a:schemeClr val="dk1"/>
              </a:solidFill>
              <a:sym typeface="Calibri"/>
            </a:endParaRPr>
          </a:p>
        </p:txBody>
      </p:sp>
      <p:pic>
        <p:nvPicPr>
          <p:cNvPr id="6" name="Grafik 5" descr="Ein Bild, das Screenshot, gelb, Quadrat enthält.&#10;&#10;Automatisch generierte Beschreibung">
            <a:extLst>
              <a:ext uri="{FF2B5EF4-FFF2-40B4-BE49-F238E27FC236}">
                <a16:creationId xmlns:a16="http://schemas.microsoft.com/office/drawing/2014/main" id="{1640F434-D8D5-ECE7-5135-4D777F439F6E}"/>
              </a:ext>
            </a:extLst>
          </p:cNvPr>
          <p:cNvPicPr>
            <a:picLocks noChangeAspect="1"/>
          </p:cNvPicPr>
          <p:nvPr/>
        </p:nvPicPr>
        <p:blipFill>
          <a:blip r:embed="rId3"/>
          <a:stretch>
            <a:fillRect/>
          </a:stretch>
        </p:blipFill>
        <p:spPr>
          <a:xfrm>
            <a:off x="2376921" y="1095848"/>
            <a:ext cx="7366848" cy="49265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2884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6"/>
          <p:cNvSpPr txBox="1">
            <a:spLocks noGrp="1"/>
          </p:cNvSpPr>
          <p:nvPr>
            <p:ph type="title"/>
          </p:nvPr>
        </p:nvSpPr>
        <p:spPr>
          <a:xfrm>
            <a:off x="838200" y="-210087"/>
            <a:ext cx="10515600" cy="132556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Transversal </a:t>
            </a:r>
            <a:r>
              <a:rPr lang="de-DE" dirty="0" err="1"/>
              <a:t>skills</a:t>
            </a:r>
            <a:r>
              <a:rPr lang="de-DE" dirty="0"/>
              <a:t> and </a:t>
            </a:r>
            <a:r>
              <a:rPr lang="de-DE" dirty="0" err="1"/>
              <a:t>competencies</a:t>
            </a:r>
            <a:endParaRPr dirty="0"/>
          </a:p>
        </p:txBody>
      </p:sp>
      <p:sp>
        <p:nvSpPr>
          <p:cNvPr id="3" name="Wolke 2">
            <a:extLst>
              <a:ext uri="{FF2B5EF4-FFF2-40B4-BE49-F238E27FC236}">
                <a16:creationId xmlns:a16="http://schemas.microsoft.com/office/drawing/2014/main" id="{3A264E54-56F4-780F-C98D-F29A68B31A08}"/>
              </a:ext>
            </a:extLst>
          </p:cNvPr>
          <p:cNvSpPr/>
          <p:nvPr/>
        </p:nvSpPr>
        <p:spPr>
          <a:xfrm>
            <a:off x="838201" y="806245"/>
            <a:ext cx="10515600" cy="4542503"/>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t>“Skills vs competencies </a:t>
            </a:r>
          </a:p>
          <a:p>
            <a:r>
              <a:rPr lang="en-US" sz="2000" dirty="0"/>
              <a:t>A </a:t>
            </a:r>
            <a:r>
              <a:rPr lang="en-US" sz="2000" i="1" dirty="0"/>
              <a:t>skill </a:t>
            </a:r>
            <a:r>
              <a:rPr lang="en-US" sz="2000" dirty="0"/>
              <a:t>is something which is learnable and then can be tested. For example, if an employee claims to know how to use the Microsoft Office software, they can be tested to see if they do have the skill. A </a:t>
            </a:r>
            <a:r>
              <a:rPr lang="en-US" sz="2000" i="1" dirty="0"/>
              <a:t>competency </a:t>
            </a:r>
            <a:r>
              <a:rPr lang="en-US" sz="2000" dirty="0"/>
              <a:t>is different. It’s about </a:t>
            </a:r>
            <a:r>
              <a:rPr lang="en-US" sz="2000" dirty="0" err="1"/>
              <a:t>behaviour</a:t>
            </a:r>
            <a:r>
              <a:rPr lang="en-US" sz="2000" dirty="0"/>
              <a:t> and attitude. Decision-making, for instance, is a competency which can be learnt and then goes on to become a skill which can be tested. Essentially, competency refers to ´</a:t>
            </a:r>
            <a:r>
              <a:rPr lang="en-US" sz="2000" dirty="0" err="1"/>
              <a:t>behaviour</a:t>
            </a:r>
            <a:r>
              <a:rPr lang="en-US" sz="2000" dirty="0"/>
              <a:t> which can be observed´. “</a:t>
            </a:r>
          </a:p>
        </p:txBody>
      </p:sp>
      <p:sp>
        <p:nvSpPr>
          <p:cNvPr id="5" name="Google Shape;193;g316a15e4ab9_0_8">
            <a:extLst>
              <a:ext uri="{FF2B5EF4-FFF2-40B4-BE49-F238E27FC236}">
                <a16:creationId xmlns:a16="http://schemas.microsoft.com/office/drawing/2014/main" id="{28045787-CF07-47FA-B3B9-7CF86589A5E5}"/>
              </a:ext>
            </a:extLst>
          </p:cNvPr>
          <p:cNvSpPr txBox="1"/>
          <p:nvPr/>
        </p:nvSpPr>
        <p:spPr>
          <a:xfrm>
            <a:off x="4227874" y="5241128"/>
            <a:ext cx="8072284" cy="989461"/>
          </a:xfrm>
          <a:prstGeom prst="rect">
            <a:avLst/>
          </a:prstGeom>
          <a:noFill/>
          <a:ln>
            <a:noFill/>
          </a:ln>
        </p:spPr>
        <p:txBody>
          <a:bodyPr spcFirstLastPara="1" wrap="square" lIns="91425" tIns="45700" rIns="91425" bIns="45700" anchor="t" anchorCtr="0">
            <a:spAutoFit/>
          </a:bodyPr>
          <a:lstStyle/>
          <a:p>
            <a:pPr>
              <a:lnSpc>
                <a:spcPct val="115000"/>
              </a:lnSpc>
              <a:spcBef>
                <a:spcPts val="1200"/>
              </a:spcBef>
            </a:pPr>
            <a:r>
              <a:rPr lang="de-DE" i="1" dirty="0">
                <a:solidFill>
                  <a:schemeClr val="dk1"/>
                </a:solidFill>
              </a:rPr>
              <a:t>The </a:t>
            </a:r>
            <a:r>
              <a:rPr lang="de-DE" i="1" dirty="0" err="1">
                <a:solidFill>
                  <a:schemeClr val="dk1"/>
                </a:solidFill>
              </a:rPr>
              <a:t>telegraph</a:t>
            </a:r>
            <a:r>
              <a:rPr lang="de-DE" i="1" dirty="0">
                <a:solidFill>
                  <a:schemeClr val="dk1"/>
                </a:solidFill>
              </a:rPr>
              <a:t> online / Sen, R. (2024): </a:t>
            </a:r>
            <a:r>
              <a:rPr lang="en-US" i="1" dirty="0">
                <a:solidFill>
                  <a:schemeClr val="dk1"/>
                </a:solidFill>
              </a:rPr>
              <a:t>Transversal skills or 21st-century skills? Ron </a:t>
            </a:r>
            <a:r>
              <a:rPr lang="en-US" i="1" dirty="0" err="1">
                <a:solidFill>
                  <a:schemeClr val="dk1"/>
                </a:solidFill>
              </a:rPr>
              <a:t>Morrain</a:t>
            </a:r>
            <a:r>
              <a:rPr lang="en-US" i="1" dirty="0">
                <a:solidFill>
                  <a:schemeClr val="dk1"/>
                </a:solidFill>
              </a:rPr>
              <a:t> explains the difference. On the internet: </a:t>
            </a:r>
            <a:r>
              <a:rPr lang="de-DE" i="1" dirty="0">
                <a:solidFill>
                  <a:schemeClr val="dk1"/>
                </a:solidFill>
                <a:sym typeface="Calibri"/>
              </a:rPr>
              <a:t>https://www.telegraphindia.com/my-kolkata/events/transversal-skills-or-21st-century-skills-ron-morrain-explains-the-difference/cid/1901936</a:t>
            </a:r>
            <a:endParaRPr i="1" dirty="0">
              <a:solidFill>
                <a:schemeClr val="dk1"/>
              </a:solidFill>
              <a:sym typeface="Calibri"/>
            </a:endParaRPr>
          </a:p>
        </p:txBody>
      </p:sp>
    </p:spTree>
    <p:extLst>
      <p:ext uri="{BB962C8B-B14F-4D97-AF65-F5344CB8AC3E}">
        <p14:creationId xmlns:p14="http://schemas.microsoft.com/office/powerpoint/2010/main" val="113887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
          <a:extLst>
            <a:ext uri="{FF2B5EF4-FFF2-40B4-BE49-F238E27FC236}">
              <a16:creationId xmlns:a16="http://schemas.microsoft.com/office/drawing/2014/main" id="{BCF662E9-D374-28C9-C00B-9EB6905E77E3}"/>
            </a:ext>
          </a:extLst>
        </p:cNvPr>
        <p:cNvGrpSpPr/>
        <p:nvPr/>
      </p:nvGrpSpPr>
      <p:grpSpPr>
        <a:xfrm>
          <a:off x="0" y="0"/>
          <a:ext cx="0" cy="0"/>
          <a:chOff x="0" y="0"/>
          <a:chExt cx="0" cy="0"/>
        </a:xfrm>
      </p:grpSpPr>
      <p:sp>
        <p:nvSpPr>
          <p:cNvPr id="180" name="Google Shape;180;p6">
            <a:extLst>
              <a:ext uri="{FF2B5EF4-FFF2-40B4-BE49-F238E27FC236}">
                <a16:creationId xmlns:a16="http://schemas.microsoft.com/office/drawing/2014/main" id="{A528998B-10A7-5426-6013-01870DF40C35}"/>
              </a:ext>
            </a:extLst>
          </p:cNvPr>
          <p:cNvSpPr txBox="1">
            <a:spLocks noGrp="1"/>
          </p:cNvSpPr>
          <p:nvPr>
            <p:ph type="title"/>
          </p:nvPr>
        </p:nvSpPr>
        <p:spPr>
          <a:xfrm>
            <a:off x="838200" y="-23279"/>
            <a:ext cx="10515600" cy="132556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Transversal </a:t>
            </a:r>
            <a:r>
              <a:rPr lang="de-DE" dirty="0" err="1"/>
              <a:t>skills</a:t>
            </a:r>
            <a:r>
              <a:rPr lang="de-DE" dirty="0"/>
              <a:t> –</a:t>
            </a:r>
            <a:br>
              <a:rPr lang="de-DE" dirty="0"/>
            </a:br>
            <a:r>
              <a:rPr lang="de-DE" dirty="0"/>
              <a:t>A </a:t>
            </a:r>
            <a:r>
              <a:rPr lang="de-DE" dirty="0" err="1"/>
              <a:t>first</a:t>
            </a:r>
            <a:r>
              <a:rPr lang="de-DE" dirty="0"/>
              <a:t> </a:t>
            </a:r>
            <a:r>
              <a:rPr lang="de-DE" dirty="0" err="1"/>
              <a:t>approach</a:t>
            </a:r>
            <a:endParaRPr dirty="0"/>
          </a:p>
        </p:txBody>
      </p:sp>
      <p:sp>
        <p:nvSpPr>
          <p:cNvPr id="5" name="Google Shape;193;g316a15e4ab9_0_8">
            <a:extLst>
              <a:ext uri="{FF2B5EF4-FFF2-40B4-BE49-F238E27FC236}">
                <a16:creationId xmlns:a16="http://schemas.microsoft.com/office/drawing/2014/main" id="{DD28ED71-AB7C-396F-052F-CB33E2DA45CB}"/>
              </a:ext>
            </a:extLst>
          </p:cNvPr>
          <p:cNvSpPr txBox="1"/>
          <p:nvPr/>
        </p:nvSpPr>
        <p:spPr>
          <a:xfrm>
            <a:off x="4227874" y="5378776"/>
            <a:ext cx="8072284" cy="989461"/>
          </a:xfrm>
          <a:prstGeom prst="rect">
            <a:avLst/>
          </a:prstGeom>
          <a:noFill/>
          <a:ln>
            <a:noFill/>
          </a:ln>
        </p:spPr>
        <p:txBody>
          <a:bodyPr spcFirstLastPara="1" wrap="square" lIns="91425" tIns="45700" rIns="91425" bIns="45700" anchor="t" anchorCtr="0">
            <a:spAutoFit/>
          </a:bodyPr>
          <a:lstStyle/>
          <a:p>
            <a:pPr>
              <a:lnSpc>
                <a:spcPct val="115000"/>
              </a:lnSpc>
              <a:spcBef>
                <a:spcPts val="1200"/>
              </a:spcBef>
            </a:pPr>
            <a:r>
              <a:rPr lang="de-DE" i="1" dirty="0">
                <a:solidFill>
                  <a:schemeClr val="dk1"/>
                </a:solidFill>
              </a:rPr>
              <a:t>See a </a:t>
            </a:r>
            <a:r>
              <a:rPr lang="de-DE" i="1" dirty="0" err="1">
                <a:solidFill>
                  <a:schemeClr val="dk1"/>
                </a:solidFill>
              </a:rPr>
              <a:t>similar</a:t>
            </a:r>
            <a:r>
              <a:rPr lang="de-DE" i="1" dirty="0">
                <a:solidFill>
                  <a:schemeClr val="dk1"/>
                </a:solidFill>
              </a:rPr>
              <a:t> </a:t>
            </a:r>
            <a:r>
              <a:rPr lang="de-DE" i="1" dirty="0" err="1">
                <a:solidFill>
                  <a:schemeClr val="dk1"/>
                </a:solidFill>
              </a:rPr>
              <a:t>approach</a:t>
            </a:r>
            <a:r>
              <a:rPr lang="de-DE" i="1" dirty="0">
                <a:solidFill>
                  <a:schemeClr val="dk1"/>
                </a:solidFill>
              </a:rPr>
              <a:t> </a:t>
            </a:r>
            <a:r>
              <a:rPr lang="de-DE" i="1" dirty="0" err="1">
                <a:solidFill>
                  <a:schemeClr val="dk1"/>
                </a:solidFill>
              </a:rPr>
              <a:t>of</a:t>
            </a:r>
            <a:r>
              <a:rPr lang="de-DE" i="1" dirty="0">
                <a:solidFill>
                  <a:schemeClr val="dk1"/>
                </a:solidFill>
              </a:rPr>
              <a:t> LAB University </a:t>
            </a:r>
            <a:r>
              <a:rPr lang="de-DE" i="1" dirty="0" err="1">
                <a:solidFill>
                  <a:schemeClr val="dk1"/>
                </a:solidFill>
              </a:rPr>
              <a:t>of</a:t>
            </a:r>
            <a:r>
              <a:rPr lang="de-DE" i="1" dirty="0">
                <a:solidFill>
                  <a:schemeClr val="dk1"/>
                </a:solidFill>
              </a:rPr>
              <a:t> </a:t>
            </a:r>
            <a:r>
              <a:rPr lang="de-DE" i="1" dirty="0" err="1">
                <a:solidFill>
                  <a:schemeClr val="dk1"/>
                </a:solidFill>
              </a:rPr>
              <a:t>applied</a:t>
            </a:r>
            <a:r>
              <a:rPr lang="de-DE" i="1" dirty="0">
                <a:solidFill>
                  <a:schemeClr val="dk1"/>
                </a:solidFill>
              </a:rPr>
              <a:t> </a:t>
            </a:r>
            <a:r>
              <a:rPr lang="de-DE" i="1" dirty="0" err="1">
                <a:solidFill>
                  <a:schemeClr val="dk1"/>
                </a:solidFill>
              </a:rPr>
              <a:t>science</a:t>
            </a:r>
            <a:r>
              <a:rPr lang="de-DE" i="1" dirty="0">
                <a:solidFill>
                  <a:schemeClr val="dk1"/>
                </a:solidFill>
              </a:rPr>
              <a:t> (2024): </a:t>
            </a:r>
            <a:r>
              <a:rPr lang="en-US" i="1" dirty="0">
                <a:solidFill>
                  <a:schemeClr val="dk1"/>
                </a:solidFill>
              </a:rPr>
              <a:t>Teaching Transversal Skills to Tackle the Skills Gap. On the internet: </a:t>
            </a:r>
            <a:r>
              <a:rPr lang="de-DE" i="1" dirty="0">
                <a:solidFill>
                  <a:schemeClr val="dk1"/>
                </a:solidFill>
                <a:sym typeface="Calibri"/>
              </a:rPr>
              <a:t>https://blogit.lab.fi/labfocus/en/teaching-transversal-skills-to-tackle-the-skills-gap/</a:t>
            </a:r>
            <a:endParaRPr i="1" dirty="0">
              <a:solidFill>
                <a:schemeClr val="dk1"/>
              </a:solidFill>
              <a:sym typeface="Calibri"/>
            </a:endParaRPr>
          </a:p>
        </p:txBody>
      </p:sp>
      <p:graphicFrame>
        <p:nvGraphicFramePr>
          <p:cNvPr id="2" name="Diagramm 1">
            <a:extLst>
              <a:ext uri="{FF2B5EF4-FFF2-40B4-BE49-F238E27FC236}">
                <a16:creationId xmlns:a16="http://schemas.microsoft.com/office/drawing/2014/main" id="{F905E0E9-8137-32ED-9E47-160CF3B37A3E}"/>
              </a:ext>
            </a:extLst>
          </p:cNvPr>
          <p:cNvGraphicFramePr/>
          <p:nvPr>
            <p:extLst>
              <p:ext uri="{D42A27DB-BD31-4B8C-83A1-F6EECF244321}">
                <p14:modId xmlns:p14="http://schemas.microsoft.com/office/powerpoint/2010/main" val="3079899278"/>
              </p:ext>
            </p:extLst>
          </p:nvPr>
        </p:nvGraphicFramePr>
        <p:xfrm>
          <a:off x="2877574" y="-333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467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316a15e4ab9_0_1"/>
          <p:cNvSpPr txBox="1">
            <a:spLocks noGrp="1"/>
          </p:cNvSpPr>
          <p:nvPr>
            <p:ph type="title"/>
          </p:nvPr>
        </p:nvSpPr>
        <p:spPr>
          <a:xfrm>
            <a:off x="1441314" y="131661"/>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UNESCO </a:t>
            </a:r>
            <a:r>
              <a:rPr lang="de-DE" dirty="0" err="1"/>
              <a:t>definition</a:t>
            </a:r>
            <a:r>
              <a:rPr lang="de-DE" dirty="0"/>
              <a:t> </a:t>
            </a:r>
            <a:r>
              <a:rPr lang="de-DE" dirty="0" err="1"/>
              <a:t>of</a:t>
            </a:r>
            <a:r>
              <a:rPr lang="de-DE" dirty="0"/>
              <a:t> transversal </a:t>
            </a:r>
            <a:r>
              <a:rPr lang="de-DE" dirty="0" err="1"/>
              <a:t>skills</a:t>
            </a:r>
            <a:endParaRPr dirty="0"/>
          </a:p>
        </p:txBody>
      </p:sp>
      <p:sp>
        <p:nvSpPr>
          <p:cNvPr id="187" name="Google Shape;187;g316a15e4ab9_0_1"/>
          <p:cNvSpPr txBox="1"/>
          <p:nvPr/>
        </p:nvSpPr>
        <p:spPr>
          <a:xfrm>
            <a:off x="1785544" y="1439027"/>
            <a:ext cx="10220424" cy="4137258"/>
          </a:xfrm>
          <a:prstGeom prst="roundRect">
            <a:avLst/>
          </a:prstGeom>
          <a:ln/>
        </p:spPr>
        <p:style>
          <a:lnRef idx="3">
            <a:schemeClr val="lt1"/>
          </a:lnRef>
          <a:fillRef idx="1">
            <a:schemeClr val="accent2"/>
          </a:fillRef>
          <a:effectRef idx="1">
            <a:schemeClr val="accent2"/>
          </a:effectRef>
          <a:fontRef idx="minor">
            <a:schemeClr val="lt1"/>
          </a:fontRef>
        </p:style>
        <p:txBody>
          <a:bodyPr spcFirstLastPara="1" wrap="square" lIns="91425" tIns="45700" rIns="91425" bIns="45700" anchor="t" anchorCtr="0">
            <a:spAutoFit/>
          </a:bodyPr>
          <a:lstStyle/>
          <a:p>
            <a:pPr marL="0" lvl="0" indent="0" algn="just" rtl="0">
              <a:lnSpc>
                <a:spcPct val="115000"/>
              </a:lnSpc>
              <a:spcBef>
                <a:spcPts val="1200"/>
              </a:spcBef>
              <a:spcAft>
                <a:spcPts val="0"/>
              </a:spcAft>
              <a:buNone/>
            </a:pPr>
            <a:r>
              <a:rPr lang="de-DE" sz="1600" i="1" dirty="0">
                <a:solidFill>
                  <a:schemeClr val="bg1"/>
                </a:solidFill>
                <a:latin typeface="Calibri"/>
                <a:ea typeface="Calibri"/>
                <a:cs typeface="Calibri"/>
                <a:sym typeface="Calibri"/>
              </a:rPr>
              <a:t>“</a:t>
            </a:r>
            <a:r>
              <a:rPr lang="de-DE" sz="2000" i="1" dirty="0">
                <a:solidFill>
                  <a:schemeClr val="bg1"/>
                </a:solidFill>
                <a:latin typeface="Calibri"/>
                <a:ea typeface="Calibri"/>
                <a:cs typeface="Calibri"/>
                <a:sym typeface="Calibri"/>
              </a:rPr>
              <a:t>Transversal </a:t>
            </a:r>
            <a:r>
              <a:rPr lang="de-DE" sz="2000" i="1" dirty="0" err="1">
                <a:solidFill>
                  <a:schemeClr val="bg1"/>
                </a:solidFill>
                <a:latin typeface="Calibri"/>
                <a:ea typeface="Calibri"/>
                <a:cs typeface="Calibri"/>
                <a:sym typeface="Calibri"/>
              </a:rPr>
              <a:t>skills</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are</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those</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typically</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considered</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as</a:t>
            </a:r>
            <a:r>
              <a:rPr lang="de-DE" sz="2000" i="1" dirty="0">
                <a:solidFill>
                  <a:schemeClr val="bg1"/>
                </a:solidFill>
                <a:latin typeface="Calibri"/>
                <a:ea typeface="Calibri"/>
                <a:cs typeface="Calibri"/>
                <a:sym typeface="Calibri"/>
              </a:rPr>
              <a:t> not </a:t>
            </a:r>
            <a:r>
              <a:rPr lang="de-DE" sz="2000" i="1" dirty="0" err="1">
                <a:solidFill>
                  <a:schemeClr val="bg1"/>
                </a:solidFill>
                <a:latin typeface="Calibri"/>
                <a:ea typeface="Calibri"/>
                <a:cs typeface="Calibri"/>
                <a:sym typeface="Calibri"/>
              </a:rPr>
              <a:t>specifically</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related</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to</a:t>
            </a:r>
            <a:r>
              <a:rPr lang="de-DE" sz="2000" i="1" dirty="0">
                <a:solidFill>
                  <a:schemeClr val="bg1"/>
                </a:solidFill>
                <a:latin typeface="Calibri"/>
                <a:ea typeface="Calibri"/>
                <a:cs typeface="Calibri"/>
                <a:sym typeface="Calibri"/>
              </a:rPr>
              <a:t> a </a:t>
            </a:r>
            <a:r>
              <a:rPr lang="de-DE" sz="2000" i="1" dirty="0" err="1">
                <a:solidFill>
                  <a:schemeClr val="bg1"/>
                </a:solidFill>
                <a:latin typeface="Calibri"/>
                <a:ea typeface="Calibri"/>
                <a:cs typeface="Calibri"/>
                <a:sym typeface="Calibri"/>
              </a:rPr>
              <a:t>particular</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job</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task</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academic</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discipline</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or</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area</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of</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knowledge</a:t>
            </a:r>
            <a:r>
              <a:rPr lang="de-DE" sz="2000" i="1" dirty="0">
                <a:solidFill>
                  <a:schemeClr val="bg1"/>
                </a:solidFill>
                <a:latin typeface="Calibri"/>
                <a:ea typeface="Calibri"/>
                <a:cs typeface="Calibri"/>
                <a:sym typeface="Calibri"/>
              </a:rPr>
              <a:t> but </a:t>
            </a:r>
            <a:r>
              <a:rPr lang="de-DE" sz="2000" i="1" dirty="0" err="1">
                <a:solidFill>
                  <a:schemeClr val="bg1"/>
                </a:solidFill>
                <a:latin typeface="Calibri"/>
                <a:ea typeface="Calibri"/>
                <a:cs typeface="Calibri"/>
                <a:sym typeface="Calibri"/>
              </a:rPr>
              <a:t>as</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skills</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that</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can</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be</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used</a:t>
            </a:r>
            <a:r>
              <a:rPr lang="de-DE" sz="2000" i="1" dirty="0">
                <a:solidFill>
                  <a:schemeClr val="bg1"/>
                </a:solidFill>
                <a:latin typeface="Calibri"/>
                <a:ea typeface="Calibri"/>
                <a:cs typeface="Calibri"/>
                <a:sym typeface="Calibri"/>
              </a:rPr>
              <a:t> in a </a:t>
            </a:r>
            <a:r>
              <a:rPr lang="de-DE" sz="2000" i="1" dirty="0" err="1">
                <a:solidFill>
                  <a:schemeClr val="bg1"/>
                </a:solidFill>
                <a:latin typeface="Calibri"/>
                <a:ea typeface="Calibri"/>
                <a:cs typeface="Calibri"/>
                <a:sym typeface="Calibri"/>
              </a:rPr>
              <a:t>wide</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variety</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of</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situations</a:t>
            </a:r>
            <a:r>
              <a:rPr lang="de-DE" sz="2000" i="1" dirty="0">
                <a:solidFill>
                  <a:schemeClr val="bg1"/>
                </a:solidFill>
                <a:latin typeface="Calibri"/>
                <a:ea typeface="Calibri"/>
                <a:cs typeface="Calibri"/>
                <a:sym typeface="Calibri"/>
              </a:rPr>
              <a:t> and </a:t>
            </a:r>
            <a:r>
              <a:rPr lang="de-DE" sz="2000" i="1" dirty="0" err="1">
                <a:solidFill>
                  <a:schemeClr val="bg1"/>
                </a:solidFill>
                <a:latin typeface="Calibri"/>
                <a:ea typeface="Calibri"/>
                <a:cs typeface="Calibri"/>
                <a:sym typeface="Calibri"/>
              </a:rPr>
              <a:t>work</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settings</a:t>
            </a:r>
            <a:r>
              <a:rPr lang="de-DE" sz="2000" i="1" dirty="0">
                <a:solidFill>
                  <a:schemeClr val="bg1"/>
                </a:solidFill>
                <a:latin typeface="Calibri"/>
                <a:ea typeface="Calibri"/>
                <a:cs typeface="Calibri"/>
                <a:sym typeface="Calibri"/>
              </a:rPr>
              <a:t> (IBE 2013). These </a:t>
            </a:r>
            <a:r>
              <a:rPr lang="de-DE" sz="2000" i="1" dirty="0" err="1">
                <a:solidFill>
                  <a:schemeClr val="bg1"/>
                </a:solidFill>
                <a:latin typeface="Calibri"/>
                <a:ea typeface="Calibri"/>
                <a:cs typeface="Calibri"/>
                <a:sym typeface="Calibri"/>
              </a:rPr>
              <a:t>skills</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are</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increasingly</a:t>
            </a:r>
            <a:r>
              <a:rPr lang="de-DE" sz="2000" i="1" dirty="0">
                <a:solidFill>
                  <a:schemeClr val="bg1"/>
                </a:solidFill>
                <a:latin typeface="Calibri"/>
                <a:ea typeface="Calibri"/>
                <a:cs typeface="Calibri"/>
                <a:sym typeface="Calibri"/>
              </a:rPr>
              <a:t> in high </a:t>
            </a:r>
            <a:r>
              <a:rPr lang="de-DE" sz="2000" i="1" dirty="0" err="1">
                <a:solidFill>
                  <a:schemeClr val="bg1"/>
                </a:solidFill>
                <a:latin typeface="Calibri"/>
                <a:ea typeface="Calibri"/>
                <a:cs typeface="Calibri"/>
                <a:sym typeface="Calibri"/>
              </a:rPr>
              <a:t>demand</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for</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learners</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to</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successfully</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adapt</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to</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changes</a:t>
            </a:r>
            <a:r>
              <a:rPr lang="de-DE" sz="2000" i="1" dirty="0">
                <a:solidFill>
                  <a:schemeClr val="bg1"/>
                </a:solidFill>
                <a:latin typeface="Calibri"/>
                <a:ea typeface="Calibri"/>
                <a:cs typeface="Calibri"/>
                <a:sym typeface="Calibri"/>
              </a:rPr>
              <a:t> and </a:t>
            </a:r>
            <a:r>
              <a:rPr lang="de-DE" sz="2000" i="1" dirty="0" err="1">
                <a:solidFill>
                  <a:schemeClr val="bg1"/>
                </a:solidFill>
                <a:latin typeface="Calibri"/>
                <a:ea typeface="Calibri"/>
                <a:cs typeface="Calibri"/>
                <a:sym typeface="Calibri"/>
              </a:rPr>
              <a:t>to</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lead</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meaningful</a:t>
            </a:r>
            <a:r>
              <a:rPr lang="de-DE" sz="2000" i="1" dirty="0">
                <a:solidFill>
                  <a:schemeClr val="bg1"/>
                </a:solidFill>
                <a:latin typeface="Calibri"/>
                <a:ea typeface="Calibri"/>
                <a:cs typeface="Calibri"/>
                <a:sym typeface="Calibri"/>
              </a:rPr>
              <a:t> and </a:t>
            </a:r>
            <a:r>
              <a:rPr lang="de-DE" sz="2000" i="1" dirty="0" err="1">
                <a:solidFill>
                  <a:schemeClr val="bg1"/>
                </a:solidFill>
                <a:latin typeface="Calibri"/>
                <a:ea typeface="Calibri"/>
                <a:cs typeface="Calibri"/>
                <a:sym typeface="Calibri"/>
              </a:rPr>
              <a:t>productive</a:t>
            </a:r>
            <a:r>
              <a:rPr lang="de-DE" sz="2000" i="1" dirty="0">
                <a:solidFill>
                  <a:schemeClr val="bg1"/>
                </a:solidFill>
                <a:latin typeface="Calibri"/>
                <a:ea typeface="Calibri"/>
                <a:cs typeface="Calibri"/>
                <a:sym typeface="Calibri"/>
              </a:rPr>
              <a:t> </a:t>
            </a:r>
            <a:r>
              <a:rPr lang="de-DE" sz="2000" i="1" dirty="0" err="1">
                <a:solidFill>
                  <a:schemeClr val="bg1"/>
                </a:solidFill>
                <a:latin typeface="Calibri"/>
                <a:ea typeface="Calibri"/>
                <a:cs typeface="Calibri"/>
                <a:sym typeface="Calibri"/>
              </a:rPr>
              <a:t>lives</a:t>
            </a:r>
            <a:r>
              <a:rPr lang="de-DE" sz="2000" i="1" dirty="0">
                <a:solidFill>
                  <a:schemeClr val="bg1"/>
                </a:solidFill>
                <a:latin typeface="Calibri"/>
                <a:ea typeface="Calibri"/>
                <a:cs typeface="Calibri"/>
                <a:sym typeface="Calibri"/>
              </a:rPr>
              <a:t>.” </a:t>
            </a:r>
            <a:r>
              <a:rPr lang="de-DE" sz="2000" dirty="0">
                <a:solidFill>
                  <a:schemeClr val="bg1"/>
                </a:solidFill>
                <a:latin typeface="Calibri"/>
                <a:ea typeface="Calibri"/>
                <a:cs typeface="Calibri"/>
                <a:sym typeface="Calibri"/>
              </a:rPr>
              <a:t>(UNESCO Education Policy Brief (Vol.2), 2014: Skills </a:t>
            </a:r>
            <a:r>
              <a:rPr lang="de-DE" sz="2000" dirty="0" err="1">
                <a:solidFill>
                  <a:schemeClr val="bg1"/>
                </a:solidFill>
                <a:latin typeface="Calibri"/>
                <a:ea typeface="Calibri"/>
                <a:cs typeface="Calibri"/>
                <a:sym typeface="Calibri"/>
              </a:rPr>
              <a:t>for</a:t>
            </a:r>
            <a:r>
              <a:rPr lang="de-DE" sz="2000" dirty="0">
                <a:solidFill>
                  <a:schemeClr val="bg1"/>
                </a:solidFill>
                <a:latin typeface="Calibri"/>
                <a:ea typeface="Calibri"/>
                <a:cs typeface="Calibri"/>
                <a:sym typeface="Calibri"/>
              </a:rPr>
              <a:t> </a:t>
            </a:r>
            <a:r>
              <a:rPr lang="de-DE" sz="2000" dirty="0" err="1">
                <a:solidFill>
                  <a:schemeClr val="bg1"/>
                </a:solidFill>
                <a:latin typeface="Calibri"/>
                <a:ea typeface="Calibri"/>
                <a:cs typeface="Calibri"/>
                <a:sym typeface="Calibri"/>
              </a:rPr>
              <a:t>holistic</a:t>
            </a:r>
            <a:r>
              <a:rPr lang="de-DE" sz="2000" dirty="0">
                <a:solidFill>
                  <a:schemeClr val="bg1"/>
                </a:solidFill>
                <a:latin typeface="Calibri"/>
                <a:ea typeface="Calibri"/>
                <a:cs typeface="Calibri"/>
                <a:sym typeface="Calibri"/>
              </a:rPr>
              <a:t> human </a:t>
            </a:r>
            <a:r>
              <a:rPr lang="de-DE" sz="2000" dirty="0" err="1">
                <a:solidFill>
                  <a:schemeClr val="bg1"/>
                </a:solidFill>
                <a:latin typeface="Calibri"/>
                <a:ea typeface="Calibri"/>
                <a:cs typeface="Calibri"/>
                <a:sym typeface="Calibri"/>
              </a:rPr>
              <a:t>development</a:t>
            </a:r>
            <a:r>
              <a:rPr lang="de-DE" sz="2000" dirty="0">
                <a:solidFill>
                  <a:schemeClr val="bg1"/>
                </a:solidFill>
                <a:latin typeface="Calibri"/>
                <a:ea typeface="Calibri"/>
                <a:cs typeface="Calibri"/>
                <a:sym typeface="Calibri"/>
              </a:rPr>
              <a:t>, p. 2)</a:t>
            </a:r>
            <a:endParaRPr sz="2000" dirty="0">
              <a:solidFill>
                <a:schemeClr val="bg1"/>
              </a:solidFill>
              <a:latin typeface="Calibri"/>
              <a:ea typeface="Calibri"/>
              <a:cs typeface="Calibri"/>
              <a:sym typeface="Calibri"/>
            </a:endParaRPr>
          </a:p>
          <a:p>
            <a:pPr marL="0" lvl="0" indent="0" algn="l" rtl="0">
              <a:lnSpc>
                <a:spcPct val="115000"/>
              </a:lnSpc>
              <a:spcBef>
                <a:spcPts val="1200"/>
              </a:spcBef>
              <a:spcAft>
                <a:spcPts val="0"/>
              </a:spcAft>
              <a:buNone/>
            </a:pPr>
            <a:r>
              <a:rPr lang="de-DE" sz="2000" b="1" dirty="0">
                <a:solidFill>
                  <a:schemeClr val="bg1"/>
                </a:solidFill>
                <a:latin typeface="Calibri"/>
                <a:ea typeface="Calibri"/>
                <a:cs typeface="Calibri"/>
                <a:sym typeface="Calibri"/>
              </a:rPr>
              <a:t>Key </a:t>
            </a:r>
            <a:r>
              <a:rPr lang="de-DE" sz="2000" b="1" dirty="0" err="1">
                <a:solidFill>
                  <a:schemeClr val="bg1"/>
                </a:solidFill>
                <a:latin typeface="Calibri"/>
                <a:ea typeface="Calibri"/>
                <a:cs typeface="Calibri"/>
                <a:sym typeface="Calibri"/>
              </a:rPr>
              <a:t>features</a:t>
            </a:r>
            <a:r>
              <a:rPr lang="de-DE" sz="2000" b="1" dirty="0">
                <a:solidFill>
                  <a:schemeClr val="bg1"/>
                </a:solidFill>
                <a:latin typeface="Calibri"/>
                <a:ea typeface="Calibri"/>
                <a:cs typeface="Calibri"/>
                <a:sym typeface="Calibri"/>
              </a:rPr>
              <a:t>:</a:t>
            </a:r>
            <a:endParaRPr sz="2000" b="1" dirty="0">
              <a:solidFill>
                <a:schemeClr val="bg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AutoNum type="arabicPeriod"/>
            </a:pPr>
            <a:r>
              <a:rPr lang="de-DE" sz="2000" dirty="0">
                <a:solidFill>
                  <a:schemeClr val="bg1"/>
                </a:solidFill>
                <a:latin typeface="Calibri"/>
                <a:ea typeface="Calibri"/>
                <a:cs typeface="Calibri"/>
                <a:sym typeface="Calibri"/>
              </a:rPr>
              <a:t>Support </a:t>
            </a:r>
            <a:r>
              <a:rPr lang="de-DE" sz="2000" dirty="0" err="1">
                <a:solidFill>
                  <a:schemeClr val="bg1"/>
                </a:solidFill>
                <a:latin typeface="Calibri"/>
                <a:ea typeface="Calibri"/>
                <a:cs typeface="Calibri"/>
                <a:sym typeface="Calibri"/>
              </a:rPr>
              <a:t>adaptation</a:t>
            </a:r>
            <a:r>
              <a:rPr lang="de-DE" sz="2000" dirty="0">
                <a:solidFill>
                  <a:schemeClr val="bg1"/>
                </a:solidFill>
                <a:latin typeface="Calibri"/>
                <a:ea typeface="Calibri"/>
                <a:cs typeface="Calibri"/>
                <a:sym typeface="Calibri"/>
              </a:rPr>
              <a:t> </a:t>
            </a:r>
            <a:r>
              <a:rPr lang="de-DE" sz="2000" dirty="0" err="1">
                <a:solidFill>
                  <a:schemeClr val="bg1"/>
                </a:solidFill>
                <a:latin typeface="Calibri"/>
                <a:ea typeface="Calibri"/>
                <a:cs typeface="Calibri"/>
                <a:sym typeface="Calibri"/>
              </a:rPr>
              <a:t>to</a:t>
            </a:r>
            <a:r>
              <a:rPr lang="de-DE" sz="2000" dirty="0">
                <a:solidFill>
                  <a:schemeClr val="bg1"/>
                </a:solidFill>
                <a:latin typeface="Calibri"/>
                <a:ea typeface="Calibri"/>
                <a:cs typeface="Calibri"/>
                <a:sym typeface="Calibri"/>
              </a:rPr>
              <a:t> </a:t>
            </a:r>
            <a:r>
              <a:rPr lang="de-DE" sz="2000" dirty="0" err="1">
                <a:solidFill>
                  <a:schemeClr val="bg1"/>
                </a:solidFill>
                <a:latin typeface="Calibri"/>
                <a:ea typeface="Calibri"/>
                <a:cs typeface="Calibri"/>
                <a:sym typeface="Calibri"/>
              </a:rPr>
              <a:t>change</a:t>
            </a:r>
            <a:endParaRPr sz="2000" dirty="0">
              <a:solidFill>
                <a:schemeClr val="bg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AutoNum type="arabicPeriod"/>
            </a:pPr>
            <a:r>
              <a:rPr lang="de-DE" sz="2000" dirty="0">
                <a:solidFill>
                  <a:schemeClr val="bg1"/>
                </a:solidFill>
                <a:latin typeface="Calibri"/>
                <a:ea typeface="Calibri"/>
                <a:cs typeface="Calibri"/>
                <a:sym typeface="Calibri"/>
              </a:rPr>
              <a:t>Promote a </a:t>
            </a:r>
            <a:r>
              <a:rPr lang="de-DE" sz="2000" dirty="0" err="1">
                <a:solidFill>
                  <a:schemeClr val="bg1"/>
                </a:solidFill>
                <a:latin typeface="Calibri"/>
                <a:ea typeface="Calibri"/>
                <a:cs typeface="Calibri"/>
                <a:sym typeface="Calibri"/>
              </a:rPr>
              <a:t>meaningful</a:t>
            </a:r>
            <a:r>
              <a:rPr lang="de-DE" sz="2000" dirty="0">
                <a:solidFill>
                  <a:schemeClr val="bg1"/>
                </a:solidFill>
                <a:latin typeface="Calibri"/>
                <a:ea typeface="Calibri"/>
                <a:cs typeface="Calibri"/>
                <a:sym typeface="Calibri"/>
              </a:rPr>
              <a:t> and </a:t>
            </a:r>
            <a:r>
              <a:rPr lang="de-DE" sz="2000" dirty="0" err="1">
                <a:solidFill>
                  <a:schemeClr val="bg1"/>
                </a:solidFill>
                <a:latin typeface="Calibri"/>
                <a:ea typeface="Calibri"/>
                <a:cs typeface="Calibri"/>
                <a:sym typeface="Calibri"/>
              </a:rPr>
              <a:t>productive</a:t>
            </a:r>
            <a:r>
              <a:rPr lang="de-DE" sz="2000" dirty="0">
                <a:solidFill>
                  <a:schemeClr val="bg1"/>
                </a:solidFill>
                <a:latin typeface="Calibri"/>
                <a:ea typeface="Calibri"/>
                <a:cs typeface="Calibri"/>
                <a:sym typeface="Calibri"/>
              </a:rPr>
              <a:t> </a:t>
            </a:r>
            <a:r>
              <a:rPr lang="de-DE" sz="2000" dirty="0" err="1">
                <a:solidFill>
                  <a:schemeClr val="bg1"/>
                </a:solidFill>
                <a:latin typeface="Calibri"/>
                <a:ea typeface="Calibri"/>
                <a:cs typeface="Calibri"/>
                <a:sym typeface="Calibri"/>
              </a:rPr>
              <a:t>life</a:t>
            </a:r>
            <a:endParaRPr sz="2000" dirty="0">
              <a:solidFill>
                <a:schemeClr val="bg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AutoNum type="arabicPeriod"/>
            </a:pPr>
            <a:r>
              <a:rPr lang="de-DE" sz="2000" dirty="0">
                <a:solidFill>
                  <a:schemeClr val="bg1"/>
                </a:solidFill>
                <a:latin typeface="Calibri"/>
                <a:ea typeface="Calibri"/>
                <a:cs typeface="Calibri"/>
                <a:sym typeface="Calibri"/>
              </a:rPr>
              <a:t>Also </a:t>
            </a:r>
            <a:r>
              <a:rPr lang="de-DE" sz="2000" dirty="0" err="1">
                <a:solidFill>
                  <a:schemeClr val="bg1"/>
                </a:solidFill>
                <a:latin typeface="Calibri"/>
                <a:ea typeface="Calibri"/>
                <a:cs typeface="Calibri"/>
                <a:sym typeface="Calibri"/>
              </a:rPr>
              <a:t>referred</a:t>
            </a:r>
            <a:r>
              <a:rPr lang="de-DE" sz="2000" dirty="0">
                <a:solidFill>
                  <a:schemeClr val="bg1"/>
                </a:solidFill>
                <a:latin typeface="Calibri"/>
                <a:ea typeface="Calibri"/>
                <a:cs typeface="Calibri"/>
                <a:sym typeface="Calibri"/>
              </a:rPr>
              <a:t> </a:t>
            </a:r>
            <a:r>
              <a:rPr lang="de-DE" sz="2000" dirty="0" err="1">
                <a:solidFill>
                  <a:schemeClr val="bg1"/>
                </a:solidFill>
                <a:latin typeface="Calibri"/>
                <a:ea typeface="Calibri"/>
                <a:cs typeface="Calibri"/>
                <a:sym typeface="Calibri"/>
              </a:rPr>
              <a:t>to</a:t>
            </a:r>
            <a:r>
              <a:rPr lang="de-DE" sz="2000" dirty="0">
                <a:solidFill>
                  <a:schemeClr val="bg1"/>
                </a:solidFill>
                <a:latin typeface="Calibri"/>
                <a:ea typeface="Calibri"/>
                <a:cs typeface="Calibri"/>
                <a:sym typeface="Calibri"/>
              </a:rPr>
              <a:t> </a:t>
            </a:r>
            <a:r>
              <a:rPr lang="de-DE" sz="2000" dirty="0" err="1">
                <a:solidFill>
                  <a:schemeClr val="bg1"/>
                </a:solidFill>
                <a:latin typeface="Calibri"/>
                <a:ea typeface="Calibri"/>
                <a:cs typeface="Calibri"/>
                <a:sym typeface="Calibri"/>
              </a:rPr>
              <a:t>as</a:t>
            </a:r>
            <a:r>
              <a:rPr lang="de-DE" sz="2000" dirty="0">
                <a:solidFill>
                  <a:schemeClr val="bg1"/>
                </a:solidFill>
                <a:latin typeface="Calibri"/>
                <a:ea typeface="Calibri"/>
                <a:cs typeface="Calibri"/>
                <a:sym typeface="Calibri"/>
              </a:rPr>
              <a:t> ‘21st </a:t>
            </a:r>
            <a:r>
              <a:rPr lang="de-DE" sz="2000" dirty="0" err="1">
                <a:solidFill>
                  <a:schemeClr val="bg1"/>
                </a:solidFill>
                <a:latin typeface="Calibri"/>
                <a:ea typeface="Calibri"/>
                <a:cs typeface="Calibri"/>
                <a:sym typeface="Calibri"/>
              </a:rPr>
              <a:t>century</a:t>
            </a:r>
            <a:r>
              <a:rPr lang="de-DE" sz="2000" dirty="0">
                <a:solidFill>
                  <a:schemeClr val="bg1"/>
                </a:solidFill>
                <a:latin typeface="Calibri"/>
                <a:ea typeface="Calibri"/>
                <a:cs typeface="Calibri"/>
                <a:sym typeface="Calibri"/>
              </a:rPr>
              <a:t> </a:t>
            </a:r>
            <a:r>
              <a:rPr lang="de-DE" sz="2000" dirty="0" err="1">
                <a:solidFill>
                  <a:schemeClr val="bg1"/>
                </a:solidFill>
                <a:latin typeface="Calibri"/>
                <a:ea typeface="Calibri"/>
                <a:cs typeface="Calibri"/>
                <a:sym typeface="Calibri"/>
              </a:rPr>
              <a:t>skills</a:t>
            </a:r>
            <a:r>
              <a:rPr lang="de-DE" sz="2000" dirty="0">
                <a:solidFill>
                  <a:schemeClr val="bg1"/>
                </a:solidFill>
                <a:latin typeface="Calibri"/>
                <a:ea typeface="Calibri"/>
                <a:cs typeface="Calibri"/>
                <a:sym typeface="Calibri"/>
              </a:rPr>
              <a:t>’,’</a:t>
            </a:r>
            <a:r>
              <a:rPr lang="de-DE" sz="2000" dirty="0" err="1">
                <a:solidFill>
                  <a:schemeClr val="bg1"/>
                </a:solidFill>
                <a:latin typeface="Calibri"/>
                <a:ea typeface="Calibri"/>
                <a:cs typeface="Calibri"/>
                <a:sym typeface="Calibri"/>
              </a:rPr>
              <a:t>generic</a:t>
            </a:r>
            <a:r>
              <a:rPr lang="de-DE" sz="2000" dirty="0">
                <a:solidFill>
                  <a:schemeClr val="bg1"/>
                </a:solidFill>
                <a:latin typeface="Calibri"/>
                <a:ea typeface="Calibri"/>
                <a:cs typeface="Calibri"/>
                <a:sym typeface="Calibri"/>
              </a:rPr>
              <a:t> </a:t>
            </a:r>
            <a:r>
              <a:rPr lang="de-DE" sz="2000" dirty="0" err="1">
                <a:solidFill>
                  <a:schemeClr val="bg1"/>
                </a:solidFill>
                <a:latin typeface="Calibri"/>
                <a:ea typeface="Calibri"/>
                <a:cs typeface="Calibri"/>
                <a:sym typeface="Calibri"/>
              </a:rPr>
              <a:t>skills</a:t>
            </a:r>
            <a:r>
              <a:rPr lang="de-DE" sz="2000" dirty="0">
                <a:solidFill>
                  <a:schemeClr val="bg1"/>
                </a:solidFill>
                <a:latin typeface="Calibri"/>
                <a:ea typeface="Calibri"/>
                <a:cs typeface="Calibri"/>
                <a:sym typeface="Calibri"/>
              </a:rPr>
              <a:t>’, ‘soft </a:t>
            </a:r>
            <a:r>
              <a:rPr lang="de-DE" sz="2000" dirty="0" err="1">
                <a:solidFill>
                  <a:schemeClr val="bg1"/>
                </a:solidFill>
                <a:latin typeface="Calibri"/>
                <a:ea typeface="Calibri"/>
                <a:cs typeface="Calibri"/>
                <a:sym typeface="Calibri"/>
              </a:rPr>
              <a:t>sklls</a:t>
            </a:r>
            <a:r>
              <a:rPr lang="de-DE" sz="2000" dirty="0">
                <a:solidFill>
                  <a:schemeClr val="bg1"/>
                </a:solidFill>
                <a:latin typeface="Calibri"/>
                <a:ea typeface="Calibri"/>
                <a:cs typeface="Calibri"/>
                <a:sym typeface="Calibri"/>
              </a:rPr>
              <a:t>’ </a:t>
            </a:r>
            <a:r>
              <a:rPr lang="de-DE" sz="2000" dirty="0" err="1">
                <a:solidFill>
                  <a:schemeClr val="bg1"/>
                </a:solidFill>
                <a:latin typeface="Calibri"/>
                <a:ea typeface="Calibri"/>
                <a:cs typeface="Calibri"/>
                <a:sym typeface="Calibri"/>
              </a:rPr>
              <a:t>or</a:t>
            </a:r>
            <a:r>
              <a:rPr lang="de-DE" sz="2000" dirty="0">
                <a:solidFill>
                  <a:schemeClr val="bg1"/>
                </a:solidFill>
                <a:latin typeface="Calibri"/>
                <a:ea typeface="Calibri"/>
                <a:cs typeface="Calibri"/>
                <a:sym typeface="Calibri"/>
              </a:rPr>
              <a:t> ‘non-</a:t>
            </a:r>
            <a:r>
              <a:rPr lang="de-DE" sz="2000" dirty="0" err="1">
                <a:solidFill>
                  <a:schemeClr val="bg1"/>
                </a:solidFill>
                <a:latin typeface="Calibri"/>
                <a:ea typeface="Calibri"/>
                <a:cs typeface="Calibri"/>
                <a:sym typeface="Calibri"/>
              </a:rPr>
              <a:t>cognitive</a:t>
            </a:r>
            <a:r>
              <a:rPr lang="de-DE" sz="2000" dirty="0">
                <a:solidFill>
                  <a:schemeClr val="bg1"/>
                </a:solidFill>
                <a:latin typeface="Calibri"/>
                <a:ea typeface="Calibri"/>
                <a:cs typeface="Calibri"/>
                <a:sym typeface="Calibri"/>
              </a:rPr>
              <a:t> </a:t>
            </a:r>
            <a:r>
              <a:rPr lang="de-DE" sz="2000" dirty="0" err="1">
                <a:solidFill>
                  <a:schemeClr val="bg1"/>
                </a:solidFill>
                <a:latin typeface="Calibri"/>
                <a:ea typeface="Calibri"/>
                <a:cs typeface="Calibri"/>
                <a:sym typeface="Calibri"/>
              </a:rPr>
              <a:t>skills</a:t>
            </a:r>
            <a:r>
              <a:rPr lang="de-DE" sz="2000" dirty="0">
                <a:solidFill>
                  <a:schemeClr val="bg1"/>
                </a:solidFill>
                <a:latin typeface="Calibri"/>
                <a:ea typeface="Calibri"/>
                <a:cs typeface="Calibri"/>
                <a:sym typeface="Calibri"/>
              </a:rPr>
              <a:t>’.</a:t>
            </a:r>
            <a:endParaRPr sz="2000" i="0" u="none" strike="noStrike" cap="none" dirty="0">
              <a:solidFill>
                <a:schemeClr val="bg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316a15e4ab9_0_8"/>
          <p:cNvSpPr txBox="1">
            <a:spLocks noGrp="1"/>
          </p:cNvSpPr>
          <p:nvPr>
            <p:ph type="title"/>
          </p:nvPr>
        </p:nvSpPr>
        <p:spPr>
          <a:xfrm>
            <a:off x="838200" y="11163"/>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UNESCO </a:t>
            </a:r>
            <a:r>
              <a:rPr lang="de-DE" dirty="0" err="1"/>
              <a:t>approach</a:t>
            </a:r>
            <a:r>
              <a:rPr lang="de-DE" dirty="0"/>
              <a:t>: The </a:t>
            </a:r>
            <a:r>
              <a:rPr lang="de-DE" dirty="0" err="1"/>
              <a:t>six</a:t>
            </a:r>
            <a:r>
              <a:rPr lang="de-DE" dirty="0"/>
              <a:t> </a:t>
            </a:r>
            <a:r>
              <a:rPr lang="de-DE" dirty="0" err="1"/>
              <a:t>main</a:t>
            </a:r>
            <a:r>
              <a:rPr lang="de-DE" dirty="0"/>
              <a:t> </a:t>
            </a:r>
            <a:r>
              <a:rPr lang="de-DE" dirty="0" err="1"/>
              <a:t>domains</a:t>
            </a:r>
            <a:endParaRPr dirty="0"/>
          </a:p>
        </p:txBody>
      </p:sp>
      <p:sp>
        <p:nvSpPr>
          <p:cNvPr id="193" name="Google Shape;193;g316a15e4ab9_0_8"/>
          <p:cNvSpPr txBox="1"/>
          <p:nvPr/>
        </p:nvSpPr>
        <p:spPr>
          <a:xfrm>
            <a:off x="9035844" y="3055449"/>
            <a:ext cx="3232303" cy="2723782"/>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None/>
            </a:pPr>
            <a:r>
              <a:rPr lang="de-DE" i="1" dirty="0">
                <a:solidFill>
                  <a:schemeClr val="dk1"/>
                </a:solidFill>
              </a:rPr>
              <a:t>Figure: Transversal </a:t>
            </a:r>
            <a:r>
              <a:rPr lang="de-DE" i="1" dirty="0" err="1">
                <a:solidFill>
                  <a:schemeClr val="dk1"/>
                </a:solidFill>
              </a:rPr>
              <a:t>skills</a:t>
            </a:r>
            <a:r>
              <a:rPr lang="de-DE" i="1" dirty="0">
                <a:solidFill>
                  <a:schemeClr val="dk1"/>
                </a:solidFill>
              </a:rPr>
              <a:t> on </a:t>
            </a:r>
            <a:r>
              <a:rPr lang="de-DE" i="1" dirty="0" err="1">
                <a:solidFill>
                  <a:schemeClr val="dk1"/>
                </a:solidFill>
              </a:rPr>
              <a:t>the</a:t>
            </a:r>
            <a:r>
              <a:rPr lang="de-DE" i="1" dirty="0">
                <a:solidFill>
                  <a:schemeClr val="dk1"/>
                </a:solidFill>
              </a:rPr>
              <a:t> </a:t>
            </a:r>
            <a:r>
              <a:rPr lang="de-DE" i="1" dirty="0" err="1">
                <a:solidFill>
                  <a:schemeClr val="dk1"/>
                </a:solidFill>
              </a:rPr>
              <a:t>basis</a:t>
            </a:r>
            <a:r>
              <a:rPr lang="de-DE" i="1" dirty="0">
                <a:solidFill>
                  <a:schemeClr val="dk1"/>
                </a:solidFill>
              </a:rPr>
              <a:t> </a:t>
            </a:r>
            <a:r>
              <a:rPr lang="de-DE" i="1" dirty="0" err="1">
                <a:solidFill>
                  <a:schemeClr val="dk1"/>
                </a:solidFill>
              </a:rPr>
              <a:t>of</a:t>
            </a:r>
            <a:r>
              <a:rPr lang="de-DE" i="1" dirty="0">
                <a:solidFill>
                  <a:schemeClr val="dk1"/>
                </a:solidFill>
              </a:rPr>
              <a:t> UNESCO 2016: ERI-Net Asia-Pacific Regional Policy Series 2014 Regional Study on Transversal </a:t>
            </a:r>
            <a:r>
              <a:rPr lang="de-DE" i="1" dirty="0" err="1">
                <a:solidFill>
                  <a:schemeClr val="dk1"/>
                </a:solidFill>
              </a:rPr>
              <a:t>Competencies</a:t>
            </a:r>
            <a:r>
              <a:rPr lang="de-DE" i="1" dirty="0">
                <a:solidFill>
                  <a:schemeClr val="dk1"/>
                </a:solidFill>
              </a:rPr>
              <a:t> in Education Policy and Practice (Phase II). School and Teaching Practices </a:t>
            </a:r>
            <a:r>
              <a:rPr lang="de-DE" i="1" dirty="0" err="1">
                <a:solidFill>
                  <a:schemeClr val="dk1"/>
                </a:solidFill>
              </a:rPr>
              <a:t>for</a:t>
            </a:r>
            <a:r>
              <a:rPr lang="de-DE" i="1" dirty="0">
                <a:solidFill>
                  <a:schemeClr val="dk1"/>
                </a:solidFill>
              </a:rPr>
              <a:t> Twenty-first Century Challenges: </a:t>
            </a:r>
            <a:r>
              <a:rPr lang="de-DE" i="1" dirty="0" err="1">
                <a:solidFill>
                  <a:schemeClr val="dk1"/>
                </a:solidFill>
              </a:rPr>
              <a:t>Lessons</a:t>
            </a:r>
            <a:r>
              <a:rPr lang="de-DE" i="1" dirty="0">
                <a:solidFill>
                  <a:schemeClr val="dk1"/>
                </a:solidFill>
              </a:rPr>
              <a:t> </a:t>
            </a:r>
            <a:r>
              <a:rPr lang="de-DE" i="1" dirty="0" err="1">
                <a:solidFill>
                  <a:schemeClr val="dk1"/>
                </a:solidFill>
              </a:rPr>
              <a:t>from</a:t>
            </a:r>
            <a:r>
              <a:rPr lang="de-DE" i="1" dirty="0">
                <a:solidFill>
                  <a:schemeClr val="dk1"/>
                </a:solidFill>
              </a:rPr>
              <a:t> </a:t>
            </a:r>
            <a:r>
              <a:rPr lang="de-DE" i="1" dirty="0" err="1">
                <a:solidFill>
                  <a:schemeClr val="dk1"/>
                </a:solidFill>
              </a:rPr>
              <a:t>the</a:t>
            </a:r>
            <a:r>
              <a:rPr lang="de-DE" i="1" dirty="0">
                <a:solidFill>
                  <a:schemeClr val="dk1"/>
                </a:solidFill>
              </a:rPr>
              <a:t> Asia-Pacific Region. Regional Synthesis Report 2016, p. 6</a:t>
            </a:r>
            <a:endParaRPr b="0" i="0" u="none" strike="noStrike" cap="none" dirty="0">
              <a:solidFill>
                <a:schemeClr val="dk1"/>
              </a:solidFill>
              <a:latin typeface="Calibri"/>
              <a:ea typeface="Calibri"/>
              <a:cs typeface="Calibri"/>
              <a:sym typeface="Calibri"/>
            </a:endParaRPr>
          </a:p>
        </p:txBody>
      </p:sp>
      <p:pic>
        <p:nvPicPr>
          <p:cNvPr id="194" name="Google Shape;194;g316a15e4ab9_0_8"/>
          <p:cNvPicPr preferRelativeResize="0"/>
          <p:nvPr/>
        </p:nvPicPr>
        <p:blipFill>
          <a:blip r:embed="rId3">
            <a:alphaModFix/>
          </a:blip>
          <a:stretch>
            <a:fillRect/>
          </a:stretch>
        </p:blipFill>
        <p:spPr>
          <a:xfrm>
            <a:off x="2376898" y="924232"/>
            <a:ext cx="6472134" cy="529958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g316a15e4ab9_0_17"/>
          <p:cNvSpPr txBox="1">
            <a:spLocks noGrp="1"/>
          </p:cNvSpPr>
          <p:nvPr>
            <p:ph type="title"/>
          </p:nvPr>
        </p:nvSpPr>
        <p:spPr>
          <a:xfrm>
            <a:off x="2438400" y="308422"/>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Scientific </a:t>
            </a:r>
            <a:r>
              <a:rPr lang="de-DE" dirty="0" err="1"/>
              <a:t>background</a:t>
            </a:r>
            <a:endParaRPr dirty="0"/>
          </a:p>
        </p:txBody>
      </p:sp>
      <p:sp>
        <p:nvSpPr>
          <p:cNvPr id="200" name="Google Shape;200;g316a15e4ab9_0_17"/>
          <p:cNvSpPr txBox="1"/>
          <p:nvPr/>
        </p:nvSpPr>
        <p:spPr>
          <a:xfrm>
            <a:off x="2251587" y="1414080"/>
            <a:ext cx="9153832" cy="4542475"/>
          </a:xfrm>
          <a:prstGeom prst="roundRect">
            <a:avLst/>
          </a:prstGeom>
          <a:ln/>
        </p:spPr>
        <p:style>
          <a:lnRef idx="3">
            <a:schemeClr val="lt1"/>
          </a:lnRef>
          <a:fillRef idx="1">
            <a:schemeClr val="accent2"/>
          </a:fillRef>
          <a:effectRef idx="1">
            <a:schemeClr val="accent2"/>
          </a:effectRef>
          <a:fontRef idx="minor">
            <a:schemeClr val="lt1"/>
          </a:fontRef>
        </p:style>
        <p:txBody>
          <a:bodyPr spcFirstLastPara="1" wrap="square" lIns="91425" tIns="45700" rIns="91425" bIns="45700" anchor="t" anchorCtr="0">
            <a:spAutoFit/>
          </a:bodyPr>
          <a:lstStyle/>
          <a:p>
            <a:pPr marL="0" lvl="0" indent="0" algn="just" rtl="0">
              <a:lnSpc>
                <a:spcPct val="115000"/>
              </a:lnSpc>
              <a:spcBef>
                <a:spcPts val="1200"/>
              </a:spcBef>
              <a:spcAft>
                <a:spcPts val="0"/>
              </a:spcAft>
              <a:buNone/>
            </a:pPr>
            <a:r>
              <a:rPr lang="de-DE" sz="2400" b="1" dirty="0">
                <a:solidFill>
                  <a:schemeClr val="bg1"/>
                </a:solidFill>
                <a:latin typeface="Calibri"/>
                <a:ea typeface="Calibri"/>
                <a:cs typeface="Calibri"/>
                <a:sym typeface="Calibri"/>
              </a:rPr>
              <a:t>Research </a:t>
            </a:r>
            <a:r>
              <a:rPr lang="de-DE" sz="2400" b="1" dirty="0" err="1">
                <a:solidFill>
                  <a:schemeClr val="bg1"/>
                </a:solidFill>
                <a:latin typeface="Calibri"/>
                <a:ea typeface="Calibri"/>
                <a:cs typeface="Calibri"/>
                <a:sym typeface="Calibri"/>
              </a:rPr>
              <a:t>results</a:t>
            </a:r>
            <a:r>
              <a:rPr lang="de-DE" sz="2400" b="1" dirty="0">
                <a:solidFill>
                  <a:schemeClr val="bg1"/>
                </a:solidFill>
                <a:latin typeface="Calibri"/>
                <a:ea typeface="Calibri"/>
                <a:cs typeface="Calibri"/>
                <a:sym typeface="Calibri"/>
              </a:rPr>
              <a:t>:</a:t>
            </a:r>
            <a:endParaRPr sz="2400" b="1" dirty="0">
              <a:solidFill>
                <a:schemeClr val="bg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2400" i="1" dirty="0">
                <a:solidFill>
                  <a:schemeClr val="bg1"/>
                </a:solidFill>
                <a:latin typeface="Calibri"/>
                <a:ea typeface="Calibri"/>
                <a:cs typeface="Calibri"/>
                <a:sym typeface="Calibri"/>
              </a:rPr>
              <a:t>“Transversal </a:t>
            </a:r>
            <a:r>
              <a:rPr lang="de-DE" sz="2400" i="1" dirty="0" err="1">
                <a:solidFill>
                  <a:schemeClr val="bg1"/>
                </a:solidFill>
                <a:latin typeface="Calibri"/>
                <a:ea typeface="Calibri"/>
                <a:cs typeface="Calibri"/>
                <a:sym typeface="Calibri"/>
              </a:rPr>
              <a:t>competences</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are</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key</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factors</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for</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educational</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success</a:t>
            </a:r>
            <a:r>
              <a:rPr lang="de-DE" sz="2400" i="1" dirty="0">
                <a:solidFill>
                  <a:schemeClr val="bg1"/>
                </a:solidFill>
                <a:latin typeface="Calibri"/>
                <a:ea typeface="Calibri"/>
                <a:cs typeface="Calibri"/>
                <a:sym typeface="Calibri"/>
              </a:rPr>
              <a:t> and professional </a:t>
            </a:r>
            <a:r>
              <a:rPr lang="de-DE" sz="2400" i="1" dirty="0" err="1">
                <a:solidFill>
                  <a:schemeClr val="bg1"/>
                </a:solidFill>
                <a:latin typeface="Calibri"/>
                <a:ea typeface="Calibri"/>
                <a:cs typeface="Calibri"/>
                <a:sym typeface="Calibri"/>
              </a:rPr>
              <a:t>career</a:t>
            </a:r>
            <a:r>
              <a:rPr lang="de-DE" sz="2400" i="1" dirty="0">
                <a:solidFill>
                  <a:schemeClr val="bg1"/>
                </a:solidFill>
                <a:latin typeface="Calibri"/>
                <a:ea typeface="Calibri"/>
                <a:cs typeface="Calibri"/>
                <a:sym typeface="Calibri"/>
              </a:rPr>
              <a:t>.”</a:t>
            </a:r>
            <a:r>
              <a:rPr lang="de-DE" sz="2400" dirty="0">
                <a:solidFill>
                  <a:schemeClr val="bg1"/>
                </a:solidFill>
                <a:latin typeface="Calibri"/>
                <a:ea typeface="Calibri"/>
                <a:cs typeface="Calibri"/>
                <a:sym typeface="Calibri"/>
              </a:rPr>
              <a:t> (</a:t>
            </a:r>
            <a:r>
              <a:rPr lang="de-DE" sz="2400" dirty="0" err="1">
                <a:solidFill>
                  <a:schemeClr val="bg1"/>
                </a:solidFill>
                <a:latin typeface="Calibri"/>
                <a:ea typeface="Calibri"/>
                <a:cs typeface="Calibri"/>
                <a:sym typeface="Calibri"/>
              </a:rPr>
              <a:t>Rauber</a:t>
            </a:r>
            <a:r>
              <a:rPr lang="de-DE" sz="2400" dirty="0">
                <a:solidFill>
                  <a:schemeClr val="bg1"/>
                </a:solidFill>
                <a:latin typeface="Calibri"/>
                <a:ea typeface="Calibri"/>
                <a:cs typeface="Calibri"/>
                <a:sym typeface="Calibri"/>
              </a:rPr>
              <a:t>, 2007)</a:t>
            </a:r>
            <a:endParaRPr sz="2400" dirty="0">
              <a:solidFill>
                <a:schemeClr val="bg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de-DE" sz="2400" i="1" dirty="0">
                <a:solidFill>
                  <a:schemeClr val="bg1"/>
                </a:solidFill>
                <a:latin typeface="Calibri"/>
                <a:ea typeface="Calibri"/>
                <a:cs typeface="Calibri"/>
                <a:sym typeface="Calibri"/>
              </a:rPr>
              <a:t>“Soft </a:t>
            </a:r>
            <a:r>
              <a:rPr lang="de-DE" sz="2400" i="1" dirty="0" err="1">
                <a:solidFill>
                  <a:schemeClr val="bg1"/>
                </a:solidFill>
                <a:latin typeface="Calibri"/>
                <a:ea typeface="Calibri"/>
                <a:cs typeface="Calibri"/>
                <a:sym typeface="Calibri"/>
              </a:rPr>
              <a:t>skills</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are</a:t>
            </a:r>
            <a:r>
              <a:rPr lang="de-DE" sz="2400" i="1" dirty="0">
                <a:solidFill>
                  <a:schemeClr val="bg1"/>
                </a:solidFill>
                <a:latin typeface="Calibri"/>
                <a:ea typeface="Calibri"/>
                <a:cs typeface="Calibri"/>
                <a:sym typeface="Calibri"/>
              </a:rPr>
              <a:t> just </a:t>
            </a:r>
            <a:r>
              <a:rPr lang="de-DE" sz="2400" i="1" dirty="0" err="1">
                <a:solidFill>
                  <a:schemeClr val="bg1"/>
                </a:solidFill>
                <a:latin typeface="Calibri"/>
                <a:ea typeface="Calibri"/>
                <a:cs typeface="Calibri"/>
                <a:sym typeface="Calibri"/>
              </a:rPr>
              <a:t>as</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important</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as</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academic</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skills</a:t>
            </a:r>
            <a:r>
              <a:rPr lang="de-DE" sz="2400" i="1" dirty="0">
                <a:solidFill>
                  <a:schemeClr val="bg1"/>
                </a:solidFill>
                <a:latin typeface="Calibri"/>
                <a:ea typeface="Calibri"/>
                <a:cs typeface="Calibri"/>
                <a:sym typeface="Calibri"/>
              </a:rPr>
              <a:t>.”</a:t>
            </a:r>
            <a:br>
              <a:rPr lang="de-DE" sz="2400" i="1" dirty="0">
                <a:solidFill>
                  <a:schemeClr val="bg1"/>
                </a:solidFill>
                <a:latin typeface="Calibri"/>
                <a:ea typeface="Calibri"/>
                <a:cs typeface="Calibri"/>
                <a:sym typeface="Calibri"/>
              </a:rPr>
            </a:br>
            <a:r>
              <a:rPr lang="de-DE" sz="2400" dirty="0">
                <a:solidFill>
                  <a:schemeClr val="bg1"/>
                </a:solidFill>
                <a:latin typeface="Calibri"/>
                <a:ea typeface="Calibri"/>
                <a:cs typeface="Calibri"/>
                <a:sym typeface="Calibri"/>
              </a:rPr>
              <a:t>(</a:t>
            </a:r>
            <a:r>
              <a:rPr lang="de-DE" sz="2400" dirty="0" err="1">
                <a:solidFill>
                  <a:schemeClr val="bg1"/>
                </a:solidFill>
                <a:latin typeface="Calibri"/>
                <a:ea typeface="Calibri"/>
                <a:cs typeface="Calibri"/>
                <a:sym typeface="Calibri"/>
              </a:rPr>
              <a:t>Heckman</a:t>
            </a:r>
            <a:r>
              <a:rPr lang="de-DE" sz="2400" dirty="0">
                <a:solidFill>
                  <a:schemeClr val="bg1"/>
                </a:solidFill>
                <a:latin typeface="Calibri"/>
                <a:ea typeface="Calibri"/>
                <a:cs typeface="Calibri"/>
                <a:sym typeface="Calibri"/>
              </a:rPr>
              <a:t> &amp; Kautz, 2012)</a:t>
            </a:r>
            <a:endParaRPr sz="2400" i="1" dirty="0">
              <a:solidFill>
                <a:schemeClr val="bg1"/>
              </a:solidFill>
              <a:latin typeface="Calibri"/>
              <a:ea typeface="Calibri"/>
              <a:cs typeface="Calibri"/>
              <a:sym typeface="Calibri"/>
            </a:endParaRPr>
          </a:p>
          <a:p>
            <a:pPr marL="0" lvl="0" indent="0" algn="just" rtl="0">
              <a:lnSpc>
                <a:spcPct val="115000"/>
              </a:lnSpc>
              <a:spcBef>
                <a:spcPts val="1200"/>
              </a:spcBef>
              <a:spcAft>
                <a:spcPts val="0"/>
              </a:spcAft>
              <a:buNone/>
            </a:pPr>
            <a:r>
              <a:rPr lang="de-DE" sz="2400" b="1" dirty="0" err="1">
                <a:solidFill>
                  <a:schemeClr val="bg1"/>
                </a:solidFill>
                <a:latin typeface="Calibri"/>
                <a:ea typeface="Calibri"/>
                <a:cs typeface="Calibri"/>
                <a:sym typeface="Calibri"/>
              </a:rPr>
              <a:t>Pedagogical</a:t>
            </a:r>
            <a:r>
              <a:rPr lang="de-DE" sz="2400" b="1" dirty="0">
                <a:solidFill>
                  <a:schemeClr val="bg1"/>
                </a:solidFill>
                <a:latin typeface="Calibri"/>
                <a:ea typeface="Calibri"/>
                <a:cs typeface="Calibri"/>
                <a:sym typeface="Calibri"/>
              </a:rPr>
              <a:t> </a:t>
            </a:r>
            <a:r>
              <a:rPr lang="de-DE" sz="2400" b="1" dirty="0" err="1">
                <a:solidFill>
                  <a:schemeClr val="bg1"/>
                </a:solidFill>
                <a:latin typeface="Calibri"/>
                <a:ea typeface="Calibri"/>
                <a:cs typeface="Calibri"/>
                <a:sym typeface="Calibri"/>
              </a:rPr>
              <a:t>perspective</a:t>
            </a:r>
            <a:r>
              <a:rPr lang="de-DE" sz="2400" b="1" dirty="0">
                <a:solidFill>
                  <a:schemeClr val="bg1"/>
                </a:solidFill>
                <a:latin typeface="Calibri"/>
                <a:ea typeface="Calibri"/>
                <a:cs typeface="Calibri"/>
                <a:sym typeface="Calibri"/>
              </a:rPr>
              <a:t>:</a:t>
            </a:r>
            <a:endParaRPr sz="2400" b="1" dirty="0">
              <a:solidFill>
                <a:schemeClr val="bg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2400" i="1" dirty="0">
                <a:solidFill>
                  <a:schemeClr val="bg1"/>
                </a:solidFill>
                <a:latin typeface="Calibri"/>
                <a:ea typeface="Calibri"/>
                <a:cs typeface="Calibri"/>
                <a:sym typeface="Calibri"/>
              </a:rPr>
              <a:t>Education </a:t>
            </a:r>
            <a:r>
              <a:rPr lang="de-DE" sz="2400" i="1" dirty="0" err="1">
                <a:solidFill>
                  <a:schemeClr val="bg1"/>
                </a:solidFill>
                <a:latin typeface="Calibri"/>
                <a:ea typeface="Calibri"/>
                <a:cs typeface="Calibri"/>
                <a:sym typeface="Calibri"/>
              </a:rPr>
              <a:t>aims</a:t>
            </a:r>
            <a:r>
              <a:rPr lang="de-DE" sz="2400" i="1" dirty="0">
                <a:solidFill>
                  <a:schemeClr val="bg1"/>
                </a:solidFill>
                <a:latin typeface="Calibri"/>
                <a:ea typeface="Calibri"/>
                <a:cs typeface="Calibri"/>
                <a:sym typeface="Calibri"/>
              </a:rPr>
              <a:t> at </a:t>
            </a:r>
            <a:r>
              <a:rPr lang="de-DE" sz="2400" i="1" dirty="0" err="1">
                <a:solidFill>
                  <a:schemeClr val="bg1"/>
                </a:solidFill>
                <a:latin typeface="Calibri"/>
                <a:ea typeface="Calibri"/>
                <a:cs typeface="Calibri"/>
                <a:sym typeface="Calibri"/>
              </a:rPr>
              <a:t>the</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development</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of</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the</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whole</a:t>
            </a:r>
            <a:r>
              <a:rPr lang="de-DE" sz="2400" i="1" dirty="0">
                <a:solidFill>
                  <a:schemeClr val="bg1"/>
                </a:solidFill>
                <a:latin typeface="Calibri"/>
                <a:ea typeface="Calibri"/>
                <a:cs typeface="Calibri"/>
                <a:sym typeface="Calibri"/>
              </a:rPr>
              <a:t> </a:t>
            </a:r>
            <a:r>
              <a:rPr lang="de-DE" sz="2400" i="1" dirty="0" err="1">
                <a:solidFill>
                  <a:schemeClr val="bg1"/>
                </a:solidFill>
                <a:latin typeface="Calibri"/>
                <a:ea typeface="Calibri"/>
                <a:cs typeface="Calibri"/>
                <a:sym typeface="Calibri"/>
              </a:rPr>
              <a:t>person</a:t>
            </a:r>
            <a:r>
              <a:rPr lang="de-DE" sz="2400" i="1" dirty="0">
                <a:solidFill>
                  <a:schemeClr val="bg1"/>
                </a:solidFill>
                <a:latin typeface="Calibri"/>
                <a:ea typeface="Calibri"/>
                <a:cs typeface="Calibri"/>
                <a:sym typeface="Calibri"/>
              </a:rPr>
              <a:t>,</a:t>
            </a:r>
            <a:br>
              <a:rPr lang="de-DE" sz="2400" i="1" dirty="0">
                <a:solidFill>
                  <a:schemeClr val="bg1"/>
                </a:solidFill>
                <a:latin typeface="Calibri"/>
                <a:ea typeface="Calibri"/>
                <a:cs typeface="Calibri"/>
                <a:sym typeface="Calibri"/>
              </a:rPr>
            </a:br>
            <a:r>
              <a:rPr lang="de-DE" sz="2400" i="1" dirty="0">
                <a:solidFill>
                  <a:schemeClr val="bg1"/>
                </a:solidFill>
                <a:latin typeface="Calibri"/>
                <a:ea typeface="Calibri"/>
                <a:cs typeface="Calibri"/>
                <a:sym typeface="Calibri"/>
              </a:rPr>
              <a:t>not </a:t>
            </a:r>
            <a:r>
              <a:rPr lang="de-DE" sz="2400" i="1" dirty="0" err="1">
                <a:solidFill>
                  <a:schemeClr val="bg1"/>
                </a:solidFill>
                <a:latin typeface="Calibri"/>
                <a:ea typeface="Calibri"/>
                <a:cs typeface="Calibri"/>
                <a:sym typeface="Calibri"/>
              </a:rPr>
              <a:t>only</a:t>
            </a:r>
            <a:r>
              <a:rPr lang="de-DE" sz="2400" i="1" dirty="0">
                <a:solidFill>
                  <a:schemeClr val="bg1"/>
                </a:solidFill>
                <a:latin typeface="Calibri"/>
                <a:ea typeface="Calibri"/>
                <a:cs typeface="Calibri"/>
                <a:sym typeface="Calibri"/>
              </a:rPr>
              <a:t> at professional excellence.</a:t>
            </a:r>
            <a:endParaRPr sz="2400" i="0" u="none" strike="noStrike" cap="none" dirty="0">
              <a:solidFill>
                <a:schemeClr val="bg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a:extLst>
            <a:ext uri="{FF2B5EF4-FFF2-40B4-BE49-F238E27FC236}">
              <a16:creationId xmlns:a16="http://schemas.microsoft.com/office/drawing/2014/main" id="{C94648C0-29EC-8108-142E-845EDDAEB9AA}"/>
            </a:ext>
          </a:extLst>
        </p:cNvPr>
        <p:cNvGrpSpPr/>
        <p:nvPr/>
      </p:nvGrpSpPr>
      <p:grpSpPr>
        <a:xfrm>
          <a:off x="0" y="0"/>
          <a:ext cx="0" cy="0"/>
          <a:chOff x="0" y="0"/>
          <a:chExt cx="0" cy="0"/>
        </a:xfrm>
      </p:grpSpPr>
      <p:sp>
        <p:nvSpPr>
          <p:cNvPr id="205" name="Google Shape;205;g316a15e4ab9_0_24">
            <a:extLst>
              <a:ext uri="{FF2B5EF4-FFF2-40B4-BE49-F238E27FC236}">
                <a16:creationId xmlns:a16="http://schemas.microsoft.com/office/drawing/2014/main" id="{FF156390-E309-AC57-CD2E-E8BB873DF950}"/>
              </a:ext>
            </a:extLst>
          </p:cNvPr>
          <p:cNvSpPr txBox="1">
            <a:spLocks noGrp="1"/>
          </p:cNvSpPr>
          <p:nvPr>
            <p:ph type="title"/>
          </p:nvPr>
        </p:nvSpPr>
        <p:spPr>
          <a:xfrm>
            <a:off x="2200073" y="114314"/>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STEM-</a:t>
            </a:r>
            <a:r>
              <a:rPr lang="de-DE" dirty="0" err="1"/>
              <a:t>for</a:t>
            </a:r>
            <a:r>
              <a:rPr lang="de-DE" dirty="0"/>
              <a:t>-inclusive-Schools </a:t>
            </a:r>
            <a:r>
              <a:rPr lang="de-DE" dirty="0" err="1"/>
              <a:t>project</a:t>
            </a:r>
            <a:endParaRPr dirty="0"/>
          </a:p>
        </p:txBody>
      </p:sp>
      <p:sp>
        <p:nvSpPr>
          <p:cNvPr id="2" name="Sechseck 1">
            <a:extLst>
              <a:ext uri="{FF2B5EF4-FFF2-40B4-BE49-F238E27FC236}">
                <a16:creationId xmlns:a16="http://schemas.microsoft.com/office/drawing/2014/main" id="{30E83EFA-C2F6-CCBA-F214-6480A88F4230}"/>
              </a:ext>
            </a:extLst>
          </p:cNvPr>
          <p:cNvSpPr/>
          <p:nvPr/>
        </p:nvSpPr>
        <p:spPr>
          <a:xfrm>
            <a:off x="1494503" y="1278193"/>
            <a:ext cx="8898194" cy="1720646"/>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indent="0" algn="ctr" rtl="0">
              <a:lnSpc>
                <a:spcPct val="115000"/>
              </a:lnSpc>
              <a:spcBef>
                <a:spcPts val="1200"/>
              </a:spcBef>
              <a:spcAft>
                <a:spcPts val="0"/>
              </a:spcAft>
              <a:buNone/>
            </a:pPr>
            <a:r>
              <a:rPr lang="en-US" sz="2000" b="1" dirty="0">
                <a:solidFill>
                  <a:schemeClr val="dk1"/>
                </a:solidFill>
                <a:latin typeface="Calibri"/>
                <a:ea typeface="Calibri"/>
                <a:cs typeface="Calibri"/>
                <a:sym typeface="Calibri"/>
              </a:rPr>
              <a:t>Aims of the project:</a:t>
            </a:r>
          </a:p>
          <a:p>
            <a:pPr marL="457200" lvl="0" indent="-298450" algn="l" rtl="0">
              <a:lnSpc>
                <a:spcPct val="115000"/>
              </a:lnSpc>
              <a:spcBef>
                <a:spcPts val="1200"/>
              </a:spcBef>
              <a:spcAft>
                <a:spcPts val="0"/>
              </a:spcAft>
              <a:buClr>
                <a:schemeClr val="dk1"/>
              </a:buClr>
              <a:buSzPts val="1100"/>
              <a:buFont typeface="Calibri"/>
              <a:buChar char="●"/>
            </a:pPr>
            <a:r>
              <a:rPr lang="en-US" sz="2000" dirty="0">
                <a:solidFill>
                  <a:schemeClr val="dk1"/>
                </a:solidFill>
                <a:latin typeface="Calibri"/>
                <a:ea typeface="Calibri"/>
                <a:cs typeface="Calibri"/>
                <a:sym typeface="Calibri"/>
              </a:rPr>
              <a:t>Promoting problem solving and teamwork in science contexts</a:t>
            </a:r>
          </a:p>
          <a:p>
            <a:pPr marL="457200" lvl="0" indent="-298450" algn="l" rtl="0">
              <a:lnSpc>
                <a:spcPct val="115000"/>
              </a:lnSpc>
              <a:spcBef>
                <a:spcPts val="0"/>
              </a:spcBef>
              <a:spcAft>
                <a:spcPts val="0"/>
              </a:spcAft>
              <a:buClr>
                <a:schemeClr val="dk1"/>
              </a:buClr>
              <a:buSzPts val="1100"/>
              <a:buFont typeface="Calibri"/>
              <a:buChar char="●"/>
            </a:pPr>
            <a:r>
              <a:rPr lang="en-US" sz="2000" dirty="0">
                <a:solidFill>
                  <a:schemeClr val="dk1"/>
                </a:solidFill>
                <a:latin typeface="Calibri"/>
                <a:ea typeface="Calibri"/>
                <a:cs typeface="Calibri"/>
                <a:sym typeface="Calibri"/>
              </a:rPr>
              <a:t>Developing an inclusive approach that takes into account different learning styles</a:t>
            </a:r>
          </a:p>
        </p:txBody>
      </p:sp>
      <p:sp>
        <p:nvSpPr>
          <p:cNvPr id="3" name="Sechseck 2">
            <a:extLst>
              <a:ext uri="{FF2B5EF4-FFF2-40B4-BE49-F238E27FC236}">
                <a16:creationId xmlns:a16="http://schemas.microsoft.com/office/drawing/2014/main" id="{F7228BCB-913C-BD5A-F69C-55A023B2B39C}"/>
              </a:ext>
            </a:extLst>
          </p:cNvPr>
          <p:cNvSpPr/>
          <p:nvPr/>
        </p:nvSpPr>
        <p:spPr>
          <a:xfrm>
            <a:off x="1922206" y="3154911"/>
            <a:ext cx="8898194" cy="1066801"/>
          </a:xfrm>
          <a:prstGeom prst="hexagon">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lvl="0" indent="0" algn="ctr" rtl="0">
              <a:lnSpc>
                <a:spcPct val="115000"/>
              </a:lnSpc>
              <a:spcBef>
                <a:spcPts val="1200"/>
              </a:spcBef>
              <a:spcAft>
                <a:spcPts val="0"/>
              </a:spcAft>
              <a:buNone/>
            </a:pPr>
            <a:r>
              <a:rPr lang="en-US" sz="2000" b="1" dirty="0">
                <a:solidFill>
                  <a:schemeClr val="dk1"/>
                </a:solidFill>
                <a:latin typeface="Calibri"/>
                <a:ea typeface="Calibri"/>
                <a:cs typeface="Calibri"/>
                <a:sym typeface="Calibri"/>
              </a:rPr>
              <a:t>Objective:</a:t>
            </a:r>
            <a:br>
              <a:rPr lang="en-US" sz="2000" b="1" dirty="0">
                <a:solidFill>
                  <a:schemeClr val="dk1"/>
                </a:solidFill>
                <a:latin typeface="Calibri"/>
                <a:ea typeface="Calibri"/>
                <a:cs typeface="Calibri"/>
                <a:sym typeface="Calibri"/>
              </a:rPr>
            </a:br>
            <a:r>
              <a:rPr lang="en-US" sz="2000" dirty="0">
                <a:solidFill>
                  <a:schemeClr val="dk1"/>
                </a:solidFill>
                <a:latin typeface="Calibri"/>
                <a:ea typeface="Calibri"/>
                <a:cs typeface="Calibri"/>
                <a:sym typeface="Calibri"/>
              </a:rPr>
              <a:t>Integrating transversal skills into STEM subjects</a:t>
            </a:r>
          </a:p>
        </p:txBody>
      </p:sp>
      <p:sp>
        <p:nvSpPr>
          <p:cNvPr id="4" name="Sechseck 3">
            <a:extLst>
              <a:ext uri="{FF2B5EF4-FFF2-40B4-BE49-F238E27FC236}">
                <a16:creationId xmlns:a16="http://schemas.microsoft.com/office/drawing/2014/main" id="{F27491CA-50FC-A481-E101-5B2262BF4D5D}"/>
              </a:ext>
            </a:extLst>
          </p:cNvPr>
          <p:cNvSpPr/>
          <p:nvPr/>
        </p:nvSpPr>
        <p:spPr>
          <a:xfrm>
            <a:off x="2200073" y="4377784"/>
            <a:ext cx="8898194" cy="1066801"/>
          </a:xfrm>
          <a:prstGeom prst="hexagon">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lvl="0" indent="0" algn="just" rtl="0">
              <a:lnSpc>
                <a:spcPct val="115000"/>
              </a:lnSpc>
              <a:spcBef>
                <a:spcPts val="1200"/>
              </a:spcBef>
              <a:spcAft>
                <a:spcPts val="0"/>
              </a:spcAft>
              <a:buNone/>
            </a:pPr>
            <a:r>
              <a:rPr lang="en-US" sz="2000" b="1" dirty="0">
                <a:solidFill>
                  <a:schemeClr val="dk1"/>
                </a:solidFill>
                <a:latin typeface="Calibri"/>
                <a:ea typeface="Calibri"/>
                <a:cs typeface="Calibri"/>
                <a:sym typeface="Calibri"/>
              </a:rPr>
              <a:t>Methodology:</a:t>
            </a:r>
            <a:br>
              <a:rPr lang="en-US" sz="2000" b="1" dirty="0">
                <a:solidFill>
                  <a:schemeClr val="dk1"/>
                </a:solidFill>
                <a:latin typeface="Calibri"/>
                <a:ea typeface="Calibri"/>
                <a:cs typeface="Calibri"/>
                <a:sym typeface="Calibri"/>
              </a:rPr>
            </a:br>
            <a:r>
              <a:rPr lang="en-US" sz="2000" dirty="0">
                <a:solidFill>
                  <a:schemeClr val="dk1"/>
                </a:solidFill>
                <a:latin typeface="Calibri"/>
                <a:ea typeface="Calibri"/>
                <a:cs typeface="Calibri"/>
                <a:sym typeface="Calibri"/>
              </a:rPr>
              <a:t>Using digital technologies to foster inclusion</a:t>
            </a:r>
          </a:p>
        </p:txBody>
      </p:sp>
    </p:spTree>
    <p:extLst>
      <p:ext uri="{BB962C8B-B14F-4D97-AF65-F5344CB8AC3E}">
        <p14:creationId xmlns:p14="http://schemas.microsoft.com/office/powerpoint/2010/main" val="146663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4">
          <a:extLst>
            <a:ext uri="{FF2B5EF4-FFF2-40B4-BE49-F238E27FC236}">
              <a16:creationId xmlns:a16="http://schemas.microsoft.com/office/drawing/2014/main" id="{85938CCA-05F7-128C-C8DE-DD0A9B2099EC}"/>
            </a:ext>
          </a:extLst>
        </p:cNvPr>
        <p:cNvGrpSpPr/>
        <p:nvPr/>
      </p:nvGrpSpPr>
      <p:grpSpPr>
        <a:xfrm>
          <a:off x="0" y="0"/>
          <a:ext cx="0" cy="0"/>
          <a:chOff x="0" y="0"/>
          <a:chExt cx="0" cy="0"/>
        </a:xfrm>
      </p:grpSpPr>
      <p:sp>
        <p:nvSpPr>
          <p:cNvPr id="205" name="Google Shape;205;g316a15e4ab9_0_24">
            <a:extLst>
              <a:ext uri="{FF2B5EF4-FFF2-40B4-BE49-F238E27FC236}">
                <a16:creationId xmlns:a16="http://schemas.microsoft.com/office/drawing/2014/main" id="{519427DA-8321-2FD7-910B-E962E6AC4815}"/>
              </a:ext>
            </a:extLst>
          </p:cNvPr>
          <p:cNvSpPr txBox="1">
            <a:spLocks noGrp="1"/>
          </p:cNvSpPr>
          <p:nvPr>
            <p:ph type="title"/>
          </p:nvPr>
        </p:nvSpPr>
        <p:spPr>
          <a:xfrm>
            <a:off x="2200073" y="114314"/>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STEM-</a:t>
            </a:r>
            <a:r>
              <a:rPr lang="de-DE" dirty="0" err="1"/>
              <a:t>for</a:t>
            </a:r>
            <a:r>
              <a:rPr lang="de-DE" dirty="0"/>
              <a:t>-inclusive-Schools </a:t>
            </a:r>
            <a:r>
              <a:rPr lang="de-DE" dirty="0" err="1"/>
              <a:t>project</a:t>
            </a:r>
            <a:endParaRPr dirty="0"/>
          </a:p>
        </p:txBody>
      </p:sp>
      <p:sp>
        <p:nvSpPr>
          <p:cNvPr id="2" name="Sechseck 1">
            <a:extLst>
              <a:ext uri="{FF2B5EF4-FFF2-40B4-BE49-F238E27FC236}">
                <a16:creationId xmlns:a16="http://schemas.microsoft.com/office/drawing/2014/main" id="{3ABF78DD-3B9C-230B-8E2C-D70E2660268D}"/>
              </a:ext>
            </a:extLst>
          </p:cNvPr>
          <p:cNvSpPr/>
          <p:nvPr/>
        </p:nvSpPr>
        <p:spPr>
          <a:xfrm>
            <a:off x="1494503" y="1278193"/>
            <a:ext cx="8898194" cy="1720646"/>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15000"/>
              </a:lnSpc>
              <a:spcBef>
                <a:spcPts val="1200"/>
              </a:spcBef>
            </a:pPr>
            <a:r>
              <a:rPr lang="en-US" sz="2000" b="1" dirty="0">
                <a:solidFill>
                  <a:schemeClr val="dk1"/>
                </a:solidFill>
                <a:latin typeface="Calibri"/>
                <a:ea typeface="Calibri"/>
                <a:cs typeface="Calibri"/>
                <a:sym typeface="Calibri"/>
              </a:rPr>
              <a:t>Focus:</a:t>
            </a:r>
          </a:p>
          <a:p>
            <a:pPr marL="457200" lvl="0" indent="-298450">
              <a:lnSpc>
                <a:spcPct val="115000"/>
              </a:lnSpc>
              <a:spcBef>
                <a:spcPts val="1200"/>
              </a:spcBef>
              <a:buClr>
                <a:schemeClr val="dk1"/>
              </a:buClr>
              <a:buSzPts val="1100"/>
              <a:buFont typeface="Calibri"/>
              <a:buAutoNum type="arabicPeriod"/>
            </a:pPr>
            <a:r>
              <a:rPr lang="en-US" sz="2000" dirty="0">
                <a:solidFill>
                  <a:schemeClr val="dk1"/>
                </a:solidFill>
                <a:latin typeface="Calibri"/>
                <a:ea typeface="Calibri"/>
                <a:cs typeface="Calibri"/>
                <a:sym typeface="Calibri"/>
              </a:rPr>
              <a:t>Adapting STEM content to different learning styles</a:t>
            </a:r>
          </a:p>
          <a:p>
            <a:pPr marL="457200" lvl="0" indent="-298450">
              <a:lnSpc>
                <a:spcPct val="115000"/>
              </a:lnSpc>
              <a:buClr>
                <a:schemeClr val="dk1"/>
              </a:buClr>
              <a:buSzPts val="1100"/>
              <a:buFont typeface="Calibri"/>
              <a:buAutoNum type="arabicPeriod"/>
            </a:pPr>
            <a:r>
              <a:rPr lang="en-US" sz="2000" dirty="0">
                <a:solidFill>
                  <a:schemeClr val="dk1"/>
                </a:solidFill>
                <a:latin typeface="Calibri"/>
                <a:ea typeface="Calibri"/>
                <a:cs typeface="Calibri"/>
                <a:sym typeface="Calibri"/>
              </a:rPr>
              <a:t>Fostering problem-solving skills and teamwork</a:t>
            </a:r>
          </a:p>
          <a:p>
            <a:pPr marL="457200" lvl="0" indent="-298450">
              <a:lnSpc>
                <a:spcPct val="115000"/>
              </a:lnSpc>
              <a:buClr>
                <a:schemeClr val="dk1"/>
              </a:buClr>
              <a:buSzPts val="1100"/>
              <a:buFont typeface="Calibri"/>
              <a:buAutoNum type="arabicPeriod"/>
            </a:pPr>
            <a:r>
              <a:rPr lang="en-US" sz="2000" dirty="0">
                <a:solidFill>
                  <a:schemeClr val="dk1"/>
                </a:solidFill>
                <a:latin typeface="Calibri"/>
                <a:ea typeface="Calibri"/>
                <a:cs typeface="Calibri"/>
                <a:sym typeface="Calibri"/>
              </a:rPr>
              <a:t>Supporting teachers with training</a:t>
            </a:r>
          </a:p>
        </p:txBody>
      </p:sp>
      <p:sp>
        <p:nvSpPr>
          <p:cNvPr id="3" name="Sechseck 2">
            <a:extLst>
              <a:ext uri="{FF2B5EF4-FFF2-40B4-BE49-F238E27FC236}">
                <a16:creationId xmlns:a16="http://schemas.microsoft.com/office/drawing/2014/main" id="{86625778-BCD1-50CE-DE6F-BDE5CE36AC81}"/>
              </a:ext>
            </a:extLst>
          </p:cNvPr>
          <p:cNvSpPr/>
          <p:nvPr/>
        </p:nvSpPr>
        <p:spPr>
          <a:xfrm>
            <a:off x="1922206" y="3154911"/>
            <a:ext cx="8898194" cy="1495747"/>
          </a:xfrm>
          <a:prstGeom prst="hexagon">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lvl="0" algn="ctr">
              <a:lnSpc>
                <a:spcPct val="115000"/>
              </a:lnSpc>
              <a:spcBef>
                <a:spcPts val="1200"/>
              </a:spcBef>
            </a:pPr>
            <a:r>
              <a:rPr lang="en-US" sz="2000" b="1" dirty="0">
                <a:solidFill>
                  <a:schemeClr val="dk1"/>
                </a:solidFill>
                <a:latin typeface="Calibri"/>
                <a:ea typeface="Calibri"/>
                <a:cs typeface="Calibri"/>
                <a:sym typeface="Calibri"/>
              </a:rPr>
              <a:t>Benefits:</a:t>
            </a:r>
          </a:p>
          <a:p>
            <a:pPr marL="457200" lvl="0" indent="-298450">
              <a:lnSpc>
                <a:spcPct val="115000"/>
              </a:lnSpc>
              <a:spcBef>
                <a:spcPts val="1200"/>
              </a:spcBef>
              <a:buClr>
                <a:schemeClr val="dk1"/>
              </a:buClr>
              <a:buSzPts val="1100"/>
              <a:buFont typeface="Calibri"/>
              <a:buChar char="●"/>
            </a:pPr>
            <a:r>
              <a:rPr lang="en-US" sz="2000" dirty="0">
                <a:solidFill>
                  <a:schemeClr val="dk1"/>
                </a:solidFill>
                <a:latin typeface="Calibri"/>
                <a:ea typeface="Calibri"/>
                <a:cs typeface="Calibri"/>
                <a:sym typeface="Calibri"/>
              </a:rPr>
              <a:t>Strengthening the inclusive learning environment</a:t>
            </a:r>
          </a:p>
          <a:p>
            <a:pPr marL="457200" lvl="0" indent="-298450">
              <a:lnSpc>
                <a:spcPct val="115000"/>
              </a:lnSpc>
              <a:buClr>
                <a:schemeClr val="dk1"/>
              </a:buClr>
              <a:buSzPts val="1100"/>
              <a:buFont typeface="Calibri"/>
              <a:buChar char="●"/>
            </a:pPr>
            <a:r>
              <a:rPr lang="en-US" sz="2000" dirty="0">
                <a:solidFill>
                  <a:schemeClr val="dk1"/>
                </a:solidFill>
                <a:latin typeface="Calibri"/>
                <a:ea typeface="Calibri"/>
                <a:cs typeface="Calibri"/>
                <a:sym typeface="Calibri"/>
              </a:rPr>
              <a:t>Promoting a holistic approach to school teaching</a:t>
            </a:r>
            <a:endParaRPr lang="en-US" sz="28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249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4">
          <a:extLst>
            <a:ext uri="{FF2B5EF4-FFF2-40B4-BE49-F238E27FC236}">
              <a16:creationId xmlns:a16="http://schemas.microsoft.com/office/drawing/2014/main" id="{9B026622-51A0-924B-9257-E0F3735FB145}"/>
            </a:ext>
          </a:extLst>
        </p:cNvPr>
        <p:cNvGrpSpPr/>
        <p:nvPr/>
      </p:nvGrpSpPr>
      <p:grpSpPr>
        <a:xfrm>
          <a:off x="0" y="0"/>
          <a:ext cx="0" cy="0"/>
          <a:chOff x="0" y="0"/>
          <a:chExt cx="0" cy="0"/>
        </a:xfrm>
      </p:grpSpPr>
      <p:sp>
        <p:nvSpPr>
          <p:cNvPr id="205" name="Google Shape;205;g316a15e4ab9_0_24">
            <a:extLst>
              <a:ext uri="{FF2B5EF4-FFF2-40B4-BE49-F238E27FC236}">
                <a16:creationId xmlns:a16="http://schemas.microsoft.com/office/drawing/2014/main" id="{FE26586C-854B-2DF5-FE6D-348494260D7A}"/>
              </a:ext>
            </a:extLst>
          </p:cNvPr>
          <p:cNvSpPr txBox="1">
            <a:spLocks noGrp="1"/>
          </p:cNvSpPr>
          <p:nvPr>
            <p:ph type="title"/>
          </p:nvPr>
        </p:nvSpPr>
        <p:spPr>
          <a:xfrm>
            <a:off x="838200" y="56816"/>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Teaching</a:t>
            </a:r>
            <a:br>
              <a:rPr lang="de-DE" dirty="0"/>
            </a:br>
            <a:r>
              <a:rPr lang="de-DE" dirty="0"/>
              <a:t>Transversal </a:t>
            </a:r>
            <a:r>
              <a:rPr lang="de-DE" dirty="0" err="1"/>
              <a:t>skills</a:t>
            </a:r>
            <a:endParaRPr dirty="0"/>
          </a:p>
        </p:txBody>
      </p:sp>
      <p:sp>
        <p:nvSpPr>
          <p:cNvPr id="4" name="Google Shape;193;g316a15e4ab9_0_8">
            <a:extLst>
              <a:ext uri="{FF2B5EF4-FFF2-40B4-BE49-F238E27FC236}">
                <a16:creationId xmlns:a16="http://schemas.microsoft.com/office/drawing/2014/main" id="{AC95C0AD-AB13-CB75-4F1C-E20D7689E609}"/>
              </a:ext>
            </a:extLst>
          </p:cNvPr>
          <p:cNvSpPr txBox="1"/>
          <p:nvPr/>
        </p:nvSpPr>
        <p:spPr>
          <a:xfrm>
            <a:off x="4227874" y="5378776"/>
            <a:ext cx="8072284" cy="989461"/>
          </a:xfrm>
          <a:prstGeom prst="rect">
            <a:avLst/>
          </a:prstGeom>
          <a:noFill/>
          <a:ln>
            <a:noFill/>
          </a:ln>
        </p:spPr>
        <p:txBody>
          <a:bodyPr spcFirstLastPara="1" wrap="square" lIns="91425" tIns="45700" rIns="91425" bIns="45700" anchor="t" anchorCtr="0">
            <a:spAutoFit/>
          </a:bodyPr>
          <a:lstStyle/>
          <a:p>
            <a:pPr>
              <a:lnSpc>
                <a:spcPct val="115000"/>
              </a:lnSpc>
              <a:spcBef>
                <a:spcPts val="1200"/>
              </a:spcBef>
            </a:pPr>
            <a:r>
              <a:rPr lang="de-DE" i="1" dirty="0">
                <a:solidFill>
                  <a:schemeClr val="dk1"/>
                </a:solidFill>
              </a:rPr>
              <a:t>See a </a:t>
            </a:r>
            <a:r>
              <a:rPr lang="de-DE" i="1" dirty="0" err="1">
                <a:solidFill>
                  <a:schemeClr val="dk1"/>
                </a:solidFill>
              </a:rPr>
              <a:t>similar</a:t>
            </a:r>
            <a:r>
              <a:rPr lang="de-DE" i="1" dirty="0">
                <a:solidFill>
                  <a:schemeClr val="dk1"/>
                </a:solidFill>
              </a:rPr>
              <a:t> </a:t>
            </a:r>
            <a:r>
              <a:rPr lang="de-DE" i="1" dirty="0" err="1">
                <a:solidFill>
                  <a:schemeClr val="dk1"/>
                </a:solidFill>
              </a:rPr>
              <a:t>approach</a:t>
            </a:r>
            <a:r>
              <a:rPr lang="de-DE" i="1" dirty="0">
                <a:solidFill>
                  <a:schemeClr val="dk1"/>
                </a:solidFill>
              </a:rPr>
              <a:t> </a:t>
            </a:r>
            <a:r>
              <a:rPr lang="de-DE" i="1" dirty="0" err="1">
                <a:solidFill>
                  <a:schemeClr val="dk1"/>
                </a:solidFill>
              </a:rPr>
              <a:t>of</a:t>
            </a:r>
            <a:r>
              <a:rPr lang="de-DE" i="1" dirty="0">
                <a:solidFill>
                  <a:schemeClr val="dk1"/>
                </a:solidFill>
              </a:rPr>
              <a:t> LAB University </a:t>
            </a:r>
            <a:r>
              <a:rPr lang="de-DE" i="1" dirty="0" err="1">
                <a:solidFill>
                  <a:schemeClr val="dk1"/>
                </a:solidFill>
              </a:rPr>
              <a:t>of</a:t>
            </a:r>
            <a:r>
              <a:rPr lang="de-DE" i="1" dirty="0">
                <a:solidFill>
                  <a:schemeClr val="dk1"/>
                </a:solidFill>
              </a:rPr>
              <a:t> </a:t>
            </a:r>
            <a:r>
              <a:rPr lang="de-DE" i="1" dirty="0" err="1">
                <a:solidFill>
                  <a:schemeClr val="dk1"/>
                </a:solidFill>
              </a:rPr>
              <a:t>applied</a:t>
            </a:r>
            <a:r>
              <a:rPr lang="de-DE" i="1" dirty="0">
                <a:solidFill>
                  <a:schemeClr val="dk1"/>
                </a:solidFill>
              </a:rPr>
              <a:t> </a:t>
            </a:r>
            <a:r>
              <a:rPr lang="de-DE" i="1" dirty="0" err="1">
                <a:solidFill>
                  <a:schemeClr val="dk1"/>
                </a:solidFill>
              </a:rPr>
              <a:t>science</a:t>
            </a:r>
            <a:r>
              <a:rPr lang="de-DE" i="1" dirty="0">
                <a:solidFill>
                  <a:schemeClr val="dk1"/>
                </a:solidFill>
              </a:rPr>
              <a:t> (2024): </a:t>
            </a:r>
            <a:r>
              <a:rPr lang="en-US" i="1" dirty="0">
                <a:solidFill>
                  <a:schemeClr val="dk1"/>
                </a:solidFill>
              </a:rPr>
              <a:t>Teaching Transversal Skills to Tackle the Skills Gap. On the internet: </a:t>
            </a:r>
            <a:r>
              <a:rPr lang="de-DE" dirty="0">
                <a:sym typeface="Calibri"/>
              </a:rPr>
              <a:t>https://blogit.lab.fi/labfocus/en/teaching-transversal-skills-to-tackle-the-skills-gap/</a:t>
            </a:r>
            <a:endParaRPr i="1" dirty="0">
              <a:solidFill>
                <a:schemeClr val="dk1"/>
              </a:solidFill>
              <a:sym typeface="Calibri"/>
            </a:endParaRPr>
          </a:p>
        </p:txBody>
      </p:sp>
      <p:graphicFrame>
        <p:nvGraphicFramePr>
          <p:cNvPr id="5" name="Diagramm 4">
            <a:extLst>
              <a:ext uri="{FF2B5EF4-FFF2-40B4-BE49-F238E27FC236}">
                <a16:creationId xmlns:a16="http://schemas.microsoft.com/office/drawing/2014/main" id="{36294570-0730-CC46-18A4-EB8EF36B6C1B}"/>
              </a:ext>
            </a:extLst>
          </p:cNvPr>
          <p:cNvGraphicFramePr/>
          <p:nvPr>
            <p:extLst>
              <p:ext uri="{D42A27DB-BD31-4B8C-83A1-F6EECF244321}">
                <p14:modId xmlns:p14="http://schemas.microsoft.com/office/powerpoint/2010/main" val="1238065952"/>
              </p:ext>
            </p:extLst>
          </p:nvPr>
        </p:nvGraphicFramePr>
        <p:xfrm>
          <a:off x="2444953" y="56816"/>
          <a:ext cx="8694995" cy="5688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6973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50"/>
          <p:cNvSpPr txBox="1"/>
          <p:nvPr/>
        </p:nvSpPr>
        <p:spPr>
          <a:xfrm>
            <a:off x="6502523" y="2414726"/>
            <a:ext cx="4378975" cy="118186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1" i="0" u="none" strike="noStrike" cap="none" dirty="0">
                <a:solidFill>
                  <a:schemeClr val="dk1"/>
                </a:solidFill>
                <a:latin typeface="Calibri"/>
                <a:ea typeface="Calibri"/>
                <a:cs typeface="Calibri"/>
                <a:sym typeface="Calibri"/>
              </a:rPr>
              <a:t>Prof. Dr. Marc Beutner und Jan-Phillip Lüttke</a:t>
            </a:r>
            <a:endParaRPr sz="1400" b="0" i="0" u="none" strike="noStrike" cap="none" dirty="0">
              <a:solidFill>
                <a:srgbClr val="000000"/>
              </a:solidFill>
              <a:latin typeface="Arial"/>
              <a:ea typeface="Arial"/>
              <a:cs typeface="Arial"/>
              <a:sym typeface="Arial"/>
            </a:endParaRPr>
          </a:p>
          <a:p>
            <a:pPr marL="0" marR="0" lvl="0" indent="0" algn="l" rtl="0">
              <a:lnSpc>
                <a:spcPct val="89999"/>
              </a:lnSpc>
              <a:spcBef>
                <a:spcPts val="0"/>
              </a:spcBef>
              <a:spcAft>
                <a:spcPts val="0"/>
              </a:spcAft>
              <a:buClr>
                <a:srgbClr val="000000"/>
              </a:buClr>
              <a:buSzPts val="1600"/>
              <a:buFont typeface="Arial"/>
              <a:buNone/>
            </a:pPr>
            <a:r>
              <a:rPr lang="de-DE" sz="1600" b="0" i="0" u="none" strike="noStrike" cap="none" dirty="0">
                <a:solidFill>
                  <a:schemeClr val="dk1"/>
                </a:solidFill>
                <a:latin typeface="Calibri"/>
                <a:ea typeface="Calibri"/>
                <a:cs typeface="Calibri"/>
                <a:sym typeface="Calibri"/>
              </a:rPr>
              <a:t>Tel:	+49 (0) 52 51 / 60 - 23 67</a:t>
            </a:r>
            <a:endParaRPr sz="1400" b="0" i="0" u="none" strike="noStrike" cap="none" dirty="0">
              <a:solidFill>
                <a:srgbClr val="000000"/>
              </a:solidFill>
              <a:latin typeface="Arial"/>
              <a:ea typeface="Arial"/>
              <a:cs typeface="Arial"/>
              <a:sym typeface="Arial"/>
            </a:endParaRPr>
          </a:p>
          <a:p>
            <a:pPr marL="0" marR="0" lvl="0" indent="0" algn="l" rtl="0">
              <a:lnSpc>
                <a:spcPct val="89999"/>
              </a:lnSpc>
              <a:spcBef>
                <a:spcPts val="0"/>
              </a:spcBef>
              <a:spcAft>
                <a:spcPts val="0"/>
              </a:spcAft>
              <a:buClr>
                <a:srgbClr val="000000"/>
              </a:buClr>
              <a:buSzPts val="1600"/>
              <a:buFont typeface="Arial"/>
              <a:buNone/>
            </a:pPr>
            <a:r>
              <a:rPr lang="de-DE" sz="1600" b="0" i="0" u="none" strike="noStrike" cap="none" dirty="0">
                <a:solidFill>
                  <a:schemeClr val="dk1"/>
                </a:solidFill>
                <a:latin typeface="Calibri"/>
                <a:ea typeface="Calibri"/>
                <a:cs typeface="Calibri"/>
                <a:sym typeface="Calibri"/>
              </a:rPr>
              <a:t>Fax:	+49 (0) 52 51 / 60 - 35 63</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dirty="0">
                <a:solidFill>
                  <a:schemeClr val="dk1"/>
                </a:solidFill>
                <a:latin typeface="Calibri"/>
                <a:ea typeface="Calibri"/>
                <a:cs typeface="Calibri"/>
                <a:sym typeface="Calibri"/>
              </a:rPr>
              <a:t>E-Mail:	</a:t>
            </a:r>
            <a:r>
              <a:rPr lang="de-DE" sz="1600" b="0" i="0" u="none" strike="noStrike" cap="none" dirty="0">
                <a:solidFill>
                  <a:schemeClr val="dk1"/>
                </a:solidFill>
                <a:latin typeface="Calibri"/>
                <a:ea typeface="Calibri"/>
                <a:cs typeface="Calibri"/>
                <a:sym typeface="Calibri"/>
                <a:hlinkClick r:id="rId3"/>
              </a:rPr>
              <a:t>marc.beutner@uni-paderborn.de</a:t>
            </a:r>
            <a:endParaRPr lang="de-DE" sz="1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de-DE" sz="1600" dirty="0">
                <a:solidFill>
                  <a:schemeClr val="dk1"/>
                </a:solidFill>
                <a:latin typeface="Calibri"/>
                <a:cs typeface="Calibri"/>
                <a:sym typeface="Calibri"/>
              </a:rPr>
              <a:t>	luettke@mail.uni-paderborn.de</a:t>
            </a:r>
            <a:endParaRPr sz="1400" b="0" i="0" u="none" strike="noStrike" cap="none" dirty="0">
              <a:solidFill>
                <a:srgbClr val="000000"/>
              </a:solidFill>
              <a:latin typeface="Arial"/>
              <a:ea typeface="Arial"/>
              <a:cs typeface="Arial"/>
              <a:sym typeface="Arial"/>
            </a:endParaRPr>
          </a:p>
        </p:txBody>
      </p:sp>
      <p:sp>
        <p:nvSpPr>
          <p:cNvPr id="546" name="Google Shape;546;p50"/>
          <p:cNvSpPr txBox="1"/>
          <p:nvPr/>
        </p:nvSpPr>
        <p:spPr>
          <a:xfrm>
            <a:off x="1192568" y="2414726"/>
            <a:ext cx="4496910" cy="147476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1" i="0" u="none" strike="noStrike" cap="none">
                <a:solidFill>
                  <a:schemeClr val="dk1"/>
                </a:solidFill>
                <a:latin typeface="Calibri"/>
                <a:ea typeface="Calibri"/>
                <a:cs typeface="Calibri"/>
                <a:sym typeface="Calibri"/>
              </a:rPr>
              <a:t>Universität Paderborn</a:t>
            </a:r>
            <a:endParaRPr sz="1400" b="0" i="0" u="none" strike="noStrike" cap="none">
              <a:solidFill>
                <a:srgbClr val="000000"/>
              </a:solidFill>
              <a:latin typeface="Arial"/>
              <a:ea typeface="Arial"/>
              <a:cs typeface="Arial"/>
              <a:sym typeface="Arial"/>
            </a:endParaRPr>
          </a:p>
          <a:p>
            <a:pPr marL="0" marR="0" lvl="0" indent="0" algn="l" rtl="0">
              <a:lnSpc>
                <a:spcPct val="99583"/>
              </a:lnSpc>
              <a:spcBef>
                <a:spcPts val="0"/>
              </a:spcBef>
              <a:spcAft>
                <a:spcPts val="0"/>
              </a:spcAft>
              <a:buClr>
                <a:srgbClr val="000000"/>
              </a:buClr>
              <a:buSzPts val="1600"/>
              <a:buFont typeface="Arial"/>
              <a:buNone/>
            </a:pPr>
            <a:r>
              <a:rPr lang="de-DE" sz="1600" b="1" i="0" u="none" strike="noStrike" cap="none">
                <a:solidFill>
                  <a:schemeClr val="dk1"/>
                </a:solidFill>
                <a:latin typeface="Calibri"/>
                <a:ea typeface="Calibri"/>
                <a:cs typeface="Calibri"/>
                <a:sym typeface="Calibri"/>
              </a:rPr>
              <a:t>Department Wirtschaftspädagogik Lehrstuhl Wirtschaftspädagogik II Warburger Str. 100</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1" i="0" u="none" strike="noStrike" cap="none">
                <a:solidFill>
                  <a:schemeClr val="dk1"/>
                </a:solidFill>
                <a:latin typeface="Calibri"/>
                <a:ea typeface="Calibri"/>
                <a:cs typeface="Calibri"/>
                <a:sym typeface="Calibri"/>
              </a:rPr>
              <a:t>33098 Paderborn</a:t>
            </a:r>
            <a:endParaRPr sz="1400" b="0" i="0" u="none" strike="noStrike" cap="none">
              <a:solidFill>
                <a:srgbClr val="000000"/>
              </a:solidFill>
              <a:latin typeface="Arial"/>
              <a:ea typeface="Arial"/>
              <a:cs typeface="Arial"/>
              <a:sym typeface="Arial"/>
            </a:endParaRPr>
          </a:p>
          <a:p>
            <a:pPr marL="0" marR="0" lvl="0" indent="0" algn="l" rtl="0">
              <a:lnSpc>
                <a:spcPct val="106666"/>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de-DE" sz="1600" b="1" i="0" u="none" strike="noStrike" cap="none">
                <a:solidFill>
                  <a:schemeClr val="dk1"/>
                </a:solidFill>
                <a:latin typeface="Calibri"/>
                <a:ea typeface="Calibri"/>
                <a:cs typeface="Calibri"/>
                <a:sym typeface="Calibri"/>
              </a:rPr>
              <a:t>http://www.upb.de/wipaed</a:t>
            </a:r>
            <a:endParaRPr sz="1600" b="1" i="0" u="none" strike="noStrike" cap="none">
              <a:solidFill>
                <a:schemeClr val="dk1"/>
              </a:solidFill>
              <a:latin typeface="Calibri"/>
              <a:ea typeface="Calibri"/>
              <a:cs typeface="Calibri"/>
              <a:sym typeface="Calibri"/>
            </a:endParaRPr>
          </a:p>
        </p:txBody>
      </p:sp>
      <p:sp>
        <p:nvSpPr>
          <p:cNvPr id="547" name="Google Shape;547;p50"/>
          <p:cNvSpPr/>
          <p:nvPr/>
        </p:nvSpPr>
        <p:spPr>
          <a:xfrm>
            <a:off x="1100251" y="1319669"/>
            <a:ext cx="1658659"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5234E"/>
              </a:buClr>
              <a:buSzPts val="3600"/>
              <a:buFont typeface="Noto Sans Symbols"/>
              <a:buNone/>
            </a:pPr>
            <a:r>
              <a:rPr lang="de-DE" sz="3600" b="1" i="0" u="none" strike="noStrike" cap="none">
                <a:solidFill>
                  <a:srgbClr val="05234E"/>
                </a:solidFill>
                <a:latin typeface="Calibri"/>
                <a:ea typeface="Calibri"/>
                <a:cs typeface="Calibri"/>
                <a:sym typeface="Calibri"/>
              </a:rPr>
              <a:t>Contact</a:t>
            </a:r>
            <a:endParaRPr sz="3600" b="1" i="0" u="none" strike="noStrike" cap="none">
              <a:solidFill>
                <a:srgbClr val="05234E"/>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971</Words>
  <Application>Microsoft Office PowerPoint</Application>
  <PresentationFormat>Breitbild</PresentationFormat>
  <Paragraphs>94</Paragraphs>
  <Slides>13</Slides>
  <Notes>13</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13</vt:i4>
      </vt:variant>
    </vt:vector>
  </HeadingPairs>
  <TitlesOfParts>
    <vt:vector size="17" baseType="lpstr">
      <vt:lpstr>Calibri</vt:lpstr>
      <vt:lpstr>Arial</vt:lpstr>
      <vt:lpstr>Noto Sans Symbols</vt:lpstr>
      <vt:lpstr>Office</vt:lpstr>
      <vt:lpstr>STEM for inclusive schools  School Education ERASMUS+  KA220-NW-23-30-151162 Cooperation partnerships in school education</vt:lpstr>
      <vt:lpstr>A starting point – 21st century skills</vt:lpstr>
      <vt:lpstr>Transversal skills and competencies</vt:lpstr>
      <vt:lpstr>Transversal skills and competencies</vt:lpstr>
      <vt:lpstr>Transversal skills and competencies</vt:lpstr>
      <vt:lpstr>Transversal skills – A first approach</vt:lpstr>
      <vt:lpstr>UNESCO definition of transversal skills</vt:lpstr>
      <vt:lpstr>UNESCO approach: The six main domains</vt:lpstr>
      <vt:lpstr>Scientific background</vt:lpstr>
      <vt:lpstr>STEM-for-inclusive-Schools project</vt:lpstr>
      <vt:lpstr>STEM-for-inclusive-Schools project</vt:lpstr>
      <vt:lpstr>Teaching Transversal skills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Jan-Phillip Lüttke</cp:lastModifiedBy>
  <cp:revision>10</cp:revision>
  <dcterms:modified xsi:type="dcterms:W3CDTF">2024-11-22T09:12:06Z</dcterms:modified>
</cp:coreProperties>
</file>