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Default Extension="svg" ContentType="image/svg"/>
  <Override PartName="/docProps/app.xml" ContentType="application/vnd.openxmlformats-officedocument.extended-properties+xml"/>
  <Override PartName="/docProps/core.xml" ContentType="application/vnd.openxmlformats-package.core-properties+xml"/>
  <Override PartName="/ppt/diagrams/colors1.xml" ContentType="application/vnd.openxmlformats-officedocument.drawingml.diagramColors+xml"/>
  <Override PartName="/ppt/diagrams/colors2.xml" ContentType="application/vnd.openxmlformats-officedocument.drawingml.diagramColors+xml"/>
  <Override PartName="/ppt/diagrams/colors3.xml" ContentType="application/vnd.openxmlformats-officedocument.drawingml.diagramColors+xml"/>
  <Override PartName="/ppt/diagrams/data1.xml" ContentType="application/vnd.openxmlformats-officedocument.drawingml.diagramData+xml"/>
  <Override PartName="/ppt/diagrams/data2.xml" ContentType="application/vnd.openxmlformats-officedocument.drawingml.diagramData+xml"/>
  <Override PartName="/ppt/diagrams/data3.xml" ContentType="application/vnd.openxmlformats-officedocument.drawingml.diagramData+xml"/>
  <Override PartName="/ppt/diagrams/drawing1.xml" ContentType="application/vnd.ms-office.drawingml.diagramDrawing+xml"/>
  <Override PartName="/ppt/diagrams/drawing2.xml" ContentType="application/vnd.ms-office.drawingml.diagramDrawing+xml"/>
  <Override PartName="/ppt/diagrams/drawing3.xml" ContentType="application/vnd.ms-office.drawingml.diagramDrawing+xml"/>
  <Override PartName="/ppt/diagrams/layout1.xml" ContentType="application/vnd.openxmlformats-officedocument.drawingml.diagramLayout+xml"/>
  <Override PartName="/ppt/diagrams/layout2.xml" ContentType="application/vnd.openxmlformats-officedocument.drawingml.diagramLayout+xml"/>
  <Override PartName="/ppt/diagrams/layout3.xml" ContentType="application/vnd.openxmlformats-officedocument.drawingml.diagramLayout+xml"/>
  <Override PartName="/ppt/diagrams/quickStyle1.xml" ContentType="application/vnd.openxmlformats-officedocument.drawingml.diagramStyle+xml"/>
  <Override PartName="/ppt/diagrams/quickStyle2.xml" ContentType="application/vnd.openxmlformats-officedocument.drawingml.diagramStyle+xml"/>
  <Override PartName="/ppt/diagrams/quickStyle3.xml" ContentType="application/vnd.openxmlformats-officedocument.drawingml.diagramStyl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xml" ContentType="application/vnd.openxmlformats-officedocument.presentationml.slideLayout+xml"/>
  <Override PartName="/ppt/slideLayouts/slideLayout110.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10.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24.2-->
<p:presentation xmlns:r="http://schemas.openxmlformats.org/officeDocument/2006/relationships" xmlns:a="http://schemas.openxmlformats.org/drawingml/2006/main" xmlns:p="http://schemas.openxmlformats.org/presentationml/2006/main" saveSubsetFonts="1">
  <p:sldMasterIdLst>
    <p:sldMasterId id="2147483648" r:id="rId1"/>
    <p:sldMasterId id="2147483672" r:id="rId2"/>
    <p:sldMasterId id="2147483685" r:id="rId3"/>
    <p:sldMasterId id="2147483699" r:id="rId4"/>
    <p:sldMasterId id="2147483713" r:id="rId5"/>
    <p:sldMasterId id="2147483726" r:id="rId6"/>
    <p:sldMasterId id="2147483739" r:id="rId7"/>
    <p:sldMasterId id="2147483753" r:id="rId8"/>
    <p:sldMasterId id="2147483766" r:id="rId9"/>
  </p:sldMasterIdLst>
  <p:notesMasterIdLst>
    <p:notesMasterId r:id="rId10"/>
  </p:notesMasterIdLst>
  <p:sldIdLst>
    <p:sldId id="259" r:id="rId11"/>
    <p:sldId id="262" r:id="rId12"/>
    <p:sldId id="265" r:id="rId13"/>
    <p:sldId id="268" r:id="rId14"/>
    <p:sldId id="271" r:id="rId15"/>
    <p:sldId id="274" r:id="rId16"/>
    <p:sldId id="277" r:id="rId17"/>
    <p:sldId id="280" r:id="rId18"/>
    <p:sldId id="283" r:id="rId19"/>
    <p:sldId id="286" r:id="rId20"/>
    <p:sldId id="289" r:id="rId21"/>
    <p:sldId id="292" r:id="rId22"/>
    <p:sldId id="295" r:id="rId23"/>
    <p:sldId id="298" r:id="rId24"/>
    <p:sldId id="301" r:id="rId25"/>
    <p:sldId id="304" r:id="rId26"/>
    <p:sldId id="307" r:id="rId27"/>
    <p:sldId id="310" r:id="rId28"/>
    <p:sldId id="313" r:id="rId29"/>
    <p:sldId id="316" r:id="rId30"/>
    <p:sldId id="319" r:id="rId31"/>
    <p:sldId id="322" r:id="rId32"/>
    <p:sldId id="325" r:id="rId33"/>
    <p:sldId id="328" r:id="rId34"/>
    <p:sldId id="331" r:id="rId35"/>
    <p:sldId id="334" r:id="rId36"/>
    <p:sldId id="337" r:id="rId37"/>
    <p:sldId id="340" r:id="rId38"/>
    <p:sldId id="343" r:id="rId39"/>
    <p:sldId id="346" r:id="rId40"/>
    <p:sldId id="349" r:id="rId41"/>
    <p:sldId id="352" r:id="rId42"/>
    <p:sldId id="355" r:id="rId43"/>
    <p:sldId id="358" r:id="rId44"/>
    <p:sldId id="361" r:id="rId45"/>
    <p:sldId id="364" r:id="rId46"/>
    <p:sldId id="367" r:id="rId47"/>
    <p:sldId id="370" r:id="rId48"/>
    <p:sldId id="373" r:id="rId49"/>
    <p:sldId id="376" r:id="rId50"/>
    <p:sldId id="379" r:id="rId51"/>
    <p:sldId id="382" r:id="rId52"/>
    <p:sldId id="385" r:id="rId53"/>
    <p:sldId id="388" r:id="rId54"/>
    <p:sldId id="391" r:id="rId55"/>
    <p:sldId id="394" r:id="rId56"/>
    <p:sldId id="397" r:id="rId57"/>
    <p:sldId id="400" r:id="rId58"/>
    <p:sldId id="403" r:id="rId59"/>
    <p:sldId id="406" r:id="rId60"/>
    <p:sldId id="409" r:id="rId61"/>
    <p:sldId id="412" r:id="rId62"/>
    <p:sldId id="415" r:id="rId63"/>
    <p:sldId id="418" r:id="rId64"/>
    <p:sldId id="421" r:id="rId65"/>
    <p:sldId id="424" r:id="rId66"/>
    <p:sldId id="427" r:id="rId67"/>
    <p:sldId id="430" r:id="rId68"/>
    <p:sldId id="433" r:id="rId69"/>
    <p:sldId id="436" r:id="rId70"/>
  </p:sldIdLst>
  <p:sldSz cx="12192000" cy="6858000"/>
  <p:notesSz cx="6858000" cy="9144000"/>
  <p:custDataLst>
    <p:tags r:id="rId7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extLs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notesMaster" Target="notesMasters/notesMaster1.xml" /><Relationship Id="rId11" Type="http://schemas.openxmlformats.org/officeDocument/2006/relationships/slide" Target="slides/slide1.xml" /><Relationship Id="rId12" Type="http://schemas.openxmlformats.org/officeDocument/2006/relationships/slide" Target="slides/slide2.xml" /><Relationship Id="rId13" Type="http://schemas.openxmlformats.org/officeDocument/2006/relationships/slide" Target="slides/slide3.xml" /><Relationship Id="rId14" Type="http://schemas.openxmlformats.org/officeDocument/2006/relationships/slide" Target="slides/slide4.xml" /><Relationship Id="rId15" Type="http://schemas.openxmlformats.org/officeDocument/2006/relationships/slide" Target="slides/slide5.xml" /><Relationship Id="rId16" Type="http://schemas.openxmlformats.org/officeDocument/2006/relationships/slide" Target="slides/slide6.xml" /><Relationship Id="rId17" Type="http://schemas.openxmlformats.org/officeDocument/2006/relationships/slide" Target="slides/slide7.xml" /><Relationship Id="rId18" Type="http://schemas.openxmlformats.org/officeDocument/2006/relationships/slide" Target="slides/slide8.xml" /><Relationship Id="rId19" Type="http://schemas.openxmlformats.org/officeDocument/2006/relationships/slide" Target="slides/slide9.xml" /><Relationship Id="rId2" Type="http://schemas.openxmlformats.org/officeDocument/2006/relationships/slideMaster" Target="slideMasters/slideMaster2.xml" /><Relationship Id="rId20" Type="http://schemas.openxmlformats.org/officeDocument/2006/relationships/slide" Target="slides/slide10.xml" /><Relationship Id="rId21" Type="http://schemas.openxmlformats.org/officeDocument/2006/relationships/slide" Target="slides/slide11.xml" /><Relationship Id="rId22" Type="http://schemas.openxmlformats.org/officeDocument/2006/relationships/slide" Target="slides/slide12.xml" /><Relationship Id="rId23" Type="http://schemas.openxmlformats.org/officeDocument/2006/relationships/slide" Target="slides/slide13.xml" /><Relationship Id="rId24" Type="http://schemas.openxmlformats.org/officeDocument/2006/relationships/slide" Target="slides/slide14.xml" /><Relationship Id="rId25" Type="http://schemas.openxmlformats.org/officeDocument/2006/relationships/slide" Target="slides/slide15.xml" /><Relationship Id="rId26" Type="http://schemas.openxmlformats.org/officeDocument/2006/relationships/slide" Target="slides/slide16.xml" /><Relationship Id="rId27" Type="http://schemas.openxmlformats.org/officeDocument/2006/relationships/slide" Target="slides/slide17.xml" /><Relationship Id="rId28" Type="http://schemas.openxmlformats.org/officeDocument/2006/relationships/slide" Target="slides/slide18.xml" /><Relationship Id="rId29" Type="http://schemas.openxmlformats.org/officeDocument/2006/relationships/slide" Target="slides/slide19.xml" /><Relationship Id="rId3" Type="http://schemas.openxmlformats.org/officeDocument/2006/relationships/slideMaster" Target="slideMasters/slideMaster3.xml" /><Relationship Id="rId30" Type="http://schemas.openxmlformats.org/officeDocument/2006/relationships/slide" Target="slides/slide20.xml" /><Relationship Id="rId31" Type="http://schemas.openxmlformats.org/officeDocument/2006/relationships/slide" Target="slides/slide21.xml" /><Relationship Id="rId32" Type="http://schemas.openxmlformats.org/officeDocument/2006/relationships/slide" Target="slides/slide22.xml" /><Relationship Id="rId33" Type="http://schemas.openxmlformats.org/officeDocument/2006/relationships/slide" Target="slides/slide23.xml" /><Relationship Id="rId34" Type="http://schemas.openxmlformats.org/officeDocument/2006/relationships/slide" Target="slides/slide24.xml" /><Relationship Id="rId35" Type="http://schemas.openxmlformats.org/officeDocument/2006/relationships/slide" Target="slides/slide25.xml" /><Relationship Id="rId36" Type="http://schemas.openxmlformats.org/officeDocument/2006/relationships/slide" Target="slides/slide26.xml" /><Relationship Id="rId37" Type="http://schemas.openxmlformats.org/officeDocument/2006/relationships/slide" Target="slides/slide27.xml" /><Relationship Id="rId38" Type="http://schemas.openxmlformats.org/officeDocument/2006/relationships/slide" Target="slides/slide28.xml" /><Relationship Id="rId39" Type="http://schemas.openxmlformats.org/officeDocument/2006/relationships/slide" Target="slides/slide29.xml" /><Relationship Id="rId4" Type="http://schemas.openxmlformats.org/officeDocument/2006/relationships/slideMaster" Target="slideMasters/slideMaster4.xml" /><Relationship Id="rId40" Type="http://schemas.openxmlformats.org/officeDocument/2006/relationships/slide" Target="slides/slide30.xml" /><Relationship Id="rId41" Type="http://schemas.openxmlformats.org/officeDocument/2006/relationships/slide" Target="slides/slide31.xml" /><Relationship Id="rId42" Type="http://schemas.openxmlformats.org/officeDocument/2006/relationships/slide" Target="slides/slide32.xml" /><Relationship Id="rId43" Type="http://schemas.openxmlformats.org/officeDocument/2006/relationships/slide" Target="slides/slide33.xml" /><Relationship Id="rId44" Type="http://schemas.openxmlformats.org/officeDocument/2006/relationships/slide" Target="slides/slide34.xml" /><Relationship Id="rId45" Type="http://schemas.openxmlformats.org/officeDocument/2006/relationships/slide" Target="slides/slide35.xml" /><Relationship Id="rId46" Type="http://schemas.openxmlformats.org/officeDocument/2006/relationships/slide" Target="slides/slide36.xml" /><Relationship Id="rId47" Type="http://schemas.openxmlformats.org/officeDocument/2006/relationships/slide" Target="slides/slide37.xml" /><Relationship Id="rId48" Type="http://schemas.openxmlformats.org/officeDocument/2006/relationships/slide" Target="slides/slide38.xml" /><Relationship Id="rId49" Type="http://schemas.openxmlformats.org/officeDocument/2006/relationships/slide" Target="slides/slide39.xml" /><Relationship Id="rId5" Type="http://schemas.openxmlformats.org/officeDocument/2006/relationships/slideMaster" Target="slideMasters/slideMaster5.xml" /><Relationship Id="rId50" Type="http://schemas.openxmlformats.org/officeDocument/2006/relationships/slide" Target="slides/slide40.xml" /><Relationship Id="rId51" Type="http://schemas.openxmlformats.org/officeDocument/2006/relationships/slide" Target="slides/slide41.xml" /><Relationship Id="rId52" Type="http://schemas.openxmlformats.org/officeDocument/2006/relationships/slide" Target="slides/slide42.xml" /><Relationship Id="rId53" Type="http://schemas.openxmlformats.org/officeDocument/2006/relationships/slide" Target="slides/slide43.xml" /><Relationship Id="rId54" Type="http://schemas.openxmlformats.org/officeDocument/2006/relationships/slide" Target="slides/slide44.xml" /><Relationship Id="rId55" Type="http://schemas.openxmlformats.org/officeDocument/2006/relationships/slide" Target="slides/slide45.xml" /><Relationship Id="rId56" Type="http://schemas.openxmlformats.org/officeDocument/2006/relationships/slide" Target="slides/slide46.xml" /><Relationship Id="rId57" Type="http://schemas.openxmlformats.org/officeDocument/2006/relationships/slide" Target="slides/slide47.xml" /><Relationship Id="rId58" Type="http://schemas.openxmlformats.org/officeDocument/2006/relationships/slide" Target="slides/slide48.xml" /><Relationship Id="rId59" Type="http://schemas.openxmlformats.org/officeDocument/2006/relationships/slide" Target="slides/slide49.xml" /><Relationship Id="rId6" Type="http://schemas.openxmlformats.org/officeDocument/2006/relationships/slideMaster" Target="slideMasters/slideMaster6.xml" /><Relationship Id="rId60" Type="http://schemas.openxmlformats.org/officeDocument/2006/relationships/slide" Target="slides/slide50.xml" /><Relationship Id="rId61" Type="http://schemas.openxmlformats.org/officeDocument/2006/relationships/slide" Target="slides/slide51.xml" /><Relationship Id="rId62" Type="http://schemas.openxmlformats.org/officeDocument/2006/relationships/slide" Target="slides/slide52.xml" /><Relationship Id="rId63" Type="http://schemas.openxmlformats.org/officeDocument/2006/relationships/slide" Target="slides/slide53.xml" /><Relationship Id="rId64" Type="http://schemas.openxmlformats.org/officeDocument/2006/relationships/slide" Target="slides/slide54.xml" /><Relationship Id="rId65" Type="http://schemas.openxmlformats.org/officeDocument/2006/relationships/slide" Target="slides/slide55.xml" /><Relationship Id="rId66" Type="http://schemas.openxmlformats.org/officeDocument/2006/relationships/slide" Target="slides/slide56.xml" /><Relationship Id="rId67" Type="http://schemas.openxmlformats.org/officeDocument/2006/relationships/slide" Target="slides/slide57.xml" /><Relationship Id="rId68" Type="http://schemas.openxmlformats.org/officeDocument/2006/relationships/slide" Target="slides/slide58.xml" /><Relationship Id="rId69" Type="http://schemas.openxmlformats.org/officeDocument/2006/relationships/slide" Target="slides/slide59.xml" /><Relationship Id="rId7" Type="http://schemas.openxmlformats.org/officeDocument/2006/relationships/slideMaster" Target="slideMasters/slideMaster7.xml" /><Relationship Id="rId70" Type="http://schemas.openxmlformats.org/officeDocument/2006/relationships/slide" Target="slides/slide60.xml" /><Relationship Id="rId71" Type="http://schemas.openxmlformats.org/officeDocument/2006/relationships/tags" Target="tags/tag1.xml" /><Relationship Id="rId72" Type="http://schemas.openxmlformats.org/officeDocument/2006/relationships/presProps" Target="presProps.xml" /><Relationship Id="rId73" Type="http://schemas.openxmlformats.org/officeDocument/2006/relationships/viewProps" Target="viewProps.xml" /><Relationship Id="rId74" Type="http://schemas.openxmlformats.org/officeDocument/2006/relationships/theme" Target="theme/theme1.xml" /><Relationship Id="rId75" Type="http://schemas.openxmlformats.org/officeDocument/2006/relationships/tableStyles" Target="tableStyles.xml" /><Relationship Id="rId8" Type="http://schemas.openxmlformats.org/officeDocument/2006/relationships/slideMaster" Target="slideMasters/slideMaster8.xml" /><Relationship Id="rId9" Type="http://schemas.openxmlformats.org/officeDocument/2006/relationships/slideMaster" Target="slideMasters/slideMaster9.xml" /></Relationships>
</file>

<file path=ppt/diagrams/colors1.xml><?xml version="1.0" encoding="utf-8"?>
<dgm:colorsDef xmlns:a="http://schemas.openxmlformats.org/drawingml/2006/main" xmlns:dgm="http://schemas.openxmlformats.org/drawingml/2006/diagram"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a="http://schemas.openxmlformats.org/drawingml/2006/main" xmlns:dgm="http://schemas.openxmlformats.org/drawingml/2006/diagram"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a="http://schemas.openxmlformats.org/drawingml/2006/main" xmlns:dgm="http://schemas.openxmlformats.org/drawingml/2006/diagram"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dgm="http://schemas.openxmlformats.org/drawingml/2006/diagram">
  <dgm:ptLst>
    <dgm:pt modelId="{E628F38C-26A1-7A47-B09E-C5BB11904511}" type="doc">
      <dgm:prSet loTypeId="urn:microsoft.com/office/officeart/2005/8/layout/hList7" loCatId="" qsTypeId="urn:microsoft.com/office/officeart/2005/8/quickstyle/simple1" qsCatId="simple" csTypeId="urn:microsoft.com/office/officeart/2005/8/colors/accent1_2" csCatId="accent1" phldr="1"/>
      <dgm:spPr/>
      <dgm:t>
        <a:bodyPr/>
        <a:lstStyle/>
        <a:p>
          <a:endParaRPr lang="de-DE"/>
        </a:p>
      </dgm:t>
    </dgm:pt>
    <dgm:pt modelId="{4011F949-7B06-734E-8833-7DF689DD2599}" type="parTrans" cxnId="{51550DA6-0FCC-4827-A9B0-173582C2BD2B}">
      <dgm:prSet/>
      <dgm:spPr/>
      <dgm:t>
        <a:bodyPr/>
        <a:lstStyle/>
        <a:p>
          <a:endParaRPr lang="de-DE"/>
        </a:p>
      </dgm:t>
    </dgm:pt>
    <dgm:pt modelId="{03E37521-F80E-B542-8290-D6B67C90F764}">
      <dgm:prSet phldrT="[Text]"/>
      <dgm:spPr/>
      <dgm:t>
        <a:bodyPr/>
        <a:lstStyle/>
        <a:p>
          <a:r>
            <a:rPr lang="de-DE"/>
            <a:t>Sharing good STEM practicies in school</a:t>
          </a:r>
          <a:endParaRPr lang="de-DE"/>
        </a:p>
      </dgm:t>
    </dgm:pt>
    <dgm:pt modelId="{3A4B21A5-04FE-6C4F-B98E-526EA95B3FC1}" type="sibTrans" cxnId="{51550DA6-0FCC-4827-A9B0-173582C2BD2B}">
      <dgm:prSet/>
      <dgm:spPr/>
      <dgm:t>
        <a:bodyPr/>
        <a:lstStyle/>
        <a:p>
          <a:endParaRPr lang="de-DE"/>
        </a:p>
      </dgm:t>
    </dgm:pt>
    <dgm:pt modelId="{EF96DE3B-E399-E444-818B-462DE8B89629}" type="parTrans" cxnId="{54E88BCD-A939-4AA4-9217-69853E31C301}">
      <dgm:prSet/>
      <dgm:spPr/>
      <dgm:t>
        <a:bodyPr/>
        <a:lstStyle/>
        <a:p>
          <a:endParaRPr lang="de-DE"/>
        </a:p>
      </dgm:t>
    </dgm:pt>
    <dgm:pt modelId="{0B397DBD-6697-0841-BF95-A199B4A2AF4A}">
      <dgm:prSet phldrT="[Text]"/>
      <dgm:spPr/>
      <dgm:t>
        <a:bodyPr/>
        <a:lstStyle/>
        <a:p>
          <a:r>
            <a:rPr lang="de-DE" err="1"/>
            <a:t>Promoting inclusive learning strategies</a:t>
          </a:r>
          <a:endParaRPr lang="de-DE"/>
        </a:p>
      </dgm:t>
    </dgm:pt>
    <dgm:pt modelId="{89A33859-C837-BD4D-9398-32D05EDDDB73}" type="sibTrans" cxnId="{54E88BCD-A939-4AA4-9217-69853E31C301}">
      <dgm:prSet/>
      <dgm:spPr/>
      <dgm:t>
        <a:bodyPr/>
        <a:lstStyle/>
        <a:p>
          <a:endParaRPr lang="de-DE"/>
        </a:p>
      </dgm:t>
    </dgm:pt>
    <dgm:pt modelId="{A571069E-FA85-1A42-B07A-5186A15667FD}" type="parTrans" cxnId="{B7C76686-4CFC-4D3C-9F3A-1F95D6AE564F}">
      <dgm:prSet/>
      <dgm:spPr/>
      <dgm:t>
        <a:bodyPr/>
        <a:lstStyle/>
        <a:p>
          <a:endParaRPr lang="de-DE"/>
        </a:p>
      </dgm:t>
    </dgm:pt>
    <dgm:pt modelId="{172FE8AF-D1C7-A342-AFE4-01C104FAF9D5}">
      <dgm:prSet phldrT="[Text]"/>
      <dgm:spPr/>
      <dgm:t>
        <a:bodyPr/>
        <a:lstStyle/>
        <a:p>
          <a:r>
            <a:rPr lang="de-DE"/>
            <a:t>Transfer of experiences</a:t>
          </a:r>
          <a:endParaRPr lang="de-DE"/>
        </a:p>
      </dgm:t>
    </dgm:pt>
    <dgm:pt modelId="{35535D62-331A-8743-BA44-03067F106981}" type="sibTrans" cxnId="{B7C76686-4CFC-4D3C-9F3A-1F95D6AE564F}">
      <dgm:prSet/>
      <dgm:spPr/>
      <dgm:t>
        <a:bodyPr/>
        <a:lstStyle/>
        <a:p>
          <a:endParaRPr lang="de-DE"/>
        </a:p>
      </dgm:t>
    </dgm:pt>
    <dgm:pt modelId="{7715ED01-4542-E941-A030-1094144E8941}" type="pres">
      <dgm:prSet presAssocID="{E628F38C-26A1-7A47-B09E-C5BB11904511}" presName="Name0">
        <dgm:presLayoutVars>
          <dgm:dir/>
          <dgm:resizeHandles val="exact"/>
        </dgm:presLayoutVars>
      </dgm:prSet>
      <dgm:spPr/>
      <dgm:t>
        <a:bodyPr/>
        <a:lstStyle/>
        <a:p/>
      </dgm:t>
    </dgm:pt>
    <dgm:pt modelId="{CF05C366-6B35-EA47-9A68-334FB2986801}" type="pres">
      <dgm:prSet presAssocID="{E628F38C-26A1-7A47-B09E-C5BB11904511}" presName="fgShape" presStyleLbl="fgShp" presStyleCnt="1"/>
      <dgm:spPr/>
      <dgm:t>
        <a:bodyPr/>
        <a:lstStyle/>
        <a:p/>
      </dgm:t>
    </dgm:pt>
    <dgm:pt modelId="{08DCF6AC-952C-614C-BF03-375767A45CE4}" type="pres">
      <dgm:prSet presAssocID="{E628F38C-26A1-7A47-B09E-C5BB11904511}" presName="linComp"/>
      <dgm:spPr/>
      <dgm:t>
        <a:bodyPr/>
        <a:lstStyle/>
        <a:p/>
      </dgm:t>
    </dgm:pt>
    <dgm:pt modelId="{6C76013F-FBAE-FE4B-BB81-A8C6D44E7A63}" type="pres">
      <dgm:prSet presAssocID="{03E37521-F80E-B542-8290-D6B67C90F764}" presName="compNode"/>
      <dgm:spPr/>
      <dgm:t>
        <a:bodyPr/>
        <a:lstStyle/>
        <a:p/>
      </dgm:t>
    </dgm:pt>
    <dgm:pt modelId="{DC9287D0-868F-8D46-87BF-055A4BE83089}" type="pres">
      <dgm:prSet presAssocID="{03E37521-F80E-B542-8290-D6B67C90F764}" presName="bkgdShape" presStyleLbl="node1" presStyleCnt="3"/>
      <dgm:spPr/>
      <dgm:t>
        <a:bodyPr/>
        <a:lstStyle/>
        <a:p/>
      </dgm:t>
    </dgm:pt>
    <dgm:pt modelId="{A677C4CF-BE81-9145-B51C-5D8A24A8644F}" type="pres">
      <dgm:prSet presAssocID="{03E37521-F80E-B542-8290-D6B67C90F764}" presName="nodeTx" presStyleLbl="node1" presStyleCnt="3">
        <dgm:presLayoutVars>
          <dgm:bulletEnabled val="1"/>
        </dgm:presLayoutVars>
      </dgm:prSet>
      <dgm:spPr/>
      <dgm:t>
        <a:bodyPr/>
        <a:lstStyle/>
        <a:p/>
      </dgm:t>
    </dgm:pt>
    <dgm:pt modelId="{3A86827C-7C82-CB45-A7B7-686EC7C9231A}" type="pres">
      <dgm:prSet presAssocID="{03E37521-F80E-B542-8290-D6B67C90F764}" presName="invisiNode" presStyleLbl="node1" presStyleCnt="3"/>
      <dgm:spPr/>
      <dgm:t>
        <a:bodyPr/>
        <a:lstStyle/>
        <a:p/>
      </dgm:t>
    </dgm:pt>
    <dgm:pt modelId="{B3FF6C4B-A109-9B4A-A015-770D8314468B}" type="pres">
      <dgm:prSet presAssocID="{03E37521-F80E-B542-8290-D6B67C90F764}" presName="imagNode" presStyleLbl="fgImgPlace1" presStyleCnt="3"/>
      <dgm:spPr>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dgm:spPr>
      <dgm:t>
        <a:bodyPr/>
        <a:lstStyle/>
        <a:p/>
      </dgm:t>
    </dgm:pt>
    <dgm:pt modelId="{6074A739-ED18-5D43-97FB-C2CE66C7090F}" type="pres">
      <dgm:prSet presAssocID="{3A4B21A5-04FE-6C4F-B98E-526EA95B3FC1}" presName="sibTrans" presStyleLbl="sibTrans2D1" presStyleCnt="2"/>
      <dgm:spPr/>
      <dgm:t>
        <a:bodyPr/>
        <a:lstStyle/>
        <a:p/>
      </dgm:t>
    </dgm:pt>
    <dgm:pt modelId="{C9F6C43A-89A6-3D43-8510-B15A6B440F1C}" type="pres">
      <dgm:prSet presAssocID="{0B397DBD-6697-0841-BF95-A199B4A2AF4A}" presName="compNode"/>
      <dgm:spPr/>
      <dgm:t>
        <a:bodyPr/>
        <a:lstStyle/>
        <a:p/>
      </dgm:t>
    </dgm:pt>
    <dgm:pt modelId="{1EAA149E-CAD8-B149-A78F-384EFF6B1545}" type="pres">
      <dgm:prSet presAssocID="{0B397DBD-6697-0841-BF95-A199B4A2AF4A}" presName="bkgdShape" presStyleLbl="node1" presStyleIdx="1" presStyleCnt="3"/>
      <dgm:spPr/>
      <dgm:t>
        <a:bodyPr/>
        <a:lstStyle/>
        <a:p/>
      </dgm:t>
    </dgm:pt>
    <dgm:pt modelId="{AA11D164-64C3-0645-B01B-453351F57B50}" type="pres">
      <dgm:prSet presAssocID="{0B397DBD-6697-0841-BF95-A199B4A2AF4A}" presName="nodeTx" presStyleLbl="node1" presStyleIdx="1" presStyleCnt="3">
        <dgm:presLayoutVars>
          <dgm:bulletEnabled val="1"/>
        </dgm:presLayoutVars>
      </dgm:prSet>
      <dgm:spPr/>
      <dgm:t>
        <a:bodyPr/>
        <a:lstStyle/>
        <a:p/>
      </dgm:t>
    </dgm:pt>
    <dgm:pt modelId="{7CCDE295-ACB3-B94E-A530-48F10BCDABEF}" type="pres">
      <dgm:prSet presAssocID="{0B397DBD-6697-0841-BF95-A199B4A2AF4A}" presName="invisiNode" presStyleLbl="node1" presStyleIdx="1" presStyleCnt="3"/>
      <dgm:spPr/>
      <dgm:t>
        <a:bodyPr/>
        <a:lstStyle/>
        <a:p/>
      </dgm:t>
    </dgm:pt>
    <dgm:pt modelId="{2C543592-5022-2743-AA7E-11A32E2FA83E}" type="pres">
      <dgm:prSet presAssocID="{0B397DBD-6697-0841-BF95-A199B4A2AF4A}" presName="imagNode" presStyleLbl="fgImgPlace1" presStyleIdx="1" presStyleCnt="3"/>
      <dgm:spPr>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dgm:spPr>
      <dgm:t>
        <a:bodyPr/>
        <a:lstStyle/>
        <a:p/>
      </dgm:t>
    </dgm:pt>
    <dgm:pt modelId="{AD136D68-8D59-AC40-8CC8-4F477189B754}" type="pres">
      <dgm:prSet presAssocID="{89A33859-C837-BD4D-9398-32D05EDDDB73}" presName="sibTrans" presStyleLbl="sibTrans2D1" presStyleIdx="1" presStyleCnt="2"/>
      <dgm:spPr/>
      <dgm:t>
        <a:bodyPr/>
        <a:lstStyle/>
        <a:p/>
      </dgm:t>
    </dgm:pt>
    <dgm:pt modelId="{071679BA-ED40-F04C-8850-065E2CDF84EB}" type="pres">
      <dgm:prSet presAssocID="{172FE8AF-D1C7-A342-AFE4-01C104FAF9D5}" presName="compNode"/>
      <dgm:spPr/>
      <dgm:t>
        <a:bodyPr/>
        <a:lstStyle/>
        <a:p/>
      </dgm:t>
    </dgm:pt>
    <dgm:pt modelId="{74CEA68C-FD32-4741-A3BD-07576D4F1ED8}" type="pres">
      <dgm:prSet presAssocID="{172FE8AF-D1C7-A342-AFE4-01C104FAF9D5}" presName="bkgdShape" presStyleLbl="node1" presStyleIdx="2" presStyleCnt="3"/>
      <dgm:spPr/>
      <dgm:t>
        <a:bodyPr/>
        <a:lstStyle/>
        <a:p/>
      </dgm:t>
    </dgm:pt>
    <dgm:pt modelId="{6E29C721-7B86-2F4E-AEFC-B3C5B42B3921}" type="pres">
      <dgm:prSet presAssocID="{172FE8AF-D1C7-A342-AFE4-01C104FAF9D5}" presName="nodeTx" presStyleLbl="node1" presStyleIdx="2" presStyleCnt="3">
        <dgm:presLayoutVars>
          <dgm:bulletEnabled val="1"/>
        </dgm:presLayoutVars>
      </dgm:prSet>
      <dgm:spPr/>
      <dgm:t>
        <a:bodyPr/>
        <a:lstStyle/>
        <a:p/>
      </dgm:t>
    </dgm:pt>
    <dgm:pt modelId="{B1333F26-8898-A846-A97D-5D1607BA6D29}" type="pres">
      <dgm:prSet presAssocID="{172FE8AF-D1C7-A342-AFE4-01C104FAF9D5}" presName="invisiNode" presStyleLbl="node1" presStyleIdx="2" presStyleCnt="3"/>
      <dgm:spPr/>
      <dgm:t>
        <a:bodyPr/>
        <a:lstStyle/>
        <a:p/>
      </dgm:t>
    </dgm:pt>
    <dgm:pt modelId="{4E770E79-D2C7-4A4F-B3A3-433AD0A5B539}" type="pres">
      <dgm:prSet presAssocID="{172FE8AF-D1C7-A342-AFE4-01C104FAF9D5}" presName="imagNode" presStyleLbl="fgImgPlace1" presStyleIdx="2" presStyleCnt="3"/>
      <dgm:spPr>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dgm:spPr>
      <dgm:t>
        <a:bodyPr/>
        <a:lstStyle/>
        <a:p/>
      </dgm:t>
    </dgm:pt>
  </dgm:ptLst>
  <dgm:cxnLst>
    <dgm:cxn modelId="{51550DA6-0FCC-4827-A9B0-173582C2BD2B}" srcId="{E628F38C-26A1-7A47-B09E-C5BB11904511}" destId="{03E37521-F80E-B542-8290-D6B67C90F764}" srcOrd="0" destOrd="0" parTransId="{4011F949-7B06-734E-8833-7DF689DD2599}" sibTransId="{3A4B21A5-04FE-6C4F-B98E-526EA95B3FC1}"/>
    <dgm:cxn modelId="{54E88BCD-A939-4AA4-9217-69853E31C301}" srcId="{E628F38C-26A1-7A47-B09E-C5BB11904511}" destId="{0B397DBD-6697-0841-BF95-A199B4A2AF4A}" srcOrd="1" destOrd="0" parTransId="{EF96DE3B-E399-E444-818B-462DE8B89629}" sibTransId="{89A33859-C837-BD4D-9398-32D05EDDDB73}"/>
    <dgm:cxn modelId="{B7C76686-4CFC-4D3C-9F3A-1F95D6AE564F}" srcId="{E628F38C-26A1-7A47-B09E-C5BB11904511}" destId="{172FE8AF-D1C7-A342-AFE4-01C104FAF9D5}" srcOrd="2" destOrd="0" parTransId="{A571069E-FA85-1A42-B07A-5186A15667FD}" sibTransId="{35535D62-331A-8743-BA44-03067F106981}"/>
    <dgm:cxn modelId="{5AD94690-E847-4B31-B85A-B1F810F7F634}" type="presOf" srcId="{E628F38C-26A1-7A47-B09E-C5BB11904511}" destId="{7715ED01-4542-E941-A030-1094144E8941}" srcOrd="0" destOrd="0" presId="urn:microsoft.com/office/officeart/2005/8/layout/hList7"/>
    <dgm:cxn modelId="{C25E3C7C-335A-48EA-A2F7-BFB2F7E3858B}" type="presParOf" srcId="{7715ED01-4542-E941-A030-1094144E8941}" destId="{CF05C366-6B35-EA47-9A68-334FB2986801}" srcOrd="0" destOrd="0" presId="urn:microsoft.com/office/officeart/2005/8/layout/hList7"/>
    <dgm:cxn modelId="{B0AC6BD2-733B-43FB-ABB7-165B0DD53281}" type="presParOf" srcId="{7715ED01-4542-E941-A030-1094144E8941}" destId="{08DCF6AC-952C-614C-BF03-375767A45CE4}" srcOrd="1" destOrd="0" presId="urn:microsoft.com/office/officeart/2005/8/layout/hList7"/>
    <dgm:cxn modelId="{B33180EB-9BB8-4E81-A441-EAD980EDBC4A}" type="presParOf" srcId="{08DCF6AC-952C-614C-BF03-375767A45CE4}" destId="{6C76013F-FBAE-FE4B-BB81-A8C6D44E7A63}" srcOrd="0" destOrd="0" presId="urn:microsoft.com/office/officeart/2005/8/layout/hList7"/>
    <dgm:cxn modelId="{6FA4CD3E-3926-4BB7-A3F9-2ED923872414}" type="presParOf" srcId="{6C76013F-FBAE-FE4B-BB81-A8C6D44E7A63}" destId="{DC9287D0-868F-8D46-87BF-055A4BE83089}" srcOrd="0" destOrd="0" presId="urn:microsoft.com/office/officeart/2005/8/layout/hList7"/>
    <dgm:cxn modelId="{337BD178-6A2D-4D93-8196-998DAD4A1CA1}" type="presOf" srcId="{03E37521-F80E-B542-8290-D6B67C90F764}" destId="{DC9287D0-868F-8D46-87BF-055A4BE83089}" srcOrd="0" destOrd="0" presId="urn:microsoft.com/office/officeart/2005/8/layout/hList7"/>
    <dgm:cxn modelId="{EBD67CE6-2B85-4BB7-937C-67B706EA7E0A}" type="presParOf" srcId="{6C76013F-FBAE-FE4B-BB81-A8C6D44E7A63}" destId="{A677C4CF-BE81-9145-B51C-5D8A24A8644F}" srcOrd="1" destOrd="0" presId="urn:microsoft.com/office/officeart/2005/8/layout/hList7"/>
    <dgm:cxn modelId="{AEA074C1-549B-41BB-A284-45E0054DB0B0}" type="presOf" srcId="{03E37521-F80E-B542-8290-D6B67C90F764}" destId="{A677C4CF-BE81-9145-B51C-5D8A24A8644F}" srcOrd="1" destOrd="0" presId="urn:microsoft.com/office/officeart/2005/8/layout/hList7"/>
    <dgm:cxn modelId="{322731AC-1A00-4C3E-8F11-58371D0F44B7}" type="presParOf" srcId="{6C76013F-FBAE-FE4B-BB81-A8C6D44E7A63}" destId="{3A86827C-7C82-CB45-A7B7-686EC7C9231A}" srcOrd="2" destOrd="0" presId="urn:microsoft.com/office/officeart/2005/8/layout/hList7"/>
    <dgm:cxn modelId="{5779E223-359E-4DFB-853B-D13F869C6C01}" type="presParOf" srcId="{6C76013F-FBAE-FE4B-BB81-A8C6D44E7A63}" destId="{B3FF6C4B-A109-9B4A-A015-770D8314468B}" srcOrd="3" destOrd="0" presId="urn:microsoft.com/office/officeart/2005/8/layout/hList7"/>
    <dgm:cxn modelId="{6EFA9F5B-C39D-40CE-A8A5-DC804DE6F382}" type="presParOf" srcId="{08DCF6AC-952C-614C-BF03-375767A45CE4}" destId="{6074A739-ED18-5D43-97FB-C2CE66C7090F}" srcOrd="1" destOrd="0" presId="urn:microsoft.com/office/officeart/2005/8/layout/hList7"/>
    <dgm:cxn modelId="{A4A1B5F6-F8A5-4F97-AD48-4DD517EC3C17}" type="presOf" srcId="{3A4B21A5-04FE-6C4F-B98E-526EA95B3FC1}" destId="{6074A739-ED18-5D43-97FB-C2CE66C7090F}" srcOrd="0" destOrd="0" presId="urn:microsoft.com/office/officeart/2005/8/layout/hList7"/>
    <dgm:cxn modelId="{86410AFA-DB0F-450C-945B-D7D92DB48BE8}" type="presParOf" srcId="{08DCF6AC-952C-614C-BF03-375767A45CE4}" destId="{C9F6C43A-89A6-3D43-8510-B15A6B440F1C}" srcOrd="2" destOrd="0" presId="urn:microsoft.com/office/officeart/2005/8/layout/hList7"/>
    <dgm:cxn modelId="{6A63427E-20AF-4F39-9F18-81F16380425D}" type="presParOf" srcId="{C9F6C43A-89A6-3D43-8510-B15A6B440F1C}" destId="{1EAA149E-CAD8-B149-A78F-384EFF6B1545}" srcOrd="0" destOrd="0" presId="urn:microsoft.com/office/officeart/2005/8/layout/hList7"/>
    <dgm:cxn modelId="{3FB32AA4-F129-4A65-A399-0629D214DC52}" type="presOf" srcId="{0B397DBD-6697-0841-BF95-A199B4A2AF4A}" destId="{1EAA149E-CAD8-B149-A78F-384EFF6B1545}" srcOrd="0" destOrd="0" presId="urn:microsoft.com/office/officeart/2005/8/layout/hList7"/>
    <dgm:cxn modelId="{4EAA8A09-7BEE-4B9F-B114-BC5D87074EC3}" type="presParOf" srcId="{C9F6C43A-89A6-3D43-8510-B15A6B440F1C}" destId="{AA11D164-64C3-0645-B01B-453351F57B50}" srcOrd="1" destOrd="0" presId="urn:microsoft.com/office/officeart/2005/8/layout/hList7"/>
    <dgm:cxn modelId="{4EE37A0E-06A0-401E-858B-418FFB9D1442}" type="presOf" srcId="{0B397DBD-6697-0841-BF95-A199B4A2AF4A}" destId="{AA11D164-64C3-0645-B01B-453351F57B50}" srcOrd="1" destOrd="0" presId="urn:microsoft.com/office/officeart/2005/8/layout/hList7"/>
    <dgm:cxn modelId="{FD8A0105-CB19-4252-81A7-3EB7C4C497E2}" type="presParOf" srcId="{C9F6C43A-89A6-3D43-8510-B15A6B440F1C}" destId="{7CCDE295-ACB3-B94E-A530-48F10BCDABEF}" srcOrd="2" destOrd="0" presId="urn:microsoft.com/office/officeart/2005/8/layout/hList7"/>
    <dgm:cxn modelId="{DDEDBBCD-5873-4A1D-A2EC-8FBC12A63E86}" type="presParOf" srcId="{C9F6C43A-89A6-3D43-8510-B15A6B440F1C}" destId="{2C543592-5022-2743-AA7E-11A32E2FA83E}" srcOrd="3" destOrd="0" presId="urn:microsoft.com/office/officeart/2005/8/layout/hList7"/>
    <dgm:cxn modelId="{6C2327AA-D040-4BEA-8B81-CA8A70332A6C}" type="presParOf" srcId="{08DCF6AC-952C-614C-BF03-375767A45CE4}" destId="{AD136D68-8D59-AC40-8CC8-4F477189B754}" srcOrd="3" destOrd="0" presId="urn:microsoft.com/office/officeart/2005/8/layout/hList7"/>
    <dgm:cxn modelId="{5975B1E1-E51D-48E8-992B-1292E27F7DE1}" type="presOf" srcId="{89A33859-C837-BD4D-9398-32D05EDDDB73}" destId="{AD136D68-8D59-AC40-8CC8-4F477189B754}" srcOrd="0" destOrd="0" presId="urn:microsoft.com/office/officeart/2005/8/layout/hList7"/>
    <dgm:cxn modelId="{735762DD-8778-47C1-9F1D-A9DF25F930C4}" type="presParOf" srcId="{08DCF6AC-952C-614C-BF03-375767A45CE4}" destId="{071679BA-ED40-F04C-8850-065E2CDF84EB}" srcOrd="4" destOrd="0" presId="urn:microsoft.com/office/officeart/2005/8/layout/hList7"/>
    <dgm:cxn modelId="{5508DC8E-C638-4359-AA72-42F833F4AE18}" type="presParOf" srcId="{071679BA-ED40-F04C-8850-065E2CDF84EB}" destId="{74CEA68C-FD32-4741-A3BD-07576D4F1ED8}" srcOrd="0" destOrd="0" presId="urn:microsoft.com/office/officeart/2005/8/layout/hList7"/>
    <dgm:cxn modelId="{C39F9AD3-364C-4152-ABC5-24EE2F171609}" type="presOf" srcId="{172FE8AF-D1C7-A342-AFE4-01C104FAF9D5}" destId="{74CEA68C-FD32-4741-A3BD-07576D4F1ED8}" srcOrd="0" destOrd="0" presId="urn:microsoft.com/office/officeart/2005/8/layout/hList7"/>
    <dgm:cxn modelId="{430A21F1-3934-4634-875D-DDF17677171D}" type="presParOf" srcId="{071679BA-ED40-F04C-8850-065E2CDF84EB}" destId="{6E29C721-7B86-2F4E-AEFC-B3C5B42B3921}" srcOrd="1" destOrd="0" presId="urn:microsoft.com/office/officeart/2005/8/layout/hList7"/>
    <dgm:cxn modelId="{8772DE61-C303-4D21-9299-BF536E1FB26E}" type="presOf" srcId="{172FE8AF-D1C7-A342-AFE4-01C104FAF9D5}" destId="{6E29C721-7B86-2F4E-AEFC-B3C5B42B3921}" srcOrd="1" destOrd="0" presId="urn:microsoft.com/office/officeart/2005/8/layout/hList7"/>
    <dgm:cxn modelId="{5A9679E7-8D08-468E-A678-BD8D25BE15DC}" type="presParOf" srcId="{071679BA-ED40-F04C-8850-065E2CDF84EB}" destId="{B1333F26-8898-A846-A97D-5D1607BA6D29}" srcOrd="2" destOrd="0" presId="urn:microsoft.com/office/officeart/2005/8/layout/hList7"/>
    <dgm:cxn modelId="{FE09D2F5-2544-4CBC-B6F2-893298BE5354}" type="presParOf" srcId="{071679BA-ED40-F04C-8850-065E2CDF84EB}" destId="{4E770E79-D2C7-4A4F-B3A3-433AD0A5B539}" srcOrd="3" destOrd="0" presId="urn:microsoft.com/office/officeart/2005/8/layout/hList7"/>
  </dgm:cxnLst>
  <dgm:bg/>
  <dgm:whole/>
  <dgm:extLst>
    <a:ext uri="http://schemas.microsoft.com/office/drawing/2008/diagram">
      <dsp:dataModelExt xmlns:dsp="http://schemas.microsoft.com/office/drawing/2008/diagram" relId="rId3" minVer="http://schemas.openxmlformats.org/drawingml/2006/main"/>
    </a:ext>
  </dgm:extLst>
</dgm:dataModel>
</file>

<file path=ppt/diagrams/data2.xml><?xml version="1.0" encoding="utf-8"?>
<dgm:dataModel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dgm="http://schemas.openxmlformats.org/drawingml/2006/diagram">
  <dgm:ptLst>
    <dgm:pt modelId="{156DFE30-2FFC-6944-B602-29C8153C5EB8}" type="doc">
      <dgm:prSet loTypeId="urn:microsoft.com/office/officeart/2005/8/layout/hList1" loCatId="" qsTypeId="urn:microsoft.com/office/officeart/2005/8/quickstyle/simple1" qsCatId="simple" csTypeId="urn:microsoft.com/office/officeart/2005/8/colors/accent1_2" csCatId="accent1" phldr="1"/>
      <dgm:spPr/>
      <dgm:t>
        <a:bodyPr/>
        <a:lstStyle/>
        <a:p>
          <a:endParaRPr lang="de-DE"/>
        </a:p>
      </dgm:t>
    </dgm:pt>
    <dgm:pt modelId="{88C068D9-E390-F642-87AA-DF41BFDD4998}" type="parTrans" cxnId="{65DE6D0F-26DD-4779-83E6-CC4309A7732A}">
      <dgm:prSet/>
      <dgm:spPr/>
      <dgm:t>
        <a:bodyPr/>
        <a:lstStyle/>
        <a:p>
          <a:endParaRPr lang="de-DE"/>
        </a:p>
      </dgm:t>
    </dgm:pt>
    <dgm:pt modelId="{5C9D2E82-0352-4747-9BB3-380EE9CF4DDC}">
      <dgm:prSet phldrT="[Text]" custT="1"/>
      <dgm:spPr>
        <a:solidFill>
          <a:schemeClr val="accent1">
            <a:hueOff val="0"/>
            <a:satOff val="0"/>
            <a:lumOff val="0"/>
            <a:alphaOff val="0"/>
          </a:schemeClr>
        </a:solidFill>
        <a:ln w="25400" cap="flat" cmpd="sng" algn="ctr">
          <a:solidFill>
            <a:schemeClr val="accent1">
              <a:hueOff val="0"/>
              <a:satOff val="0"/>
              <a:lumOff val="0"/>
              <a:alphaOff val="0"/>
            </a:schemeClr>
          </a:solidFill>
          <a:prstDash val="solid"/>
        </a:ln>
      </dgm:spPr>
      <dgm:t>
        <a:bodyPr/>
        <a:lstStyle/>
        <a:p>
          <a:r>
            <a:rPr lang="de-DE" sz="3200"/>
            <a:t>1</a:t>
          </a:r>
        </a:p>
      </dgm:t>
    </dgm:pt>
    <dgm:pt modelId="{62A8FB90-CFFD-4245-BE33-013FEC91459D}" type="parTrans" cxnId="{5FF7DCFD-0DF9-4E15-A6E1-0F9D4BE6FCD7}">
      <dgm:prSet/>
      <dgm:spPr/>
      <dgm:t>
        <a:bodyPr/>
        <a:lstStyle/>
        <a:p>
          <a:endParaRPr lang="de-DE"/>
        </a:p>
      </dgm:t>
    </dgm:pt>
    <dgm:pt modelId="{9EDF60F5-33F5-0446-8525-430CEE3767FA}">
      <dgm:prSet phldrT="[Text]" custT="1"/>
      <dgm:spPr>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dgm:spPr>
      <dgm:t>
        <a:bodyPr/>
        <a:lstStyle/>
        <a:p>
          <a:pPr algn="just">
            <a:buNone/>
          </a:pPr>
          <a:r>
            <a:rPr lang="de-DE" sz="2000" err="1">
              <a:solidFill>
                <a:srgbClr val="000000"/>
              </a:solidFill>
              <a:effectLst/>
              <a:latin typeface="Times New Roman" panose="02020603050405020304" pitchFamily="18" charset="0"/>
              <a:cs typeface="Times New Roman" panose="02020603050405020304" pitchFamily="18" charset="0"/>
            </a:rPr>
            <a:t>Encouraging teachers to integrate technology into their STEM teaching</a:t>
          </a:r>
          <a:endParaRPr lang="de-DE" sz="2000"/>
        </a:p>
      </dgm:t>
    </dgm:pt>
    <dgm:pt modelId="{DF04A08B-657B-6A45-99E1-BF8C023B1F35}" type="sibTrans" cxnId="{5FF7DCFD-0DF9-4E15-A6E1-0F9D4BE6FCD7}">
      <dgm:prSet/>
      <dgm:spPr/>
      <dgm:t>
        <a:bodyPr/>
        <a:lstStyle/>
        <a:p>
          <a:endParaRPr lang="de-DE"/>
        </a:p>
      </dgm:t>
    </dgm:pt>
    <dgm:pt modelId="{FFDA788D-5652-074A-855C-31DCD0D61714}" type="sibTrans" cxnId="{65DE6D0F-26DD-4779-83E6-CC4309A7732A}">
      <dgm:prSet/>
      <dgm:spPr/>
      <dgm:t>
        <a:bodyPr/>
        <a:lstStyle/>
        <a:p>
          <a:endParaRPr lang="de-DE"/>
        </a:p>
      </dgm:t>
    </dgm:pt>
    <dgm:pt modelId="{3F16FCE7-E1B7-6F41-972B-34498E4206CF}" type="parTrans" cxnId="{6B59B347-DF68-42A5-8197-FE8F8F4AEAFB}">
      <dgm:prSet/>
      <dgm:spPr/>
      <dgm:t>
        <a:bodyPr/>
        <a:lstStyle/>
        <a:p>
          <a:endParaRPr lang="de-DE"/>
        </a:p>
      </dgm:t>
    </dgm:pt>
    <dgm:pt modelId="{4AC42D3D-8465-D54C-92A8-83B6FEE0243E}">
      <dgm:prSet phldrT="[Text]" custT="1"/>
      <dgm:spPr>
        <a:solidFill>
          <a:schemeClr val="accent1">
            <a:hueOff val="0"/>
            <a:satOff val="0"/>
            <a:lumOff val="0"/>
            <a:alphaOff val="0"/>
          </a:schemeClr>
        </a:solidFill>
        <a:ln w="25400" cap="flat" cmpd="sng" algn="ctr">
          <a:solidFill>
            <a:schemeClr val="accent1">
              <a:hueOff val="0"/>
              <a:satOff val="0"/>
              <a:lumOff val="0"/>
              <a:alphaOff val="0"/>
            </a:schemeClr>
          </a:solidFill>
          <a:prstDash val="solid"/>
        </a:ln>
      </dgm:spPr>
      <dgm:t>
        <a:bodyPr/>
        <a:lstStyle/>
        <a:p>
          <a:r>
            <a:rPr lang="de-DE" sz="3200"/>
            <a:t>2</a:t>
          </a:r>
        </a:p>
      </dgm:t>
    </dgm:pt>
    <dgm:pt modelId="{4800FD24-8299-0C4E-A46C-BACA901FB258}" type="parTrans" cxnId="{F5467A48-25C2-4535-9DCF-339F9D52FD01}">
      <dgm:prSet/>
      <dgm:spPr/>
      <dgm:t>
        <a:bodyPr/>
        <a:lstStyle/>
        <a:p>
          <a:endParaRPr lang="de-DE"/>
        </a:p>
      </dgm:t>
    </dgm:pt>
    <dgm:pt modelId="{2880137C-BC5A-8148-A667-8EDD2143AFC4}">
      <dgm:prSet phldrT="[Text]" custT="1"/>
      <dgm:spPr>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dgm:spPr>
      <dgm:t>
        <a:bodyPr/>
        <a:lstStyle/>
        <a:p>
          <a:pPr>
            <a:buNone/>
          </a:pPr>
          <a:r>
            <a:rPr lang="de-DE" sz="2000" err="1">
              <a:solidFill>
                <a:srgbClr val="000000"/>
              </a:solidFill>
              <a:effectLst/>
              <a:latin typeface="Times New Roman" panose="02020603050405020304" pitchFamily="18" charset="0"/>
              <a:cs typeface="Times New Roman" panose="02020603050405020304" pitchFamily="18" charset="0"/>
            </a:rPr>
            <a:t>Supporting teachers in customizing STEM content</a:t>
          </a:r>
          <a:endParaRPr lang="de-DE" sz="2000"/>
        </a:p>
      </dgm:t>
    </dgm:pt>
    <dgm:pt modelId="{E3801884-259D-9741-9BA9-B50A0E1010AF}" type="sibTrans" cxnId="{F5467A48-25C2-4535-9DCF-339F9D52FD01}">
      <dgm:prSet/>
      <dgm:spPr/>
      <dgm:t>
        <a:bodyPr/>
        <a:lstStyle/>
        <a:p>
          <a:endParaRPr lang="de-DE"/>
        </a:p>
      </dgm:t>
    </dgm:pt>
    <dgm:pt modelId="{8FD613C6-9D8D-7D4B-AC28-F66FC984C505}" type="sibTrans" cxnId="{6B59B347-DF68-42A5-8197-FE8F8F4AEAFB}">
      <dgm:prSet/>
      <dgm:spPr/>
      <dgm:t>
        <a:bodyPr/>
        <a:lstStyle/>
        <a:p>
          <a:endParaRPr lang="de-DE"/>
        </a:p>
      </dgm:t>
    </dgm:pt>
    <dgm:pt modelId="{CA8DF101-AFA9-5B46-A08E-966E3613F6FE}" type="parTrans" cxnId="{10C042C4-4A14-423E-AFDF-5D9BE455C135}">
      <dgm:prSet/>
      <dgm:spPr/>
      <dgm:t>
        <a:bodyPr/>
        <a:lstStyle/>
        <a:p>
          <a:endParaRPr lang="de-DE"/>
        </a:p>
      </dgm:t>
    </dgm:pt>
    <dgm:pt modelId="{E2E268CA-1987-C44C-8FCE-FDC7704F5426}">
      <dgm:prSet phldrT="[Text]" custT="1"/>
      <dgm:spPr>
        <a:solidFill>
          <a:schemeClr val="accent1">
            <a:hueOff val="0"/>
            <a:satOff val="0"/>
            <a:lumOff val="0"/>
            <a:alphaOff val="0"/>
          </a:schemeClr>
        </a:solidFill>
        <a:ln w="25400" cap="flat" cmpd="sng" algn="ctr">
          <a:solidFill>
            <a:schemeClr val="accent1">
              <a:hueOff val="0"/>
              <a:satOff val="0"/>
              <a:lumOff val="0"/>
              <a:alphaOff val="0"/>
            </a:schemeClr>
          </a:solidFill>
          <a:prstDash val="solid"/>
        </a:ln>
      </dgm:spPr>
      <dgm:t>
        <a:bodyPr/>
        <a:lstStyle/>
        <a:p>
          <a:r>
            <a:rPr lang="de-DE" sz="3200"/>
            <a:t>3</a:t>
          </a:r>
        </a:p>
      </dgm:t>
    </dgm:pt>
    <dgm:pt modelId="{3F102529-1226-2543-831C-EEB2504B82A2}" type="parTrans" cxnId="{D30B2FC3-864B-4B59-9410-408B3087D11B}">
      <dgm:prSet/>
      <dgm:spPr/>
      <dgm:t>
        <a:bodyPr/>
        <a:lstStyle/>
        <a:p>
          <a:endParaRPr lang="de-DE"/>
        </a:p>
      </dgm:t>
    </dgm:pt>
    <dgm:pt modelId="{C2E40CD1-1A20-994F-8FD6-8AC1F7608386}">
      <dgm:prSet phldrT="[Text]" custT="1"/>
      <dgm:spPr>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dgm:spPr>
      <dgm:t>
        <a:bodyPr/>
        <a:lstStyle/>
        <a:p>
          <a:pPr>
            <a:buNone/>
          </a:pPr>
          <a:r>
            <a:rPr lang="de-DE" sz="2000" err="1">
              <a:solidFill>
                <a:srgbClr val="000000"/>
              </a:solidFill>
              <a:effectLst/>
              <a:latin typeface="Times New Roman" panose="02020603050405020304" pitchFamily="18" charset="0"/>
              <a:cs typeface="Times New Roman" panose="02020603050405020304" pitchFamily="18" charset="0"/>
            </a:rPr>
            <a:t>Supporting teachers to identify learning difficulties/gaps</a:t>
          </a:r>
          <a:endParaRPr lang="de-DE" sz="2000"/>
        </a:p>
      </dgm:t>
    </dgm:pt>
    <dgm:pt modelId="{EB86DE5C-45BE-8B4B-97A4-176B001B2419}" type="sibTrans" cxnId="{D30B2FC3-864B-4B59-9410-408B3087D11B}">
      <dgm:prSet/>
      <dgm:spPr/>
      <dgm:t>
        <a:bodyPr/>
        <a:lstStyle/>
        <a:p>
          <a:endParaRPr lang="de-DE"/>
        </a:p>
      </dgm:t>
    </dgm:pt>
    <dgm:pt modelId="{3B2F5217-DEEC-6741-95A6-86DF46863547}" type="sibTrans" cxnId="{10C042C4-4A14-423E-AFDF-5D9BE455C135}">
      <dgm:prSet/>
      <dgm:spPr/>
      <dgm:t>
        <a:bodyPr/>
        <a:lstStyle/>
        <a:p>
          <a:endParaRPr lang="de-DE"/>
        </a:p>
      </dgm:t>
    </dgm:pt>
    <dgm:pt modelId="{9E90B81B-E00C-4444-AF65-4121F9069DEB}" type="pres">
      <dgm:prSet presAssocID="{156DFE30-2FFC-6944-B602-29C8153C5EB8}" presName="Name0">
        <dgm:presLayoutVars>
          <dgm:dir/>
          <dgm:animLvl val="lvl"/>
          <dgm:resizeHandles val="exact"/>
        </dgm:presLayoutVars>
      </dgm:prSet>
      <dgm:spPr/>
      <dgm:t>
        <a:bodyPr/>
        <a:lstStyle/>
        <a:p/>
      </dgm:t>
    </dgm:pt>
    <dgm:pt modelId="{31CF0563-B5A0-5547-8981-9AACC5E193A1}" type="pres">
      <dgm:prSet presAssocID="{5C9D2E82-0352-4747-9BB3-380EE9CF4DDC}" presName="composite"/>
      <dgm:spPr/>
      <dgm:t>
        <a:bodyPr/>
        <a:lstStyle/>
        <a:p/>
      </dgm:t>
    </dgm:pt>
    <dgm:pt modelId="{8075931A-ED71-BB4E-9C54-2DC273C006CF}" type="pres">
      <dgm:prSet presAssocID="{5C9D2E82-0352-4747-9BB3-380EE9CF4DDC}" presName="parTx" presStyleLbl="alignNode1" presStyleCnt="3">
        <dgm:presLayoutVars>
          <dgm:chMax val="0"/>
          <dgm:chPref val="0"/>
          <dgm:bulletEnabled val="1"/>
        </dgm:presLayoutVars>
      </dgm:prSet>
      <dgm:spPr/>
      <dgm:t>
        <a:bodyPr/>
        <a:lstStyle/>
        <a:p/>
      </dgm:t>
    </dgm:pt>
    <dgm:pt modelId="{62EA0AB4-DC23-F643-AFA3-C6443E7DB193}" type="pres">
      <dgm:prSet presAssocID="{5C9D2E82-0352-4747-9BB3-380EE9CF4DDC}" presName="desTx" presStyleLbl="alignAccFollowNode1" presStyleCnt="3">
        <dgm:presLayoutVars>
          <dgm:bulletEnabled val="1"/>
        </dgm:presLayoutVars>
      </dgm:prSet>
      <dgm:spPr/>
      <dgm:t>
        <a:bodyPr/>
        <a:lstStyle/>
        <a:p/>
      </dgm:t>
    </dgm:pt>
    <dgm:pt modelId="{F2ED9D14-8E69-214A-9584-61CA413B236B}" type="pres">
      <dgm:prSet presAssocID="{FFDA788D-5652-074A-855C-31DCD0D61714}" presName="space"/>
      <dgm:spPr/>
      <dgm:t>
        <a:bodyPr/>
        <a:lstStyle/>
        <a:p/>
      </dgm:t>
    </dgm:pt>
    <dgm:pt modelId="{C900B7AF-710C-BD45-9769-3C4431D48D57}" type="pres">
      <dgm:prSet presAssocID="{4AC42D3D-8465-D54C-92A8-83B6FEE0243E}" presName="composite"/>
      <dgm:spPr/>
      <dgm:t>
        <a:bodyPr/>
        <a:lstStyle/>
        <a:p/>
      </dgm:t>
    </dgm:pt>
    <dgm:pt modelId="{50179D01-A741-4E47-A9F6-354CF76E5C20}" type="pres">
      <dgm:prSet presAssocID="{4AC42D3D-8465-D54C-92A8-83B6FEE0243E}" presName="parTx" presStyleLbl="alignNode1" presStyleIdx="1" presStyleCnt="3">
        <dgm:presLayoutVars>
          <dgm:chMax val="0"/>
          <dgm:chPref val="0"/>
          <dgm:bulletEnabled val="1"/>
        </dgm:presLayoutVars>
      </dgm:prSet>
      <dgm:spPr/>
      <dgm:t>
        <a:bodyPr/>
        <a:lstStyle/>
        <a:p/>
      </dgm:t>
    </dgm:pt>
    <dgm:pt modelId="{E566E9CB-F7D7-EB49-B3FE-0D3B248F828D}" type="pres">
      <dgm:prSet presAssocID="{4AC42D3D-8465-D54C-92A8-83B6FEE0243E}" presName="desTx" presStyleLbl="alignAccFollowNode1" presStyleIdx="1" presStyleCnt="3">
        <dgm:presLayoutVars>
          <dgm:bulletEnabled val="1"/>
        </dgm:presLayoutVars>
      </dgm:prSet>
      <dgm:spPr/>
      <dgm:t>
        <a:bodyPr/>
        <a:lstStyle/>
        <a:p/>
      </dgm:t>
    </dgm:pt>
    <dgm:pt modelId="{72EBC925-9D16-5946-A604-7C2F1031710A}" type="pres">
      <dgm:prSet presAssocID="{8FD613C6-9D8D-7D4B-AC28-F66FC984C505}" presName="space"/>
      <dgm:spPr/>
      <dgm:t>
        <a:bodyPr/>
        <a:lstStyle/>
        <a:p/>
      </dgm:t>
    </dgm:pt>
    <dgm:pt modelId="{FC43D1D6-F4CE-9544-9EBA-2B5AB2A2F85A}" type="pres">
      <dgm:prSet presAssocID="{E2E268CA-1987-C44C-8FCE-FDC7704F5426}" presName="composite"/>
      <dgm:spPr/>
      <dgm:t>
        <a:bodyPr/>
        <a:lstStyle/>
        <a:p/>
      </dgm:t>
    </dgm:pt>
    <dgm:pt modelId="{51B7B2F2-BC39-C64D-9C5A-3A726A140832}" type="pres">
      <dgm:prSet presAssocID="{E2E268CA-1987-C44C-8FCE-FDC7704F5426}" presName="parTx" presStyleLbl="alignNode1" presStyleIdx="2" presStyleCnt="3">
        <dgm:presLayoutVars>
          <dgm:chMax val="0"/>
          <dgm:chPref val="0"/>
          <dgm:bulletEnabled val="1"/>
        </dgm:presLayoutVars>
      </dgm:prSet>
      <dgm:spPr/>
      <dgm:t>
        <a:bodyPr/>
        <a:lstStyle/>
        <a:p/>
      </dgm:t>
    </dgm:pt>
    <dgm:pt modelId="{84D530B9-A320-9048-BB55-4827ED43C1CA}" type="pres">
      <dgm:prSet presAssocID="{E2E268CA-1987-C44C-8FCE-FDC7704F5426}" presName="desTx" presStyleLbl="alignAccFollowNode1" presStyleIdx="2" presStyleCnt="3">
        <dgm:presLayoutVars>
          <dgm:bulletEnabled val="1"/>
        </dgm:presLayoutVars>
      </dgm:prSet>
      <dgm:spPr/>
      <dgm:t>
        <a:bodyPr/>
        <a:lstStyle/>
        <a:p/>
      </dgm:t>
    </dgm:pt>
  </dgm:ptLst>
  <dgm:cxnLst>
    <dgm:cxn modelId="{65DE6D0F-26DD-4779-83E6-CC4309A7732A}" srcId="{156DFE30-2FFC-6944-B602-29C8153C5EB8}" destId="{5C9D2E82-0352-4747-9BB3-380EE9CF4DDC}" srcOrd="0" destOrd="0" parTransId="{88C068D9-E390-F642-87AA-DF41BFDD4998}" sibTransId="{FFDA788D-5652-074A-855C-31DCD0D61714}"/>
    <dgm:cxn modelId="{5FF7DCFD-0DF9-4E15-A6E1-0F9D4BE6FCD7}" srcId="{5C9D2E82-0352-4747-9BB3-380EE9CF4DDC}" destId="{9EDF60F5-33F5-0446-8525-430CEE3767FA}" srcOrd="0" destOrd="0" parTransId="{62A8FB90-CFFD-4245-BE33-013FEC91459D}" sibTransId="{DF04A08B-657B-6A45-99E1-BF8C023B1F35}"/>
    <dgm:cxn modelId="{6B59B347-DF68-42A5-8197-FE8F8F4AEAFB}" srcId="{156DFE30-2FFC-6944-B602-29C8153C5EB8}" destId="{4AC42D3D-8465-D54C-92A8-83B6FEE0243E}" srcOrd="1" destOrd="0" parTransId="{3F16FCE7-E1B7-6F41-972B-34498E4206CF}" sibTransId="{8FD613C6-9D8D-7D4B-AC28-F66FC984C505}"/>
    <dgm:cxn modelId="{F5467A48-25C2-4535-9DCF-339F9D52FD01}" srcId="{4AC42D3D-8465-D54C-92A8-83B6FEE0243E}" destId="{2880137C-BC5A-8148-A667-8EDD2143AFC4}" srcOrd="0" destOrd="0" parTransId="{4800FD24-8299-0C4E-A46C-BACA901FB258}" sibTransId="{E3801884-259D-9741-9BA9-B50A0E1010AF}"/>
    <dgm:cxn modelId="{10C042C4-4A14-423E-AFDF-5D9BE455C135}" srcId="{156DFE30-2FFC-6944-B602-29C8153C5EB8}" destId="{E2E268CA-1987-C44C-8FCE-FDC7704F5426}" srcOrd="2" destOrd="0" parTransId="{CA8DF101-AFA9-5B46-A08E-966E3613F6FE}" sibTransId="{3B2F5217-DEEC-6741-95A6-86DF46863547}"/>
    <dgm:cxn modelId="{D30B2FC3-864B-4B59-9410-408B3087D11B}" srcId="{E2E268CA-1987-C44C-8FCE-FDC7704F5426}" destId="{C2E40CD1-1A20-994F-8FD6-8AC1F7608386}" srcOrd="0" destOrd="0" parTransId="{3F102529-1226-2543-831C-EEB2504B82A2}" sibTransId="{EB86DE5C-45BE-8B4B-97A4-176B001B2419}"/>
    <dgm:cxn modelId="{A70F630D-D3B9-4014-9524-EF75F9417543}" type="presOf" srcId="{156DFE30-2FFC-6944-B602-29C8153C5EB8}" destId="{9E90B81B-E00C-4444-AF65-4121F9069DEB}" srcOrd="0" destOrd="0" presId="urn:microsoft.com/office/officeart/2005/8/layout/hList1"/>
    <dgm:cxn modelId="{A27878E7-02F2-4BEC-BF13-FD45EC309C7D}" type="presParOf" srcId="{9E90B81B-E00C-4444-AF65-4121F9069DEB}" destId="{31CF0563-B5A0-5547-8981-9AACC5E193A1}" srcOrd="0" destOrd="0" presId="urn:microsoft.com/office/officeart/2005/8/layout/hList1"/>
    <dgm:cxn modelId="{82AC6EDC-07A2-4665-BDD8-63D71C46E3BD}" type="presParOf" srcId="{31CF0563-B5A0-5547-8981-9AACC5E193A1}" destId="{8075931A-ED71-BB4E-9C54-2DC273C006CF}" srcOrd="0" destOrd="0" presId="urn:microsoft.com/office/officeart/2005/8/layout/hList1"/>
    <dgm:cxn modelId="{EE4F60A2-E899-43CF-A931-B989F0655252}" type="presOf" srcId="{5C9D2E82-0352-4747-9BB3-380EE9CF4DDC}" destId="{8075931A-ED71-BB4E-9C54-2DC273C006CF}" srcOrd="0" destOrd="0" presId="urn:microsoft.com/office/officeart/2005/8/layout/hList1"/>
    <dgm:cxn modelId="{5DC41B71-7AAF-4BCD-8173-9A02859EBD4D}" type="presParOf" srcId="{31CF0563-B5A0-5547-8981-9AACC5E193A1}" destId="{62EA0AB4-DC23-F643-AFA3-C6443E7DB193}" srcOrd="1" destOrd="0" presId="urn:microsoft.com/office/officeart/2005/8/layout/hList1"/>
    <dgm:cxn modelId="{638C69FA-EBE9-4620-9ECC-53EBD6739BD0}" type="presOf" srcId="{9EDF60F5-33F5-0446-8525-430CEE3767FA}" destId="{62EA0AB4-DC23-F643-AFA3-C6443E7DB193}" srcOrd="0" destOrd="0" presId="urn:microsoft.com/office/officeart/2005/8/layout/hList1"/>
    <dgm:cxn modelId="{DAF271AC-1DB9-409B-8FB9-4147C938D893}" type="presParOf" srcId="{9E90B81B-E00C-4444-AF65-4121F9069DEB}" destId="{F2ED9D14-8E69-214A-9584-61CA413B236B}" srcOrd="1" destOrd="0" presId="urn:microsoft.com/office/officeart/2005/8/layout/hList1"/>
    <dgm:cxn modelId="{BBF2F7C5-3A40-40FD-AE6C-F2270802320F}" type="presParOf" srcId="{9E90B81B-E00C-4444-AF65-4121F9069DEB}" destId="{C900B7AF-710C-BD45-9769-3C4431D48D57}" srcOrd="2" destOrd="0" presId="urn:microsoft.com/office/officeart/2005/8/layout/hList1"/>
    <dgm:cxn modelId="{989E5B3D-BA22-45CB-B73D-DF421FAF2073}" type="presParOf" srcId="{C900B7AF-710C-BD45-9769-3C4431D48D57}" destId="{50179D01-A741-4E47-A9F6-354CF76E5C20}" srcOrd="0" destOrd="0" presId="urn:microsoft.com/office/officeart/2005/8/layout/hList1"/>
    <dgm:cxn modelId="{27B9BD66-8A46-4C69-BD61-623B9EB57273}" type="presOf" srcId="{4AC42D3D-8465-D54C-92A8-83B6FEE0243E}" destId="{50179D01-A741-4E47-A9F6-354CF76E5C20}" srcOrd="0" destOrd="0" presId="urn:microsoft.com/office/officeart/2005/8/layout/hList1"/>
    <dgm:cxn modelId="{9CE94683-82CB-4C65-97C4-3ACFC927F741}" type="presParOf" srcId="{C900B7AF-710C-BD45-9769-3C4431D48D57}" destId="{E566E9CB-F7D7-EB49-B3FE-0D3B248F828D}" srcOrd="1" destOrd="0" presId="urn:microsoft.com/office/officeart/2005/8/layout/hList1"/>
    <dgm:cxn modelId="{D68389B2-7BB1-43B2-93FD-AF81236206C2}" type="presOf" srcId="{2880137C-BC5A-8148-A667-8EDD2143AFC4}" destId="{E566E9CB-F7D7-EB49-B3FE-0D3B248F828D}" srcOrd="0" destOrd="0" presId="urn:microsoft.com/office/officeart/2005/8/layout/hList1"/>
    <dgm:cxn modelId="{30EF3C8E-0C8A-4667-B9CC-602EB305B275}" type="presParOf" srcId="{9E90B81B-E00C-4444-AF65-4121F9069DEB}" destId="{72EBC925-9D16-5946-A604-7C2F1031710A}" srcOrd="3" destOrd="0" presId="urn:microsoft.com/office/officeart/2005/8/layout/hList1"/>
    <dgm:cxn modelId="{ADD05015-D2C4-4487-8150-32D437049B6A}" type="presParOf" srcId="{9E90B81B-E00C-4444-AF65-4121F9069DEB}" destId="{FC43D1D6-F4CE-9544-9EBA-2B5AB2A2F85A}" srcOrd="4" destOrd="0" presId="urn:microsoft.com/office/officeart/2005/8/layout/hList1"/>
    <dgm:cxn modelId="{F91D527C-578C-478A-8241-6E7D9015BC50}" type="presParOf" srcId="{FC43D1D6-F4CE-9544-9EBA-2B5AB2A2F85A}" destId="{51B7B2F2-BC39-C64D-9C5A-3A726A140832}" srcOrd="0" destOrd="0" presId="urn:microsoft.com/office/officeart/2005/8/layout/hList1"/>
    <dgm:cxn modelId="{9BB6249E-ED1A-4AE9-8D5E-0BF0C6AB8708}" type="presOf" srcId="{E2E268CA-1987-C44C-8FCE-FDC7704F5426}" destId="{51B7B2F2-BC39-C64D-9C5A-3A726A140832}" srcOrd="0" destOrd="0" presId="urn:microsoft.com/office/officeart/2005/8/layout/hList1"/>
    <dgm:cxn modelId="{DE65E508-5713-43F8-B454-6BDD8F9D798A}" type="presParOf" srcId="{FC43D1D6-F4CE-9544-9EBA-2B5AB2A2F85A}" destId="{84D530B9-A320-9048-BB55-4827ED43C1CA}" srcOrd="1" destOrd="0" presId="urn:microsoft.com/office/officeart/2005/8/layout/hList1"/>
    <dgm:cxn modelId="{AD549504-B8AA-4EB6-8B12-8695EB682E61}" type="presOf" srcId="{C2E40CD1-1A20-994F-8FD6-8AC1F7608386}" destId="{84D530B9-A320-9048-BB55-4827ED43C1CA}" srcOrd="0" destOrd="0" presId="urn:microsoft.com/office/officeart/2005/8/layout/hList1"/>
  </dgm:cxnLst>
  <dgm:bg/>
  <dgm:whole/>
  <dgm:extLst>
    <a:ext uri="http://schemas.microsoft.com/office/drawing/2008/diagram">
      <dsp:dataModelExt xmlns:dsp="http://schemas.microsoft.com/office/drawing/2008/diagram" relId="rId3" minVer="http://schemas.openxmlformats.org/drawingml/2006/main"/>
    </a:ext>
  </dgm:extLst>
</dgm:dataModel>
</file>

<file path=ppt/diagrams/data3.xml><?xml version="1.0" encoding="utf-8"?>
<dgm:dataModel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dgm="http://schemas.openxmlformats.org/drawingml/2006/diagram">
  <dgm:ptLst>
    <dgm:pt modelId="{156DFE30-2FFC-6944-B602-29C8153C5EB8}" type="doc">
      <dgm:prSet loTypeId="urn:microsoft.com/office/officeart/2005/8/layout/hList1" loCatId="" qsTypeId="urn:microsoft.com/office/officeart/2005/8/quickstyle/simple1" qsCatId="simple" csTypeId="urn:microsoft.com/office/officeart/2005/8/colors/accent1_2" csCatId="accent1" phldr="1"/>
      <dgm:spPr/>
      <dgm:t>
        <a:bodyPr/>
        <a:lstStyle/>
        <a:p>
          <a:endParaRPr lang="de-DE"/>
        </a:p>
      </dgm:t>
    </dgm:pt>
    <dgm:pt modelId="{88C068D9-E390-F642-87AA-DF41BFDD4998}" type="parTrans" cxnId="{F8334BF6-1CF6-4964-9D8A-F807255E6E28}">
      <dgm:prSet/>
      <dgm:spPr/>
      <dgm:t>
        <a:bodyPr/>
        <a:lstStyle/>
        <a:p>
          <a:endParaRPr lang="de-DE"/>
        </a:p>
      </dgm:t>
    </dgm:pt>
    <dgm:pt modelId="{5C9D2E82-0352-4747-9BB3-380EE9CF4DDC}">
      <dgm:prSet phldrT="[Text]" custT="1"/>
      <dgm:spPr>
        <a:solidFill>
          <a:schemeClr val="accent1">
            <a:hueOff val="0"/>
            <a:satOff val="0"/>
            <a:lumOff val="0"/>
            <a:alphaOff val="0"/>
          </a:schemeClr>
        </a:solidFill>
        <a:ln w="25400" cap="flat" cmpd="sng" algn="ctr">
          <a:solidFill>
            <a:schemeClr val="accent1">
              <a:hueOff val="0"/>
              <a:satOff val="0"/>
              <a:lumOff val="0"/>
              <a:alphaOff val="0"/>
            </a:schemeClr>
          </a:solidFill>
          <a:prstDash val="solid"/>
        </a:ln>
      </dgm:spPr>
      <dgm:t>
        <a:bodyPr/>
        <a:lstStyle/>
        <a:p>
          <a:r>
            <a:rPr lang="de-DE" sz="3200"/>
            <a:t>4</a:t>
          </a:r>
          <a:endParaRPr lang="de-DE" sz="1800"/>
        </a:p>
      </dgm:t>
    </dgm:pt>
    <dgm:pt modelId="{62A8FB90-CFFD-4245-BE33-013FEC91459D}" type="parTrans" cxnId="{117792B6-4FE9-4262-96A5-6CFC08951EDE}">
      <dgm:prSet/>
      <dgm:spPr/>
      <dgm:t>
        <a:bodyPr/>
        <a:lstStyle/>
        <a:p>
          <a:endParaRPr lang="de-DE"/>
        </a:p>
      </dgm:t>
    </dgm:pt>
    <dgm:pt modelId="{9EDF60F5-33F5-0446-8525-430CEE3767FA}">
      <dgm:prSet phldrT="[Text]" custT="1"/>
      <dgm:spPr>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dgm:spPr>
      <dgm:t>
        <a:bodyPr/>
        <a:lstStyle/>
        <a:p>
          <a:pPr algn="just">
            <a:buNone/>
          </a:pPr>
          <a:r>
            <a:rPr lang="de-DE" sz="1800" err="1">
              <a:solidFill>
                <a:srgbClr val="000000"/>
              </a:solidFill>
              <a:effectLst/>
              <a:latin typeface="Times New Roman" panose="02020603050405020304" pitchFamily="18" charset="0"/>
              <a:cs typeface="Times New Roman" panose="02020603050405020304" pitchFamily="18" charset="0"/>
            </a:rPr>
            <a:t>To increase the knowledge that promote inclusion,</a:t>
          </a:r>
          <a:endParaRPr lang="de-DE" sz="1800"/>
        </a:p>
      </dgm:t>
    </dgm:pt>
    <dgm:pt modelId="{DF04A08B-657B-6A45-99E1-BF8C023B1F35}" type="sibTrans" cxnId="{117792B6-4FE9-4262-96A5-6CFC08951EDE}">
      <dgm:prSet/>
      <dgm:spPr/>
      <dgm:t>
        <a:bodyPr/>
        <a:lstStyle/>
        <a:p>
          <a:endParaRPr lang="de-DE"/>
        </a:p>
      </dgm:t>
    </dgm:pt>
    <dgm:pt modelId="{FFDA788D-5652-074A-855C-31DCD0D61714}" type="sibTrans" cxnId="{F8334BF6-1CF6-4964-9D8A-F807255E6E28}">
      <dgm:prSet/>
      <dgm:spPr/>
      <dgm:t>
        <a:bodyPr/>
        <a:lstStyle/>
        <a:p>
          <a:endParaRPr lang="de-DE"/>
        </a:p>
      </dgm:t>
    </dgm:pt>
    <dgm:pt modelId="{3F16FCE7-E1B7-6F41-972B-34498E4206CF}" type="parTrans" cxnId="{5062D32D-50B5-4749-B0D5-28F1BB6C6ECB}">
      <dgm:prSet/>
      <dgm:spPr/>
      <dgm:t>
        <a:bodyPr/>
        <a:lstStyle/>
        <a:p>
          <a:endParaRPr lang="de-DE"/>
        </a:p>
      </dgm:t>
    </dgm:pt>
    <dgm:pt modelId="{4AC42D3D-8465-D54C-92A8-83B6FEE0243E}">
      <dgm:prSet phldrT="[Text]" custT="1"/>
      <dgm:spPr>
        <a:solidFill>
          <a:schemeClr val="accent1">
            <a:hueOff val="0"/>
            <a:satOff val="0"/>
            <a:lumOff val="0"/>
            <a:alphaOff val="0"/>
          </a:schemeClr>
        </a:solidFill>
        <a:ln w="25400" cap="flat" cmpd="sng" algn="ctr">
          <a:solidFill>
            <a:schemeClr val="accent1">
              <a:hueOff val="0"/>
              <a:satOff val="0"/>
              <a:lumOff val="0"/>
              <a:alphaOff val="0"/>
            </a:schemeClr>
          </a:solidFill>
          <a:prstDash val="solid"/>
        </a:ln>
      </dgm:spPr>
      <dgm:t>
        <a:bodyPr/>
        <a:lstStyle/>
        <a:p>
          <a:r>
            <a:rPr lang="de-DE" sz="3200"/>
            <a:t>5</a:t>
          </a:r>
        </a:p>
      </dgm:t>
    </dgm:pt>
    <dgm:pt modelId="{4800FD24-8299-0C4E-A46C-BACA901FB258}" type="parTrans" cxnId="{CA855E73-F475-467F-9F2B-842DD0935F16}">
      <dgm:prSet/>
      <dgm:spPr/>
      <dgm:t>
        <a:bodyPr/>
        <a:lstStyle/>
        <a:p>
          <a:endParaRPr lang="de-DE"/>
        </a:p>
      </dgm:t>
    </dgm:pt>
    <dgm:pt modelId="{2880137C-BC5A-8148-A667-8EDD2143AFC4}">
      <dgm:prSet phldrT="[Text]" custT="1"/>
      <dgm:spPr>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dgm:spPr>
      <dgm:t>
        <a:bodyPr/>
        <a:lstStyle/>
        <a:p>
          <a:pPr>
            <a:buNone/>
          </a:pPr>
          <a:r>
            <a:rPr lang="de-DE" sz="2000" err="1">
              <a:solidFill>
                <a:srgbClr val="000000"/>
              </a:solidFill>
              <a:effectLst/>
              <a:latin typeface="Times New Roman" panose="02020603050405020304" pitchFamily="18" charset="0"/>
              <a:cs typeface="Times New Roman" panose="02020603050405020304" pitchFamily="18" charset="0"/>
            </a:rPr>
            <a:t>Offering ways to strengthen the school community for an inclusive school climate.</a:t>
          </a:r>
          <a:endParaRPr lang="de-DE" sz="2000"/>
        </a:p>
      </dgm:t>
    </dgm:pt>
    <dgm:pt modelId="{E3801884-259D-9741-9BA9-B50A0E1010AF}" type="sibTrans" cxnId="{CA855E73-F475-467F-9F2B-842DD0935F16}">
      <dgm:prSet/>
      <dgm:spPr/>
      <dgm:t>
        <a:bodyPr/>
        <a:lstStyle/>
        <a:p>
          <a:endParaRPr lang="de-DE"/>
        </a:p>
      </dgm:t>
    </dgm:pt>
    <dgm:pt modelId="{8FD613C6-9D8D-7D4B-AC28-F66FC984C505}" type="sibTrans" cxnId="{5062D32D-50B5-4749-B0D5-28F1BB6C6ECB}">
      <dgm:prSet/>
      <dgm:spPr/>
      <dgm:t>
        <a:bodyPr/>
        <a:lstStyle/>
        <a:p>
          <a:endParaRPr lang="de-DE"/>
        </a:p>
      </dgm:t>
    </dgm:pt>
    <dgm:pt modelId="{9E90B81B-E00C-4444-AF65-4121F9069DEB}" type="pres">
      <dgm:prSet presAssocID="{156DFE30-2FFC-6944-B602-29C8153C5EB8}" presName="Name0">
        <dgm:presLayoutVars>
          <dgm:dir/>
          <dgm:animLvl val="lvl"/>
          <dgm:resizeHandles val="exact"/>
        </dgm:presLayoutVars>
      </dgm:prSet>
      <dgm:spPr/>
      <dgm:t>
        <a:bodyPr/>
        <a:lstStyle/>
        <a:p/>
      </dgm:t>
    </dgm:pt>
    <dgm:pt modelId="{31CF0563-B5A0-5547-8981-9AACC5E193A1}" type="pres">
      <dgm:prSet presAssocID="{5C9D2E82-0352-4747-9BB3-380EE9CF4DDC}" presName="composite"/>
      <dgm:spPr/>
      <dgm:t>
        <a:bodyPr/>
        <a:lstStyle/>
        <a:p/>
      </dgm:t>
    </dgm:pt>
    <dgm:pt modelId="{8075931A-ED71-BB4E-9C54-2DC273C006CF}" type="pres">
      <dgm:prSet presAssocID="{5C9D2E82-0352-4747-9BB3-380EE9CF4DDC}" presName="parTx" presStyleLbl="alignNode1" presStyleCnt="2">
        <dgm:presLayoutVars>
          <dgm:chMax val="0"/>
          <dgm:chPref val="0"/>
          <dgm:bulletEnabled val="1"/>
        </dgm:presLayoutVars>
      </dgm:prSet>
      <dgm:spPr/>
      <dgm:t>
        <a:bodyPr/>
        <a:lstStyle/>
        <a:p/>
      </dgm:t>
    </dgm:pt>
    <dgm:pt modelId="{62EA0AB4-DC23-F643-AFA3-C6443E7DB193}" type="pres">
      <dgm:prSet presAssocID="{5C9D2E82-0352-4747-9BB3-380EE9CF4DDC}" presName="desTx" presStyleLbl="alignAccFollowNode1" presStyleCnt="2">
        <dgm:presLayoutVars>
          <dgm:bulletEnabled val="1"/>
        </dgm:presLayoutVars>
      </dgm:prSet>
      <dgm:spPr/>
      <dgm:t>
        <a:bodyPr/>
        <a:lstStyle/>
        <a:p/>
      </dgm:t>
    </dgm:pt>
    <dgm:pt modelId="{F2ED9D14-8E69-214A-9584-61CA413B236B}" type="pres">
      <dgm:prSet presAssocID="{FFDA788D-5652-074A-855C-31DCD0D61714}" presName="space"/>
      <dgm:spPr/>
      <dgm:t>
        <a:bodyPr/>
        <a:lstStyle/>
        <a:p/>
      </dgm:t>
    </dgm:pt>
    <dgm:pt modelId="{C900B7AF-710C-BD45-9769-3C4431D48D57}" type="pres">
      <dgm:prSet presAssocID="{4AC42D3D-8465-D54C-92A8-83B6FEE0243E}" presName="composite"/>
      <dgm:spPr/>
      <dgm:t>
        <a:bodyPr/>
        <a:lstStyle/>
        <a:p/>
      </dgm:t>
    </dgm:pt>
    <dgm:pt modelId="{50179D01-A741-4E47-A9F6-354CF76E5C20}" type="pres">
      <dgm:prSet presAssocID="{4AC42D3D-8465-D54C-92A8-83B6FEE0243E}" presName="parTx" presStyleLbl="alignNode1" presStyleIdx="1" presStyleCnt="2" custLinFactNeighborX="-3234" custLinFactNeighborY="1917">
        <dgm:presLayoutVars>
          <dgm:chMax val="0"/>
          <dgm:chPref val="0"/>
          <dgm:bulletEnabled val="1"/>
        </dgm:presLayoutVars>
      </dgm:prSet>
      <dgm:spPr/>
      <dgm:t>
        <a:bodyPr/>
        <a:lstStyle/>
        <a:p/>
      </dgm:t>
    </dgm:pt>
    <dgm:pt modelId="{E566E9CB-F7D7-EB49-B3FE-0D3B248F828D}" type="pres">
      <dgm:prSet presAssocID="{4AC42D3D-8465-D54C-92A8-83B6FEE0243E}" presName="desTx" presStyleLbl="alignAccFollowNode1" presStyleIdx="1" presStyleCnt="2" custScaleY="100000" custLinFactNeighborX="6" custLinFactNeighborY="7712">
        <dgm:presLayoutVars>
          <dgm:bulletEnabled val="1"/>
        </dgm:presLayoutVars>
      </dgm:prSet>
      <dgm:spPr/>
      <dgm:t>
        <a:bodyPr/>
        <a:lstStyle/>
        <a:p/>
      </dgm:t>
    </dgm:pt>
  </dgm:ptLst>
  <dgm:cxnLst>
    <dgm:cxn modelId="{F8334BF6-1CF6-4964-9D8A-F807255E6E28}" srcId="{156DFE30-2FFC-6944-B602-29C8153C5EB8}" destId="{5C9D2E82-0352-4747-9BB3-380EE9CF4DDC}" srcOrd="0" destOrd="0" parTransId="{88C068D9-E390-F642-87AA-DF41BFDD4998}" sibTransId="{FFDA788D-5652-074A-855C-31DCD0D61714}"/>
    <dgm:cxn modelId="{117792B6-4FE9-4262-96A5-6CFC08951EDE}" srcId="{5C9D2E82-0352-4747-9BB3-380EE9CF4DDC}" destId="{9EDF60F5-33F5-0446-8525-430CEE3767FA}" srcOrd="0" destOrd="0" parTransId="{62A8FB90-CFFD-4245-BE33-013FEC91459D}" sibTransId="{DF04A08B-657B-6A45-99E1-BF8C023B1F35}"/>
    <dgm:cxn modelId="{5062D32D-50B5-4749-B0D5-28F1BB6C6ECB}" srcId="{156DFE30-2FFC-6944-B602-29C8153C5EB8}" destId="{4AC42D3D-8465-D54C-92A8-83B6FEE0243E}" srcOrd="1" destOrd="0" parTransId="{3F16FCE7-E1B7-6F41-972B-34498E4206CF}" sibTransId="{8FD613C6-9D8D-7D4B-AC28-F66FC984C505}"/>
    <dgm:cxn modelId="{CA855E73-F475-467F-9F2B-842DD0935F16}" srcId="{4AC42D3D-8465-D54C-92A8-83B6FEE0243E}" destId="{2880137C-BC5A-8148-A667-8EDD2143AFC4}" srcOrd="0" destOrd="0" parTransId="{4800FD24-8299-0C4E-A46C-BACA901FB258}" sibTransId="{E3801884-259D-9741-9BA9-B50A0E1010AF}"/>
    <dgm:cxn modelId="{D3D37E64-13AB-49ED-A5CF-AB401FA3B837}" type="presOf" srcId="{156DFE30-2FFC-6944-B602-29C8153C5EB8}" destId="{9E90B81B-E00C-4444-AF65-4121F9069DEB}" srcOrd="0" destOrd="0" presId="urn:microsoft.com/office/officeart/2005/8/layout/hList1"/>
    <dgm:cxn modelId="{064906AF-72C4-464B-9419-ED77F4AAABD7}" type="presParOf" srcId="{9E90B81B-E00C-4444-AF65-4121F9069DEB}" destId="{31CF0563-B5A0-5547-8981-9AACC5E193A1}" srcOrd="0" destOrd="0" presId="urn:microsoft.com/office/officeart/2005/8/layout/hList1"/>
    <dgm:cxn modelId="{26BD2EFB-420F-4E5D-BBD0-5D88E96C2007}" type="presParOf" srcId="{31CF0563-B5A0-5547-8981-9AACC5E193A1}" destId="{8075931A-ED71-BB4E-9C54-2DC273C006CF}" srcOrd="0" destOrd="0" presId="urn:microsoft.com/office/officeart/2005/8/layout/hList1"/>
    <dgm:cxn modelId="{50B365F3-9A97-4300-91FB-4DE0E5FA87D6}" type="presOf" srcId="{5C9D2E82-0352-4747-9BB3-380EE9CF4DDC}" destId="{8075931A-ED71-BB4E-9C54-2DC273C006CF}" srcOrd="0" destOrd="0" presId="urn:microsoft.com/office/officeart/2005/8/layout/hList1"/>
    <dgm:cxn modelId="{67F17315-8634-49A1-BFD4-31EB3FD094DB}" type="presParOf" srcId="{31CF0563-B5A0-5547-8981-9AACC5E193A1}" destId="{62EA0AB4-DC23-F643-AFA3-C6443E7DB193}" srcOrd="1" destOrd="0" presId="urn:microsoft.com/office/officeart/2005/8/layout/hList1"/>
    <dgm:cxn modelId="{89532D4F-C2B6-4FF9-91DD-FB1A5779BF67}" type="presOf" srcId="{9EDF60F5-33F5-0446-8525-430CEE3767FA}" destId="{62EA0AB4-DC23-F643-AFA3-C6443E7DB193}" srcOrd="0" destOrd="0" presId="urn:microsoft.com/office/officeart/2005/8/layout/hList1"/>
    <dgm:cxn modelId="{7DD74062-E182-4B18-BBA2-F0DAA3D5122E}" type="presParOf" srcId="{9E90B81B-E00C-4444-AF65-4121F9069DEB}" destId="{F2ED9D14-8E69-214A-9584-61CA413B236B}" srcOrd="1" destOrd="0" presId="urn:microsoft.com/office/officeart/2005/8/layout/hList1"/>
    <dgm:cxn modelId="{CE54F5CA-EA1E-404F-8B8A-F8310BD0E5CF}" type="presParOf" srcId="{9E90B81B-E00C-4444-AF65-4121F9069DEB}" destId="{C900B7AF-710C-BD45-9769-3C4431D48D57}" srcOrd="2" destOrd="0" presId="urn:microsoft.com/office/officeart/2005/8/layout/hList1"/>
    <dgm:cxn modelId="{844CE4B3-A95D-4662-B8B2-6FE51A1AEE0E}" type="presParOf" srcId="{C900B7AF-710C-BD45-9769-3C4431D48D57}" destId="{50179D01-A741-4E47-A9F6-354CF76E5C20}" srcOrd="0" destOrd="0" presId="urn:microsoft.com/office/officeart/2005/8/layout/hList1"/>
    <dgm:cxn modelId="{01B320DA-7AD8-4346-A919-6E96642208B7}" type="presOf" srcId="{4AC42D3D-8465-D54C-92A8-83B6FEE0243E}" destId="{50179D01-A741-4E47-A9F6-354CF76E5C20}" srcOrd="0" destOrd="0" presId="urn:microsoft.com/office/officeart/2005/8/layout/hList1"/>
    <dgm:cxn modelId="{1050B0AA-45F0-477C-B0CD-DDE86C9AEB2C}" type="presParOf" srcId="{C900B7AF-710C-BD45-9769-3C4431D48D57}" destId="{E566E9CB-F7D7-EB49-B3FE-0D3B248F828D}" srcOrd="1" destOrd="0" presId="urn:microsoft.com/office/officeart/2005/8/layout/hList1"/>
    <dgm:cxn modelId="{351BAE31-8F11-414C-BE76-85E9485C4761}" type="presOf" srcId="{2880137C-BC5A-8148-A667-8EDD2143AFC4}" destId="{E566E9CB-F7D7-EB49-B3FE-0D3B248F828D}" srcOrd="0" destOrd="0" presId="urn:microsoft.com/office/officeart/2005/8/layout/hList1"/>
  </dgm:cxnLst>
  <dgm:bg/>
  <dgm:whole/>
  <dgm:extLst>
    <a:ext uri="http://schemas.microsoft.com/office/drawing/2008/diagram">
      <dsp:dataModelExt xmlns:dsp="http://schemas.microsoft.com/office/drawing/2008/diagram" relId="rId8" minVer="http://schemas.openxmlformats.org/drawingml/2006/main"/>
    </a:ext>
  </dgm:extLst>
</dgm:dataModel>
</file>

<file path=ppt/diagrams/drawing1.xml><?xml version="1.0" encoding="utf-8"?>
<dsp:drawing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http://schemas.openxmlformats.org/presentationml/2006/main" xmlns:p14="http://schemas.microsoft.com/office/powerpoint/2010/main" xmlns:dsp="http://schemas.microsoft.com/office/drawing/2008/diagram">
  <dsp:spTree>
    <dsp:nvGrpSpPr>
      <dsp:cNvPr id="181" name=""/>
      <dsp:cNvGrpSpPr/>
    </dsp:nvGrpSpPr>
    <dsp:grpSpPr/>
    <dsp:sp modelId="{DC9287D0-868F-8D46-87BF-055A4BE83089}">
      <dsp:nvSpPr>
        <dsp:cNvPr id="182" name=""/>
        <dsp:cNvSpPr/>
      </dsp:nvSpPr>
      <dsp:spPr>
        <a:xfrm>
          <a:off x="1471" y="0"/>
          <a:ext cx="2290018" cy="422486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77800" rIns="177800" bIns="177800" numCol="1" spcCol="1270" anchor="ctr" anchorCtr="0">
          <a:noAutofit/>
        </a:bodyPr>
        <a:lstStyle/>
        <a:p>
          <a:pPr marL="0" lvl="0" indent="0" algn="ctr" defTabSz="1111250">
            <a:lnSpc>
              <a:spcPct val="90000"/>
            </a:lnSpc>
            <a:spcBef>
              <a:spcPct val="0"/>
            </a:spcBef>
            <a:spcAft>
              <a:spcPct val="35000"/>
            </a:spcAft>
            <a:buNone/>
          </a:pPr>
          <a:r>
            <a:rPr lang="de-DE" sz="2500" kern="1200"/>
            <a:t>Sharing good STEM practicies in school</a:t>
          </a:r>
          <a:endParaRPr lang="de-DE" sz="2500" kern="1200"/>
        </a:p>
      </dsp:txBody>
      <dsp:txXfrm>
        <a:off x="1471" y="1689946"/>
        <a:ext cx="2290018" cy="1689946"/>
      </dsp:txXfrm>
    </dsp:sp>
    <dsp:sp modelId="{B3FF6C4B-A109-9B4A-A015-770D8314468B}">
      <dsp:nvSpPr>
        <dsp:cNvPr id="183" name=""/>
        <dsp:cNvSpPr/>
      </dsp:nvSpPr>
      <dsp:spPr>
        <a:xfrm>
          <a:off x="443040" y="253491"/>
          <a:ext cx="1406880" cy="1406880"/>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a:lstStyle/>
        <a:p/>
      </dsp:txBody>
    </dsp:sp>
    <dsp:sp modelId="{1EAA149E-CAD8-B149-A78F-384EFF6B1545}">
      <dsp:nvSpPr>
        <dsp:cNvPr id="184" name=""/>
        <dsp:cNvSpPr/>
      </dsp:nvSpPr>
      <dsp:spPr>
        <a:xfrm>
          <a:off x="2360190" y="0"/>
          <a:ext cx="2290018" cy="422486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77800" rIns="177800" bIns="177800" numCol="1" spcCol="1270" anchor="ctr" anchorCtr="0">
          <a:noAutofit/>
        </a:bodyPr>
        <a:lstStyle/>
        <a:p>
          <a:pPr marL="0" lvl="0" indent="0" algn="ctr" defTabSz="1111250">
            <a:lnSpc>
              <a:spcPct val="90000"/>
            </a:lnSpc>
            <a:spcBef>
              <a:spcPct val="0"/>
            </a:spcBef>
            <a:spcAft>
              <a:spcPct val="35000"/>
            </a:spcAft>
            <a:buNone/>
          </a:pPr>
          <a:r>
            <a:rPr lang="de-DE" sz="2500" kern="1200" err="1"/>
            <a:t>Promoting inclusive learning strategies</a:t>
          </a:r>
          <a:endParaRPr lang="de-DE" sz="2500" kern="1200"/>
        </a:p>
      </dsp:txBody>
      <dsp:txXfrm>
        <a:off x="2360190" y="1689946"/>
        <a:ext cx="2290018" cy="1689946"/>
      </dsp:txXfrm>
    </dsp:sp>
    <dsp:sp modelId="{2C543592-5022-2743-AA7E-11A32E2FA83E}">
      <dsp:nvSpPr>
        <dsp:cNvPr id="185" name=""/>
        <dsp:cNvSpPr/>
      </dsp:nvSpPr>
      <dsp:spPr>
        <a:xfrm>
          <a:off x="2801759" y="253491"/>
          <a:ext cx="1406880" cy="1406880"/>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a:lstStyle/>
        <a:p/>
      </dsp:txBody>
    </dsp:sp>
    <dsp:sp modelId="{74CEA68C-FD32-4741-A3BD-07576D4F1ED8}">
      <dsp:nvSpPr>
        <dsp:cNvPr id="186" name=""/>
        <dsp:cNvSpPr/>
      </dsp:nvSpPr>
      <dsp:spPr>
        <a:xfrm>
          <a:off x="4718909" y="0"/>
          <a:ext cx="2290018" cy="422486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77800" rIns="177800" bIns="177800" numCol="1" spcCol="1270" anchor="ctr" anchorCtr="0">
          <a:noAutofit/>
        </a:bodyPr>
        <a:lstStyle/>
        <a:p>
          <a:pPr marL="0" lvl="0" indent="0" algn="ctr" defTabSz="1111250">
            <a:lnSpc>
              <a:spcPct val="90000"/>
            </a:lnSpc>
            <a:spcBef>
              <a:spcPct val="0"/>
            </a:spcBef>
            <a:spcAft>
              <a:spcPct val="35000"/>
            </a:spcAft>
            <a:buNone/>
          </a:pPr>
          <a:r>
            <a:rPr lang="de-DE" sz="2500" kern="1200"/>
            <a:t>Transfer of experiences</a:t>
          </a:r>
          <a:endParaRPr lang="de-DE" sz="2500" kern="1200"/>
        </a:p>
      </dsp:txBody>
      <dsp:txXfrm>
        <a:off x="4718909" y="1689946"/>
        <a:ext cx="2290018" cy="1689946"/>
      </dsp:txXfrm>
    </dsp:sp>
    <dsp:sp modelId="{4E770E79-D2C7-4A4F-B3A3-433AD0A5B539}">
      <dsp:nvSpPr>
        <dsp:cNvPr id="187" name=""/>
        <dsp:cNvSpPr/>
      </dsp:nvSpPr>
      <dsp:spPr>
        <a:xfrm>
          <a:off x="5160478" y="253491"/>
          <a:ext cx="1406880" cy="1406880"/>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a:lstStyle/>
        <a:p/>
      </dsp:txBody>
    </dsp:sp>
    <dsp:sp modelId="{CF05C366-6B35-EA47-9A68-334FB2986801}">
      <dsp:nvSpPr>
        <dsp:cNvPr id="188" name=""/>
        <dsp:cNvSpPr/>
      </dsp:nvSpPr>
      <dsp:spPr>
        <a:xfrm>
          <a:off x="280415" y="3379892"/>
          <a:ext cx="6449568" cy="633729"/>
        </a:xfrm>
        <a:prstGeom prst="leftRightArrow">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a:lstStyle/>
        <a:p/>
      </dsp:txBody>
    </dsp:sp>
  </dsp:spTree>
</dsp:drawing>
</file>

<file path=ppt/diagrams/drawing2.xml><?xml version="1.0" encoding="utf-8"?>
<dsp:drawing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http://schemas.openxmlformats.org/presentationml/2006/main" xmlns:p14="http://schemas.microsoft.com/office/powerpoint/2010/main" xmlns:dsp="http://schemas.microsoft.com/office/drawing/2008/diagram">
  <dsp:spTree>
    <dsp:nvGrpSpPr>
      <dsp:cNvPr id="181" name=""/>
      <dsp:cNvGrpSpPr/>
    </dsp:nvGrpSpPr>
    <dsp:grpSpPr/>
    <dsp:sp modelId="{8075931A-ED71-BB4E-9C54-2DC273C006CF}">
      <dsp:nvSpPr>
        <dsp:cNvPr id="182" name=""/>
        <dsp:cNvSpPr/>
      </dsp:nvSpPr>
      <dsp:spPr>
        <a:xfrm>
          <a:off x="2642" y="1237"/>
          <a:ext cx="2576036" cy="1030414"/>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130048" rIns="227584" bIns="130048" numCol="1" spcCol="1270" anchor="ctr" anchorCtr="0">
          <a:noAutofit/>
        </a:bodyPr>
        <a:lstStyle/>
        <a:p>
          <a:pPr marL="0" lvl="0" indent="0" algn="ctr" defTabSz="1422400">
            <a:lnSpc>
              <a:spcPct val="90000"/>
            </a:lnSpc>
            <a:spcBef>
              <a:spcPct val="0"/>
            </a:spcBef>
            <a:spcAft>
              <a:spcPct val="35000"/>
            </a:spcAft>
            <a:buNone/>
          </a:pPr>
          <a:r>
            <a:rPr lang="de-DE" sz="3200" kern="1200"/>
            <a:t>1</a:t>
          </a:r>
        </a:p>
      </dsp:txBody>
      <dsp:txXfrm>
        <a:off x="2642" y="1237"/>
        <a:ext cx="2576036" cy="1030414"/>
      </dsp:txXfrm>
    </dsp:sp>
    <dsp:sp modelId="{62EA0AB4-DC23-F643-AFA3-C6443E7DB193}">
      <dsp:nvSpPr>
        <dsp:cNvPr id="183" name=""/>
        <dsp:cNvSpPr/>
      </dsp:nvSpPr>
      <dsp:spPr>
        <a:xfrm>
          <a:off x="2642" y="1031651"/>
          <a:ext cx="2576036" cy="2415599"/>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just" defTabSz="889000">
            <a:lnSpc>
              <a:spcPct val="90000"/>
            </a:lnSpc>
            <a:spcBef>
              <a:spcPct val="0"/>
            </a:spcBef>
            <a:spcAft>
              <a:spcPct val="15000"/>
            </a:spcAft>
            <a:buNone/>
          </a:pPr>
          <a:r>
            <a:rPr lang="de-DE" sz="2000" kern="1200" err="1">
              <a:solidFill>
                <a:srgbClr val="000000"/>
              </a:solidFill>
              <a:effectLst/>
              <a:latin typeface="Times New Roman" panose="02020603050405020304" pitchFamily="18" charset="0"/>
              <a:cs typeface="Times New Roman" panose="02020603050405020304" pitchFamily="18" charset="0"/>
            </a:rPr>
            <a:t>Encouraging teachers to integrate technology into their STEM teaching</a:t>
          </a:r>
          <a:endParaRPr lang="de-DE" sz="2000" kern="1200"/>
        </a:p>
      </dsp:txBody>
      <dsp:txXfrm>
        <a:off x="2642" y="1031651"/>
        <a:ext cx="2576036" cy="2415599"/>
      </dsp:txXfrm>
    </dsp:sp>
    <dsp:sp modelId="{50179D01-A741-4E47-A9F6-354CF76E5C20}">
      <dsp:nvSpPr>
        <dsp:cNvPr id="184" name=""/>
        <dsp:cNvSpPr/>
      </dsp:nvSpPr>
      <dsp:spPr>
        <a:xfrm>
          <a:off x="2939323" y="1237"/>
          <a:ext cx="2576036" cy="1030414"/>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130048" rIns="227584" bIns="130048" numCol="1" spcCol="1270" anchor="ctr" anchorCtr="0">
          <a:noAutofit/>
        </a:bodyPr>
        <a:lstStyle/>
        <a:p>
          <a:pPr marL="0" lvl="0" indent="0" algn="ctr" defTabSz="1422400">
            <a:lnSpc>
              <a:spcPct val="90000"/>
            </a:lnSpc>
            <a:spcBef>
              <a:spcPct val="0"/>
            </a:spcBef>
            <a:spcAft>
              <a:spcPct val="35000"/>
            </a:spcAft>
            <a:buNone/>
          </a:pPr>
          <a:r>
            <a:rPr lang="de-DE" sz="3200" kern="1200"/>
            <a:t>2</a:t>
          </a:r>
        </a:p>
      </dsp:txBody>
      <dsp:txXfrm>
        <a:off x="2939323" y="1237"/>
        <a:ext cx="2576036" cy="1030414"/>
      </dsp:txXfrm>
    </dsp:sp>
    <dsp:sp modelId="{E566E9CB-F7D7-EB49-B3FE-0D3B248F828D}">
      <dsp:nvSpPr>
        <dsp:cNvPr id="185" name=""/>
        <dsp:cNvSpPr/>
      </dsp:nvSpPr>
      <dsp:spPr>
        <a:xfrm>
          <a:off x="2939323" y="1031651"/>
          <a:ext cx="2576036" cy="2415599"/>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None/>
          </a:pPr>
          <a:r>
            <a:rPr lang="de-DE" sz="2000" kern="1200" err="1">
              <a:solidFill>
                <a:srgbClr val="000000"/>
              </a:solidFill>
              <a:effectLst/>
              <a:latin typeface="Times New Roman" panose="02020603050405020304" pitchFamily="18" charset="0"/>
              <a:cs typeface="Times New Roman" panose="02020603050405020304" pitchFamily="18" charset="0"/>
            </a:rPr>
            <a:t>Supporting teachers in customizing STEM content</a:t>
          </a:r>
          <a:endParaRPr lang="de-DE" sz="2000" kern="1200"/>
        </a:p>
      </dsp:txBody>
      <dsp:txXfrm>
        <a:off x="2939323" y="1031651"/>
        <a:ext cx="2576036" cy="2415599"/>
      </dsp:txXfrm>
    </dsp:sp>
    <dsp:sp modelId="{51B7B2F2-BC39-C64D-9C5A-3A726A140832}">
      <dsp:nvSpPr>
        <dsp:cNvPr id="186" name=""/>
        <dsp:cNvSpPr/>
      </dsp:nvSpPr>
      <dsp:spPr>
        <a:xfrm>
          <a:off x="5876004" y="1237"/>
          <a:ext cx="2576036" cy="1030414"/>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130048" rIns="227584" bIns="130048" numCol="1" spcCol="1270" anchor="ctr" anchorCtr="0">
          <a:noAutofit/>
        </a:bodyPr>
        <a:lstStyle/>
        <a:p>
          <a:pPr marL="0" lvl="0" indent="0" algn="ctr" defTabSz="1422400">
            <a:lnSpc>
              <a:spcPct val="90000"/>
            </a:lnSpc>
            <a:spcBef>
              <a:spcPct val="0"/>
            </a:spcBef>
            <a:spcAft>
              <a:spcPct val="35000"/>
            </a:spcAft>
            <a:buNone/>
          </a:pPr>
          <a:r>
            <a:rPr lang="de-DE" sz="3200" kern="1200"/>
            <a:t>3</a:t>
          </a:r>
        </a:p>
      </dsp:txBody>
      <dsp:txXfrm>
        <a:off x="5876004" y="1237"/>
        <a:ext cx="2576036" cy="1030414"/>
      </dsp:txXfrm>
    </dsp:sp>
    <dsp:sp modelId="{84D530B9-A320-9048-BB55-4827ED43C1CA}">
      <dsp:nvSpPr>
        <dsp:cNvPr id="187" name=""/>
        <dsp:cNvSpPr/>
      </dsp:nvSpPr>
      <dsp:spPr>
        <a:xfrm>
          <a:off x="5876004" y="1031651"/>
          <a:ext cx="2576036" cy="2415599"/>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None/>
          </a:pPr>
          <a:r>
            <a:rPr lang="de-DE" sz="2000" kern="1200" err="1">
              <a:solidFill>
                <a:srgbClr val="000000"/>
              </a:solidFill>
              <a:effectLst/>
              <a:latin typeface="Times New Roman" panose="02020603050405020304" pitchFamily="18" charset="0"/>
              <a:cs typeface="Times New Roman" panose="02020603050405020304" pitchFamily="18" charset="0"/>
            </a:rPr>
            <a:t>Supporting teachers to identify learning difficulties/gaps</a:t>
          </a:r>
          <a:endParaRPr lang="de-DE" sz="2000" kern="1200"/>
        </a:p>
      </dsp:txBody>
      <dsp:txXfrm>
        <a:off x="5876004" y="1031651"/>
        <a:ext cx="2576036" cy="2415599"/>
      </dsp:txXfrm>
    </dsp:sp>
  </dsp:spTree>
</dsp:drawing>
</file>

<file path=ppt/diagrams/drawing3.xml><?xml version="1.0" encoding="utf-8"?>
<dsp:drawing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http://schemas.openxmlformats.org/presentationml/2006/main" xmlns:p14="http://schemas.microsoft.com/office/powerpoint/2010/main" xmlns:dsp="http://schemas.microsoft.com/office/drawing/2008/diagram">
  <dsp:spTree>
    <dsp:nvGrpSpPr>
      <dsp:cNvPr id="188" name=""/>
      <dsp:cNvGrpSpPr/>
    </dsp:nvGrpSpPr>
    <dsp:grpSpPr/>
    <dsp:sp modelId="{8075931A-ED71-BB4E-9C54-2DC273C006CF}">
      <dsp:nvSpPr>
        <dsp:cNvPr id="189" name=""/>
        <dsp:cNvSpPr/>
      </dsp:nvSpPr>
      <dsp:spPr>
        <a:xfrm>
          <a:off x="28" y="13927"/>
          <a:ext cx="2741201" cy="95040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130048" rIns="227584" bIns="130048" numCol="1" spcCol="1270" anchor="ctr" anchorCtr="0">
          <a:noAutofit/>
        </a:bodyPr>
        <a:lstStyle/>
        <a:p>
          <a:pPr marL="0" lvl="0" indent="0" algn="ctr" defTabSz="1422400">
            <a:lnSpc>
              <a:spcPct val="90000"/>
            </a:lnSpc>
            <a:spcBef>
              <a:spcPct val="0"/>
            </a:spcBef>
            <a:spcAft>
              <a:spcPct val="35000"/>
            </a:spcAft>
            <a:buNone/>
          </a:pPr>
          <a:r>
            <a:rPr lang="de-DE" sz="3200" kern="1200"/>
            <a:t>4</a:t>
          </a:r>
          <a:endParaRPr lang="de-DE" sz="1800" kern="1200"/>
        </a:p>
      </dsp:txBody>
      <dsp:txXfrm>
        <a:off x="28" y="13927"/>
        <a:ext cx="2741201" cy="950400"/>
      </dsp:txXfrm>
    </dsp:sp>
    <dsp:sp modelId="{62EA0AB4-DC23-F643-AFA3-C6443E7DB193}">
      <dsp:nvSpPr>
        <dsp:cNvPr id="190" name=""/>
        <dsp:cNvSpPr/>
      </dsp:nvSpPr>
      <dsp:spPr>
        <a:xfrm>
          <a:off x="28" y="964327"/>
          <a:ext cx="2741201" cy="1585237"/>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just" defTabSz="800100">
            <a:lnSpc>
              <a:spcPct val="90000"/>
            </a:lnSpc>
            <a:spcBef>
              <a:spcPct val="0"/>
            </a:spcBef>
            <a:spcAft>
              <a:spcPct val="15000"/>
            </a:spcAft>
            <a:buNone/>
          </a:pPr>
          <a:r>
            <a:rPr lang="de-DE" sz="1800" kern="1200" err="1">
              <a:solidFill>
                <a:srgbClr val="000000"/>
              </a:solidFill>
              <a:effectLst/>
              <a:latin typeface="Times New Roman" panose="02020603050405020304" pitchFamily="18" charset="0"/>
              <a:cs typeface="Times New Roman" panose="02020603050405020304" pitchFamily="18" charset="0"/>
            </a:rPr>
            <a:t>To increase the knowledge that promote inclusion,</a:t>
          </a:r>
          <a:endParaRPr lang="de-DE" sz="1800" kern="1200"/>
        </a:p>
      </dsp:txBody>
      <dsp:txXfrm>
        <a:off x="28" y="964327"/>
        <a:ext cx="2741201" cy="1585237"/>
      </dsp:txXfrm>
    </dsp:sp>
    <dsp:sp modelId="{50179D01-A741-4E47-A9F6-354CF76E5C20}">
      <dsp:nvSpPr>
        <dsp:cNvPr id="191" name=""/>
        <dsp:cNvSpPr/>
      </dsp:nvSpPr>
      <dsp:spPr>
        <a:xfrm>
          <a:off x="3036348" y="32146"/>
          <a:ext cx="2741201" cy="95040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130048" rIns="227584" bIns="130048" numCol="1" spcCol="1270" anchor="ctr" anchorCtr="0">
          <a:noAutofit/>
        </a:bodyPr>
        <a:lstStyle/>
        <a:p>
          <a:pPr marL="0" lvl="0" indent="0" algn="ctr" defTabSz="1422400">
            <a:lnSpc>
              <a:spcPct val="90000"/>
            </a:lnSpc>
            <a:spcBef>
              <a:spcPct val="0"/>
            </a:spcBef>
            <a:spcAft>
              <a:spcPct val="35000"/>
            </a:spcAft>
            <a:buNone/>
          </a:pPr>
          <a:r>
            <a:rPr lang="de-DE" sz="3200" kern="1200"/>
            <a:t>5</a:t>
          </a:r>
        </a:p>
      </dsp:txBody>
      <dsp:txXfrm>
        <a:off x="3036348" y="32146"/>
        <a:ext cx="2741201" cy="950400"/>
      </dsp:txXfrm>
    </dsp:sp>
    <dsp:sp modelId="{E566E9CB-F7D7-EB49-B3FE-0D3B248F828D}">
      <dsp:nvSpPr>
        <dsp:cNvPr id="192" name=""/>
        <dsp:cNvSpPr/>
      </dsp:nvSpPr>
      <dsp:spPr>
        <a:xfrm>
          <a:off x="3125027" y="978254"/>
          <a:ext cx="2741201" cy="1585237"/>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None/>
          </a:pPr>
          <a:r>
            <a:rPr lang="de-DE" sz="2000" kern="1200" err="1">
              <a:solidFill>
                <a:srgbClr val="000000"/>
              </a:solidFill>
              <a:effectLst/>
              <a:latin typeface="Times New Roman" panose="02020603050405020304" pitchFamily="18" charset="0"/>
              <a:cs typeface="Times New Roman" panose="02020603050405020304" pitchFamily="18" charset="0"/>
            </a:rPr>
            <a:t>Offering ways to strengthen the school community for an inclusive school climate.</a:t>
          </a:r>
          <a:endParaRPr lang="de-DE" sz="2000" kern="1200"/>
        </a:p>
      </dsp:txBody>
      <dsp:txXfrm>
        <a:off x="3125027" y="978254"/>
        <a:ext cx="2741201" cy="1585237"/>
      </dsp:txXfrm>
    </dsp:sp>
  </dsp:spTree>
</dsp:drawing>
</file>

<file path=ppt/diagrams/layout1.xml><?xml version="1.0" encoding="utf-8"?>
<dgm:layoutDef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dgm="http://schemas.openxmlformats.org/drawingml/2006/diagram"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type="rect" r:blip="" hideGeom="1">
              <dgm:adjLst/>
            </dgm:shape>
            <dgm:presOf axis="desOrSelf" ptType="node"/>
            <dgm:constrLst/>
            <dgm:ruleLst>
              <dgm:rule type="primFontSz" val="5"/>
            </dgm:ruleLst>
          </dgm:layoutNode>
          <dgm:layoutNode name="invisiNode">
            <dgm:alg type="sp"/>
            <dgm:shape type="roundRect" r:blip="" hideGeom="1">
              <dgm:adjLst>
                <dgm:adj idx="1" val="0.1"/>
              </dgm:adjLst>
            </dgm:shape>
            <dgm:presOf/>
            <dgm:constrLst/>
            <dgm:ruleLst/>
          </dgm:layoutNode>
          <dgm:layoutNode name="imagNode" styleLbl="fgImgPlace1">
            <dgm:alg type="sp"/>
            <dgm:shape type="ellipse" r:blip="" blipPhldr="1">
              <dgm:adjLst/>
            </dgm:shape>
            <dgm:presOf/>
            <dgm:constrLst/>
            <dgm:ruleLst/>
          </dgm:layoutNode>
        </dgm:layoutNode>
        <dgm:forEach name="sibTransForEach" axis="followSib" ptType="sibTrans" cnt="1">
          <dgm:layoutNode name="sibTrans">
            <dgm:alg type="sp"/>
            <dgm:shape type="rect" r:blip="" hideGeom="1">
              <dgm:adjLst/>
            </dgm:shape>
            <dgm:presOf axis="self"/>
            <dgm:constrLst/>
            <dgm:ruleLst/>
          </dgm:layoutNode>
        </dgm:forEach>
      </dgm:forEach>
    </dgm:layoutNode>
  </dgm:layoutNode>
</dgm:layoutDef>
</file>

<file path=ppt/diagrams/layout2.xml><?xml version="1.0" encoding="utf-8"?>
<dgm:layoutDef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dgm="http://schemas.openxmlformats.org/drawingml/2006/diagram"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dgm:rule type="primFontSz" for="des" forName="parTx" val="5"/>
    </dgm:ruleLst>
    <dgm:forEach name="Name4" axis="ch" ptType="node">
      <dgm:layoutNode name="composite">
        <dgm:alg type="composite"/>
        <dgm:shape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dgm:ruleLst>
        <dgm:layoutNode name="parTx" styleLbl="alignNode1">
          <dgm:varLst>
            <dgm:chMax val="0"/>
            <dgm:chPref val="0"/>
            <dgm:bulletEnabled val="1"/>
          </dgm:varLst>
          <dgm:alg type="tx"/>
          <dgm:shape type="rect" r:blip="">
            <dgm:adjLst/>
          </dgm:shape>
          <dgm:presOf axis="self" ptType="node"/>
          <dgm:constrLst>
            <dgm:constr type="h" refType="w" op="lte" fact="0.4"/>
            <dgm:constr type="h"/>
            <dgm:constr type="tMarg" refType="primFontSz" fact="0.32"/>
            <dgm:constr type="bMarg" refType="primFontSz" fact="0.32"/>
          </dgm:constrLst>
          <dgm:ruleLst>
            <dgm:rule type="h" val="INF"/>
          </dgm:ruleLst>
        </dgm:layoutNode>
        <dgm:layoutNode name="desTx" styleLbl="alignAccFollowNode1">
          <dgm:varLst>
            <dgm:bulletEnabled val="1"/>
          </dgm:varLst>
          <dgm:alg type="tx">
            <dgm:param type="stBulletLvl" val="1"/>
          </dgm:alg>
          <dgm:shape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dgm:ruleLst>
        </dgm:layoutNode>
      </dgm:layoutNode>
      <dgm:forEach name="Name5" axis="followSib" ptType="sibTrans" cnt="1">
        <dgm:layoutNode name="space">
          <dgm:alg type="sp"/>
          <dgm:shape r:blip="">
            <dgm:adjLst/>
          </dgm:shape>
          <dgm:presOf/>
          <dgm:constrLst/>
          <dgm:ruleLst/>
        </dgm:layoutNode>
      </dgm:forEach>
    </dgm:forEach>
  </dgm:layoutNode>
</dgm:layoutDef>
</file>

<file path=ppt/diagrams/layout3.xml><?xml version="1.0" encoding="utf-8"?>
<dgm:layoutDef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dgm="http://schemas.openxmlformats.org/drawingml/2006/diagram"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dgm:rule type="primFontSz" for="des" forName="parTx" val="5"/>
    </dgm:ruleLst>
    <dgm:forEach name="Name4" axis="ch" ptType="node">
      <dgm:layoutNode name="composite">
        <dgm:alg type="composite"/>
        <dgm:shape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dgm:ruleLst>
        <dgm:layoutNode name="parTx" styleLbl="alignNode1">
          <dgm:varLst>
            <dgm:chMax val="0"/>
            <dgm:chPref val="0"/>
            <dgm:bulletEnabled val="1"/>
          </dgm:varLst>
          <dgm:alg type="tx"/>
          <dgm:shape type="rect" r:blip="">
            <dgm:adjLst/>
          </dgm:shape>
          <dgm:presOf axis="self" ptType="node"/>
          <dgm:constrLst>
            <dgm:constr type="h" refType="w" op="lte" fact="0.4"/>
            <dgm:constr type="h"/>
            <dgm:constr type="tMarg" refType="primFontSz" fact="0.32"/>
            <dgm:constr type="bMarg" refType="primFontSz" fact="0.32"/>
          </dgm:constrLst>
          <dgm:ruleLst>
            <dgm:rule type="h" val="INF"/>
          </dgm:ruleLst>
        </dgm:layoutNode>
        <dgm:layoutNode name="desTx" styleLbl="alignAccFollowNode1">
          <dgm:varLst>
            <dgm:bulletEnabled val="1"/>
          </dgm:varLst>
          <dgm:alg type="tx">
            <dgm:param type="stBulletLvl" val="1"/>
          </dgm:alg>
          <dgm:shape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dgm:ruleLst>
        </dgm:layoutNode>
      </dgm:layoutNode>
      <dgm:forEach name="Name5" axis="followSib" ptType="sibTrans" cnt="1">
        <dgm:layoutNode name="space">
          <dgm:alg type="sp"/>
          <dgm:shape r:blip="">
            <dgm:adjLst/>
          </dgm:shape>
          <dgm:presOf/>
          <dgm:constrLst/>
          <dgm:ruleLst/>
        </dgm:layoutNode>
      </dgm:forEach>
    </dgm:forEach>
  </dgm:layoutNode>
</dgm:layoutDef>
</file>

<file path=ppt/diagrams/quickStyle1.xml><?xml version="1.0" encoding="utf-8"?>
<dgm:styleDef xmlns:a="http://schemas.openxmlformats.org/drawingml/2006/main" xmlns:dgm="http://schemas.openxmlformats.org/drawingml/2006/diagram"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a="http://schemas.openxmlformats.org/drawingml/2006/main" xmlns:dgm="http://schemas.openxmlformats.org/drawingml/2006/diagram"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a="http://schemas.openxmlformats.org/drawingml/2006/main" xmlns:dgm="http://schemas.openxmlformats.org/drawingml/2006/diagram"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&#65279;<?xml version="1.0" encoding="utf-8" standalone="yes"?><Relationships xmlns="http://schemas.openxmlformats.org/package/2006/relationships"><Relationship Id="rId1" Type="http://schemas.openxmlformats.org/officeDocument/2006/relationships/theme" Target="../theme/theme10.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bg>
      <p:bgPr>
        <a:solidFill>
          <a:schemeClr val="lt1"/>
        </a:solidFill>
        <a:effectLst/>
      </p:bgPr>
    </p:bg>
    <p:spTree>
      <p:nvGrpSpPr>
        <p:cNvPr id="1" name="Shape 2"/>
        <p:cNvGrpSpPr/>
        <p:nvPr/>
      </p:nvGrpSpPr>
      <p:grpSpPr>
        <a:xfrm>
          <a:off x="0" y="0"/>
          <a: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ct val="0"/>
              </a:spcBef>
              <a:spcAft>
                <a:spcPct val="0"/>
              </a:spcAft>
              <a:buSzPts val="1400"/>
              <a:buNone/>
              <a:defRPr sz="1200" b="0" i="0" u="none" strike="noStrike" cap="none">
                <a:solidFill>
                  <a:schemeClr val="dk1"/>
                </a:solidFill>
                <a:latin typeface="Calibri"/>
                <a:ea typeface="Calibri"/>
                <a:cs typeface="Calibri"/>
                <a:sym typeface="Calibri"/>
              </a:defRPr>
            </a:lvl1pPr>
            <a:lvl2pPr marR="0" lvl="1" algn="l" rtl="0">
              <a:spcBef>
                <a:spcPct val="0"/>
              </a:spcBef>
              <a:spcAft>
                <a:spcPct val="0"/>
              </a:spcAft>
              <a:buSzPts val="1400"/>
              <a:buNone/>
              <a:defRPr sz="1800" b="0" i="0" u="none" strike="noStrike" cap="none">
                <a:solidFill>
                  <a:schemeClr val="dk1"/>
                </a:solidFill>
                <a:latin typeface="Calibri"/>
                <a:ea typeface="Calibri"/>
                <a:cs typeface="Calibri"/>
                <a:sym typeface="Calibri"/>
              </a:defRPr>
            </a:lvl2pPr>
            <a:lvl3pPr marR="0" lvl="2" algn="l" rtl="0">
              <a:spcBef>
                <a:spcPct val="0"/>
              </a:spcBef>
              <a:spcAft>
                <a:spcPct val="0"/>
              </a:spcAft>
              <a:buSzPts val="1400"/>
              <a:buNone/>
              <a:defRPr sz="1800" b="0" i="0" u="none" strike="noStrike" cap="none">
                <a:solidFill>
                  <a:schemeClr val="dk1"/>
                </a:solidFill>
                <a:latin typeface="Calibri"/>
                <a:ea typeface="Calibri"/>
                <a:cs typeface="Calibri"/>
                <a:sym typeface="Calibri"/>
              </a:defRPr>
            </a:lvl3pPr>
            <a:lvl4pPr marR="0" lvl="3" algn="l" rtl="0">
              <a:spcBef>
                <a:spcPct val="0"/>
              </a:spcBef>
              <a:spcAft>
                <a:spcPct val="0"/>
              </a:spcAft>
              <a:buSzPts val="1400"/>
              <a:buNone/>
              <a:defRPr sz="1800" b="0" i="0" u="none" strike="noStrike" cap="none">
                <a:solidFill>
                  <a:schemeClr val="dk1"/>
                </a:solidFill>
                <a:latin typeface="Calibri"/>
                <a:ea typeface="Calibri"/>
                <a:cs typeface="Calibri"/>
                <a:sym typeface="Calibri"/>
              </a:defRPr>
            </a:lvl4pPr>
            <a:lvl5pPr marR="0" lvl="4" algn="l" rtl="0">
              <a:spcBef>
                <a:spcPct val="0"/>
              </a:spcBef>
              <a:spcAft>
                <a:spcPct val="0"/>
              </a:spcAft>
              <a:buSzPts val="1400"/>
              <a:buNone/>
              <a:defRPr sz="1800" b="0" i="0" u="none" strike="noStrike" cap="none">
                <a:solidFill>
                  <a:schemeClr val="dk1"/>
                </a:solidFill>
                <a:latin typeface="Calibri"/>
                <a:ea typeface="Calibri"/>
                <a:cs typeface="Calibri"/>
                <a:sym typeface="Calibri"/>
              </a:defRPr>
            </a:lvl5pPr>
            <a:lvl6pPr marR="0" lvl="5" algn="l" rtl="0">
              <a:spcBef>
                <a:spcPct val="0"/>
              </a:spcBef>
              <a:spcAft>
                <a:spcPct val="0"/>
              </a:spcAft>
              <a:buSzPts val="1400"/>
              <a:buNone/>
              <a:defRPr sz="1800" b="0" i="0" u="none" strike="noStrike" cap="none">
                <a:solidFill>
                  <a:schemeClr val="dk1"/>
                </a:solidFill>
                <a:latin typeface="Calibri"/>
                <a:ea typeface="Calibri"/>
                <a:cs typeface="Calibri"/>
                <a:sym typeface="Calibri"/>
              </a:defRPr>
            </a:lvl6pPr>
            <a:lvl7pPr marR="0" lvl="6" algn="l" rtl="0">
              <a:spcBef>
                <a:spcPct val="0"/>
              </a:spcBef>
              <a:spcAft>
                <a:spcPct val="0"/>
              </a:spcAft>
              <a:buSzPts val="1400"/>
              <a:buNone/>
              <a:defRPr sz="1800" b="0" i="0" u="none" strike="noStrike" cap="none">
                <a:solidFill>
                  <a:schemeClr val="dk1"/>
                </a:solidFill>
                <a:latin typeface="Calibri"/>
                <a:ea typeface="Calibri"/>
                <a:cs typeface="Calibri"/>
                <a:sym typeface="Calibri"/>
              </a:defRPr>
            </a:lvl7pPr>
            <a:lvl8pPr marR="0" lvl="7" algn="l" rtl="0">
              <a:spcBef>
                <a:spcPct val="0"/>
              </a:spcBef>
              <a:spcAft>
                <a:spcPct val="0"/>
              </a:spcAft>
              <a:buSzPts val="1400"/>
              <a:buNone/>
              <a:defRPr sz="1800" b="0" i="0" u="none" strike="noStrike" cap="none">
                <a:solidFill>
                  <a:schemeClr val="dk1"/>
                </a:solidFill>
                <a:latin typeface="Calibri"/>
                <a:ea typeface="Calibri"/>
                <a:cs typeface="Calibri"/>
                <a:sym typeface="Calibri"/>
              </a:defRPr>
            </a:lvl8pPr>
            <a:lvl9pPr marR="0" lvl="8" algn="l" rtl="0">
              <a:spcBef>
                <a:spcPct val="0"/>
              </a:spcBef>
              <a:spcAft>
                <a:spcPct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ct val="0"/>
              </a:spcBef>
              <a:spcAft>
                <a:spcPct val="0"/>
              </a:spcAft>
              <a:buSzPts val="1400"/>
              <a:buNone/>
              <a:defRPr sz="1200" b="0" i="0" u="none" strike="noStrike" cap="none">
                <a:solidFill>
                  <a:schemeClr val="dk1"/>
                </a:solidFill>
                <a:latin typeface="Calibri"/>
                <a:ea typeface="Calibri"/>
                <a:cs typeface="Calibri"/>
                <a:sym typeface="Calibri"/>
              </a:defRPr>
            </a:lvl1pPr>
            <a:lvl2pPr marR="0" lvl="1" algn="l" rtl="0">
              <a:spcBef>
                <a:spcPct val="0"/>
              </a:spcBef>
              <a:spcAft>
                <a:spcPct val="0"/>
              </a:spcAft>
              <a:buSzPts val="1400"/>
              <a:buNone/>
              <a:defRPr sz="1800" b="0" i="0" u="none" strike="noStrike" cap="none">
                <a:solidFill>
                  <a:schemeClr val="dk1"/>
                </a:solidFill>
                <a:latin typeface="Calibri"/>
                <a:ea typeface="Calibri"/>
                <a:cs typeface="Calibri"/>
                <a:sym typeface="Calibri"/>
              </a:defRPr>
            </a:lvl2pPr>
            <a:lvl3pPr marR="0" lvl="2" algn="l" rtl="0">
              <a:spcBef>
                <a:spcPct val="0"/>
              </a:spcBef>
              <a:spcAft>
                <a:spcPct val="0"/>
              </a:spcAft>
              <a:buSzPts val="1400"/>
              <a:buNone/>
              <a:defRPr sz="1800" b="0" i="0" u="none" strike="noStrike" cap="none">
                <a:solidFill>
                  <a:schemeClr val="dk1"/>
                </a:solidFill>
                <a:latin typeface="Calibri"/>
                <a:ea typeface="Calibri"/>
                <a:cs typeface="Calibri"/>
                <a:sym typeface="Calibri"/>
              </a:defRPr>
            </a:lvl3pPr>
            <a:lvl4pPr marR="0" lvl="3" algn="l" rtl="0">
              <a:spcBef>
                <a:spcPct val="0"/>
              </a:spcBef>
              <a:spcAft>
                <a:spcPct val="0"/>
              </a:spcAft>
              <a:buSzPts val="1400"/>
              <a:buNone/>
              <a:defRPr sz="1800" b="0" i="0" u="none" strike="noStrike" cap="none">
                <a:solidFill>
                  <a:schemeClr val="dk1"/>
                </a:solidFill>
                <a:latin typeface="Calibri"/>
                <a:ea typeface="Calibri"/>
                <a:cs typeface="Calibri"/>
                <a:sym typeface="Calibri"/>
              </a:defRPr>
            </a:lvl4pPr>
            <a:lvl5pPr marR="0" lvl="4" algn="l" rtl="0">
              <a:spcBef>
                <a:spcPct val="0"/>
              </a:spcBef>
              <a:spcAft>
                <a:spcPct val="0"/>
              </a:spcAft>
              <a:buSzPts val="1400"/>
              <a:buNone/>
              <a:defRPr sz="1800" b="0" i="0" u="none" strike="noStrike" cap="none">
                <a:solidFill>
                  <a:schemeClr val="dk1"/>
                </a:solidFill>
                <a:latin typeface="Calibri"/>
                <a:ea typeface="Calibri"/>
                <a:cs typeface="Calibri"/>
                <a:sym typeface="Calibri"/>
              </a:defRPr>
            </a:lvl5pPr>
            <a:lvl6pPr marR="0" lvl="5" algn="l" rtl="0">
              <a:spcBef>
                <a:spcPct val="0"/>
              </a:spcBef>
              <a:spcAft>
                <a:spcPct val="0"/>
              </a:spcAft>
              <a:buSzPts val="1400"/>
              <a:buNone/>
              <a:defRPr sz="1800" b="0" i="0" u="none" strike="noStrike" cap="none">
                <a:solidFill>
                  <a:schemeClr val="dk1"/>
                </a:solidFill>
                <a:latin typeface="Calibri"/>
                <a:ea typeface="Calibri"/>
                <a:cs typeface="Calibri"/>
                <a:sym typeface="Calibri"/>
              </a:defRPr>
            </a:lvl6pPr>
            <a:lvl7pPr marR="0" lvl="6" algn="l" rtl="0">
              <a:spcBef>
                <a:spcPct val="0"/>
              </a:spcBef>
              <a:spcAft>
                <a:spcPct val="0"/>
              </a:spcAft>
              <a:buSzPts val="1400"/>
              <a:buNone/>
              <a:defRPr sz="1800" b="0" i="0" u="none" strike="noStrike" cap="none">
                <a:solidFill>
                  <a:schemeClr val="dk1"/>
                </a:solidFill>
                <a:latin typeface="Calibri"/>
                <a:ea typeface="Calibri"/>
                <a:cs typeface="Calibri"/>
                <a:sym typeface="Calibri"/>
              </a:defRPr>
            </a:lvl7pPr>
            <a:lvl8pPr marR="0" lvl="7" algn="l" rtl="0">
              <a:spcBef>
                <a:spcPct val="0"/>
              </a:spcBef>
              <a:spcAft>
                <a:spcPct val="0"/>
              </a:spcAft>
              <a:buSzPts val="1400"/>
              <a:buNone/>
              <a:defRPr sz="1800" b="0" i="0" u="none" strike="noStrike" cap="none">
                <a:solidFill>
                  <a:schemeClr val="dk1"/>
                </a:solidFill>
                <a:latin typeface="Calibri"/>
                <a:ea typeface="Calibri"/>
                <a:cs typeface="Calibri"/>
                <a:sym typeface="Calibri"/>
              </a:defRPr>
            </a:lvl8pPr>
            <a:lvl9pPr marR="0" lvl="8" algn="l" rtl="0">
              <a:spcBef>
                <a:spcPct val="0"/>
              </a:spcBef>
              <a:spcAft>
                <a:spcPct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ct val="0"/>
              </a:spcBef>
              <a:spcAft>
                <a:spcPct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ct val="0"/>
              </a:spcBef>
              <a:spcAft>
                <a:spcPct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ct val="0"/>
              </a:spcBef>
              <a:spcAft>
                <a:spcPct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ct val="0"/>
              </a:spcBef>
              <a:spcAft>
                <a:spcPct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ct val="0"/>
              </a:spcBef>
              <a:spcAft>
                <a:spcPct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ct val="0"/>
              </a:spcBef>
              <a:spcAft>
                <a:spcPct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ct val="0"/>
              </a:spcBef>
              <a:spcAft>
                <a:spcPct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ct val="0"/>
              </a:spcBef>
              <a:spcAft>
                <a:spcPct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ct val="0"/>
              </a:spcBef>
              <a:spcAft>
                <a:spcPct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ct val="0"/>
              </a:spcBef>
              <a:spcAft>
                <a:spcPct val="0"/>
              </a:spcAft>
              <a:buSzPts val="1400"/>
              <a:buNone/>
              <a:defRPr sz="1200" b="0" i="0" u="none" strike="noStrike" cap="none">
                <a:solidFill>
                  <a:schemeClr val="dk1"/>
                </a:solidFill>
                <a:latin typeface="Calibri"/>
                <a:ea typeface="Calibri"/>
                <a:cs typeface="Calibri"/>
                <a:sym typeface="Calibri"/>
              </a:defRPr>
            </a:lvl1pPr>
            <a:lvl2pPr marR="0" lvl="1" algn="l" rtl="0">
              <a:spcBef>
                <a:spcPct val="0"/>
              </a:spcBef>
              <a:spcAft>
                <a:spcPct val="0"/>
              </a:spcAft>
              <a:buSzPts val="1400"/>
              <a:buNone/>
              <a:defRPr sz="1800" b="0" i="0" u="none" strike="noStrike" cap="none">
                <a:solidFill>
                  <a:schemeClr val="dk1"/>
                </a:solidFill>
                <a:latin typeface="Calibri"/>
                <a:ea typeface="Calibri"/>
                <a:cs typeface="Calibri"/>
                <a:sym typeface="Calibri"/>
              </a:defRPr>
            </a:lvl2pPr>
            <a:lvl3pPr marR="0" lvl="2" algn="l" rtl="0">
              <a:spcBef>
                <a:spcPct val="0"/>
              </a:spcBef>
              <a:spcAft>
                <a:spcPct val="0"/>
              </a:spcAft>
              <a:buSzPts val="1400"/>
              <a:buNone/>
              <a:defRPr sz="1800" b="0" i="0" u="none" strike="noStrike" cap="none">
                <a:solidFill>
                  <a:schemeClr val="dk1"/>
                </a:solidFill>
                <a:latin typeface="Calibri"/>
                <a:ea typeface="Calibri"/>
                <a:cs typeface="Calibri"/>
                <a:sym typeface="Calibri"/>
              </a:defRPr>
            </a:lvl3pPr>
            <a:lvl4pPr marR="0" lvl="3" algn="l" rtl="0">
              <a:spcBef>
                <a:spcPct val="0"/>
              </a:spcBef>
              <a:spcAft>
                <a:spcPct val="0"/>
              </a:spcAft>
              <a:buSzPts val="1400"/>
              <a:buNone/>
              <a:defRPr sz="1800" b="0" i="0" u="none" strike="noStrike" cap="none">
                <a:solidFill>
                  <a:schemeClr val="dk1"/>
                </a:solidFill>
                <a:latin typeface="Calibri"/>
                <a:ea typeface="Calibri"/>
                <a:cs typeface="Calibri"/>
                <a:sym typeface="Calibri"/>
              </a:defRPr>
            </a:lvl4pPr>
            <a:lvl5pPr marR="0" lvl="4" algn="l" rtl="0">
              <a:spcBef>
                <a:spcPct val="0"/>
              </a:spcBef>
              <a:spcAft>
                <a:spcPct val="0"/>
              </a:spcAft>
              <a:buSzPts val="1400"/>
              <a:buNone/>
              <a:defRPr sz="1800" b="0" i="0" u="none" strike="noStrike" cap="none">
                <a:solidFill>
                  <a:schemeClr val="dk1"/>
                </a:solidFill>
                <a:latin typeface="Calibri"/>
                <a:ea typeface="Calibri"/>
                <a:cs typeface="Calibri"/>
                <a:sym typeface="Calibri"/>
              </a:defRPr>
            </a:lvl5pPr>
            <a:lvl6pPr marR="0" lvl="5" algn="l" rtl="0">
              <a:spcBef>
                <a:spcPct val="0"/>
              </a:spcBef>
              <a:spcAft>
                <a:spcPct val="0"/>
              </a:spcAft>
              <a:buSzPts val="1400"/>
              <a:buNone/>
              <a:defRPr sz="1800" b="0" i="0" u="none" strike="noStrike" cap="none">
                <a:solidFill>
                  <a:schemeClr val="dk1"/>
                </a:solidFill>
                <a:latin typeface="Calibri"/>
                <a:ea typeface="Calibri"/>
                <a:cs typeface="Calibri"/>
                <a:sym typeface="Calibri"/>
              </a:defRPr>
            </a:lvl6pPr>
            <a:lvl7pPr marR="0" lvl="6" algn="l" rtl="0">
              <a:spcBef>
                <a:spcPct val="0"/>
              </a:spcBef>
              <a:spcAft>
                <a:spcPct val="0"/>
              </a:spcAft>
              <a:buSzPts val="1400"/>
              <a:buNone/>
              <a:defRPr sz="1800" b="0" i="0" u="none" strike="noStrike" cap="none">
                <a:solidFill>
                  <a:schemeClr val="dk1"/>
                </a:solidFill>
                <a:latin typeface="Calibri"/>
                <a:ea typeface="Calibri"/>
                <a:cs typeface="Calibri"/>
                <a:sym typeface="Calibri"/>
              </a:defRPr>
            </a:lvl7pPr>
            <a:lvl8pPr marR="0" lvl="7" algn="l" rtl="0">
              <a:spcBef>
                <a:spcPct val="0"/>
              </a:spcBef>
              <a:spcAft>
                <a:spcPct val="0"/>
              </a:spcAft>
              <a:buSzPts val="1400"/>
              <a:buNone/>
              <a:defRPr sz="1800" b="0" i="0" u="none" strike="noStrike" cap="none">
                <a:solidFill>
                  <a:schemeClr val="dk1"/>
                </a:solidFill>
                <a:latin typeface="Calibri"/>
                <a:ea typeface="Calibri"/>
                <a:cs typeface="Calibri"/>
                <a:sym typeface="Calibri"/>
              </a:defRPr>
            </a:lvl8pPr>
            <a:lvl9pPr marR="0" lvl="8" algn="l" rtl="0">
              <a:spcBef>
                <a:spcPct val="0"/>
              </a:spcBef>
              <a:spcAft>
                <a:spcPct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ct val="0"/>
              </a:spcBef>
              <a:spcAft>
                <a:spcPct val="0"/>
              </a:spcAft>
              <a:buNone/>
            </a:pPr>
            <a:fld id="{00000000-1234-1234-1234-123412341234}" type="slidenum">
              <a:rPr lang="en-US" sz="1200" b="0" i="0" u="none" strike="noStrike" cap="none">
                <a:solidFill>
                  <a:schemeClr val="dk1"/>
                </a:solidFill>
                <a:latin typeface="Calibri"/>
                <a:ea typeface="Calibri"/>
                <a:cs typeface="Calibri"/>
                <a:sym typeface="Calibri"/>
              </a:rPr>
              <a:t>‹Nr.›</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1.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3.xml" /><Relationship Id="rId2" Type="http://schemas.openxmlformats.org/officeDocument/2006/relationships/notesMaster" Target="../notesMasters/notesMaster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4.xml" /><Relationship Id="rId2" Type="http://schemas.openxmlformats.org/officeDocument/2006/relationships/notesMaster" Target="../notesMasters/notesMaster1.xml" /></Relationships>
</file>

<file path=ppt/notesSlides/_rels/notesSlide5.xml.rels>&#65279;<?xml version="1.0" encoding="utf-8" standalone="yes"?><Relationships xmlns="http://schemas.openxmlformats.org/package/2006/relationships"><Relationship Id="rId1" Type="http://schemas.openxmlformats.org/officeDocument/2006/relationships/slide" Target="../slides/slide5.xml" /><Relationship Id="rId2" Type="http://schemas.openxmlformats.org/officeDocument/2006/relationships/notesMaster" Target="../notesMasters/notesMaster1.xml" /></Relationships>
</file>

<file path=ppt/notesSlides/_rels/notesSlide6.xml.rels>&#65279;<?xml version="1.0" encoding="utf-8" standalone="yes"?><Relationships xmlns="http://schemas.openxmlformats.org/package/2006/relationships"><Relationship Id="rId1" Type="http://schemas.openxmlformats.org/officeDocument/2006/relationships/slide" Target="../slides/slide6.xml" /><Relationship Id="rId2" Type="http://schemas.openxmlformats.org/officeDocument/2006/relationships/notesMaster" Target="../notesMasters/notesMaster1.xml" /></Relationships>
</file>

<file path=ppt/notesSlides/_rels/notesSlide7.xml.rels>&#65279;<?xml version="1.0" encoding="utf-8" standalone="yes"?><Relationships xmlns="http://schemas.openxmlformats.org/package/2006/relationships"><Relationship Id="rId1" Type="http://schemas.openxmlformats.org/officeDocument/2006/relationships/slide" Target="../slides/slide7.xml" /><Relationship Id="rId2" Type="http://schemas.openxmlformats.org/officeDocument/2006/relationships/notesMaster" Target="../notesMasters/notesMaster1.xml" /></Relationships>
</file>

<file path=ppt/notesSlides/_rels/notesSlide8.xml.rels>&#65279;<?xml version="1.0" encoding="utf-8" standalone="yes"?><Relationships xmlns="http://schemas.openxmlformats.org/package/2006/relationships"><Relationship Id="rId1" Type="http://schemas.openxmlformats.org/officeDocument/2006/relationships/slide" Target="../slides/slide8.xml" /><Relationship Id="rId2" Type="http://schemas.openxmlformats.org/officeDocument/2006/relationships/notesMaster" Target="../notesMasters/notesMaster1.xml" /></Relationships>
</file>

<file path=ppt/notesSlides/_rels/notesSlide9.xml.rels>&#65279;<?xml version="1.0" encoding="utf-8" standalone="yes"?><Relationships xmlns="http://schemas.openxmlformats.org/package/2006/relationships"><Relationship Id="rId1" Type="http://schemas.openxmlformats.org/officeDocument/2006/relationships/slide" Target="../slides/slide9.xml" /><Relationship Id="rId2" Type="http://schemas.openxmlformats.org/officeDocument/2006/relationships/notesMaster" Target="../notesMasters/notesMaster1.xml" /></Relationships>
</file>

<file path=ppt/notesSlides/_rels/notesSlide10.xml.rels>&#65279;<?xml version="1.0" encoding="utf-8" standalone="yes"?><Relationships xmlns="http://schemas.openxmlformats.org/package/2006/relationships"><Relationship Id="rId1" Type="http://schemas.openxmlformats.org/officeDocument/2006/relationships/slide" Target="../slides/slide10.xml" /><Relationship Id="rId2" Type="http://schemas.openxmlformats.org/officeDocument/2006/relationships/notesMaster" Target="../notesMasters/notesMaster1.xml" /></Relationships>
</file>

<file path=ppt/notesSlides/_rels/notesSlide11.xml.rels>&#65279;<?xml version="1.0" encoding="utf-8" standalone="yes"?><Relationships xmlns="http://schemas.openxmlformats.org/package/2006/relationships"><Relationship Id="rId1" Type="http://schemas.openxmlformats.org/officeDocument/2006/relationships/slide" Target="../slides/slide12.xml" /><Relationship Id="rId2" Type="http://schemas.openxmlformats.org/officeDocument/2006/relationships/notesMaster" Target="../notesMasters/notesMaster1.xml" /></Relationships>
</file>

<file path=ppt/notesSlides/_rels/notesSlide12.xml.rels>&#65279;<?xml version="1.0" encoding="utf-8" standalone="yes"?><Relationships xmlns="http://schemas.openxmlformats.org/package/2006/relationships"><Relationship Id="rId1" Type="http://schemas.openxmlformats.org/officeDocument/2006/relationships/slide" Target="../slides/slide14.xml" /><Relationship Id="rId2" Type="http://schemas.openxmlformats.org/officeDocument/2006/relationships/notesMaster" Target="../notesMasters/notesMaster1.xml" /></Relationships>
</file>

<file path=ppt/notesSlides/_rels/notesSlide13.xml.rels>&#65279;<?xml version="1.0" encoding="utf-8" standalone="yes"?><Relationships xmlns="http://schemas.openxmlformats.org/package/2006/relationships"><Relationship Id="rId1" Type="http://schemas.openxmlformats.org/officeDocument/2006/relationships/slide" Target="../slides/slide15.xml" /><Relationship Id="rId2" Type="http://schemas.openxmlformats.org/officeDocument/2006/relationships/notesMaster" Target="../notesMasters/notesMaster1.xml" /></Relationships>
</file>

<file path=ppt/notesSlides/_rels/notesSlide14.xml.rels>&#65279;<?xml version="1.0" encoding="utf-8" standalone="yes"?><Relationships xmlns="http://schemas.openxmlformats.org/package/2006/relationships"><Relationship Id="rId1" Type="http://schemas.openxmlformats.org/officeDocument/2006/relationships/slide" Target="../slides/slide16.xml" /><Relationship Id="rId2" Type="http://schemas.openxmlformats.org/officeDocument/2006/relationships/notesMaster" Target="../notesMasters/notesMaster1.xml" /></Relationships>
</file>

<file path=ppt/notesSlides/_rels/notesSlide15.xml.rels>&#65279;<?xml version="1.0" encoding="utf-8" standalone="yes"?><Relationships xmlns="http://schemas.openxmlformats.org/package/2006/relationships"><Relationship Id="rId1" Type="http://schemas.openxmlformats.org/officeDocument/2006/relationships/slide" Target="../slides/slide17.xml" /><Relationship Id="rId2" Type="http://schemas.openxmlformats.org/officeDocument/2006/relationships/notesMaster" Target="../notesMasters/notesMaster1.xml" /></Relationships>
</file>

<file path=ppt/notesSlides/_rels/notesSlide16.xml.rels>&#65279;<?xml version="1.0" encoding="utf-8" standalone="yes"?><Relationships xmlns="http://schemas.openxmlformats.org/package/2006/relationships"><Relationship Id="rId1" Type="http://schemas.openxmlformats.org/officeDocument/2006/relationships/slide" Target="../slides/slide18.xml" /><Relationship Id="rId2" Type="http://schemas.openxmlformats.org/officeDocument/2006/relationships/notesMaster" Target="../notesMasters/notesMaster1.xml" /></Relationships>
</file>

<file path=ppt/notesSlides/_rels/notesSlide17.xml.rels>&#65279;<?xml version="1.0" encoding="utf-8" standalone="yes"?><Relationships xmlns="http://schemas.openxmlformats.org/package/2006/relationships"><Relationship Id="rId1" Type="http://schemas.openxmlformats.org/officeDocument/2006/relationships/slide" Target="../slides/slide24.xml" /><Relationship Id="rId2" Type="http://schemas.openxmlformats.org/officeDocument/2006/relationships/notesMaster" Target="../notesMasters/notesMaster1.xml" /></Relationships>
</file>

<file path=ppt/notesSlides/_rels/notesSlide18.xml.rels>&#65279;<?xml version="1.0" encoding="utf-8" standalone="yes"?><Relationships xmlns="http://schemas.openxmlformats.org/package/2006/relationships"><Relationship Id="rId1" Type="http://schemas.openxmlformats.org/officeDocument/2006/relationships/slide" Target="../slides/slide25.xml" /><Relationship Id="rId2" Type="http://schemas.openxmlformats.org/officeDocument/2006/relationships/notesMaster" Target="../notesMasters/notesMaster1.xml" /></Relationships>
</file>

<file path=ppt/notesSlides/_rels/notesSlide19.xml.rels>&#65279;<?xml version="1.0" encoding="utf-8" standalone="yes"?><Relationships xmlns="http://schemas.openxmlformats.org/package/2006/relationships"><Relationship Id="rId1" Type="http://schemas.openxmlformats.org/officeDocument/2006/relationships/slide" Target="../slides/slide26.xml" /><Relationship Id="rId2" Type="http://schemas.openxmlformats.org/officeDocument/2006/relationships/notesMaster" Target="../notesMasters/notesMaster1.xml" /></Relationships>
</file>

<file path=ppt/notesSlides/_rels/notesSlide20.xml.rels>&#65279;<?xml version="1.0" encoding="utf-8" standalone="yes"?><Relationships xmlns="http://schemas.openxmlformats.org/package/2006/relationships"><Relationship Id="rId1" Type="http://schemas.openxmlformats.org/officeDocument/2006/relationships/slide" Target="../slides/slide27.xml" /><Relationship Id="rId2" Type="http://schemas.openxmlformats.org/officeDocument/2006/relationships/notesMaster" Target="../notesMasters/notesMaster1.xml" /></Relationships>
</file>

<file path=ppt/notesSlides/_rels/notesSlide21.xml.rels>&#65279;<?xml version="1.0" encoding="utf-8" standalone="yes"?><Relationships xmlns="http://schemas.openxmlformats.org/package/2006/relationships"><Relationship Id="rId1" Type="http://schemas.openxmlformats.org/officeDocument/2006/relationships/slide" Target="../slides/slide28.xml" /><Relationship Id="rId2" Type="http://schemas.openxmlformats.org/officeDocument/2006/relationships/notesMaster" Target="../notesMasters/notesMaster1.xml" /></Relationships>
</file>

<file path=ppt/notesSlides/_rels/notesSlide22.xml.rels>&#65279;<?xml version="1.0" encoding="utf-8" standalone="yes"?><Relationships xmlns="http://schemas.openxmlformats.org/package/2006/relationships"><Relationship Id="rId1" Type="http://schemas.openxmlformats.org/officeDocument/2006/relationships/slide" Target="../slides/slide29.xml" /><Relationship Id="rId2" Type="http://schemas.openxmlformats.org/officeDocument/2006/relationships/notesMaster" Target="../notesMasters/notesMaster1.xml" /></Relationships>
</file>

<file path=ppt/notesSlides/_rels/notesSlide23.xml.rels>&#65279;<?xml version="1.0" encoding="utf-8" standalone="yes"?><Relationships xmlns="http://schemas.openxmlformats.org/package/2006/relationships"><Relationship Id="rId1" Type="http://schemas.openxmlformats.org/officeDocument/2006/relationships/slide" Target="../slides/slide30.xml" /><Relationship Id="rId2" Type="http://schemas.openxmlformats.org/officeDocument/2006/relationships/notesMaster" Target="../notesMasters/notesMaster1.xml" /></Relationships>
</file>

<file path=ppt/notesSlides/_rels/notesSlide24.xml.rels>&#65279;<?xml version="1.0" encoding="utf-8" standalone="yes"?><Relationships xmlns="http://schemas.openxmlformats.org/package/2006/relationships"><Relationship Id="rId1" Type="http://schemas.openxmlformats.org/officeDocument/2006/relationships/slide" Target="../slides/slide31.xml" /><Relationship Id="rId2" Type="http://schemas.openxmlformats.org/officeDocument/2006/relationships/notesMaster" Target="../notesMasters/notesMaster1.xml" /></Relationships>
</file>

<file path=ppt/notesSlides/_rels/notesSlide25.xml.rels>&#65279;<?xml version="1.0" encoding="utf-8" standalone="yes"?><Relationships xmlns="http://schemas.openxmlformats.org/package/2006/relationships"><Relationship Id="rId1" Type="http://schemas.openxmlformats.org/officeDocument/2006/relationships/slide" Target="../slides/slide32.xml" /><Relationship Id="rId2" Type="http://schemas.openxmlformats.org/officeDocument/2006/relationships/notesMaster" Target="../notesMasters/notesMaster1.xml" /></Relationships>
</file>

<file path=ppt/notesSlides/_rels/notesSlide26.xml.rels>&#65279;<?xml version="1.0" encoding="utf-8" standalone="yes"?><Relationships xmlns="http://schemas.openxmlformats.org/package/2006/relationships"><Relationship Id="rId1" Type="http://schemas.openxmlformats.org/officeDocument/2006/relationships/slide" Target="../slides/slide33.xml" /><Relationship Id="rId2" Type="http://schemas.openxmlformats.org/officeDocument/2006/relationships/notesMaster" Target="../notesMasters/notesMaster1.xml" /></Relationships>
</file>

<file path=ppt/notesSlides/_rels/notesSlide27.xml.rels>&#65279;<?xml version="1.0" encoding="utf-8" standalone="yes"?><Relationships xmlns="http://schemas.openxmlformats.org/package/2006/relationships"><Relationship Id="rId1" Type="http://schemas.openxmlformats.org/officeDocument/2006/relationships/slide" Target="../slides/slide34.xml" /><Relationship Id="rId2" Type="http://schemas.openxmlformats.org/officeDocument/2006/relationships/notesMaster" Target="../notesMasters/notesMaster1.xml" /></Relationships>
</file>

<file path=ppt/notesSlides/_rels/notesSlide28.xml.rels>&#65279;<?xml version="1.0" encoding="utf-8" standalone="yes"?><Relationships xmlns="http://schemas.openxmlformats.org/package/2006/relationships"><Relationship Id="rId1" Type="http://schemas.openxmlformats.org/officeDocument/2006/relationships/slide" Target="../slides/slide35.xml" /><Relationship Id="rId2" Type="http://schemas.openxmlformats.org/officeDocument/2006/relationships/notesMaster" Target="../notesMasters/notesMaster1.xml" /></Relationships>
</file>

<file path=ppt/notesSlides/_rels/notesSlide29.xml.rels>&#65279;<?xml version="1.0" encoding="utf-8" standalone="yes"?><Relationships xmlns="http://schemas.openxmlformats.org/package/2006/relationships"><Relationship Id="rId1" Type="http://schemas.openxmlformats.org/officeDocument/2006/relationships/slide" Target="../slides/slide36.xml" /><Relationship Id="rId2" Type="http://schemas.openxmlformats.org/officeDocument/2006/relationships/notesMaster" Target="../notesMasters/notesMaster1.xml" /></Relationships>
</file>

<file path=ppt/notesSlides/_rels/notesSlide30.xml.rels>&#65279;<?xml version="1.0" encoding="utf-8" standalone="yes"?><Relationships xmlns="http://schemas.openxmlformats.org/package/2006/relationships"><Relationship Id="rId1" Type="http://schemas.openxmlformats.org/officeDocument/2006/relationships/slide" Target="../slides/slide37.xml" /><Relationship Id="rId2" Type="http://schemas.openxmlformats.org/officeDocument/2006/relationships/notesMaster" Target="../notesMasters/notesMaster1.xml" /></Relationships>
</file>

<file path=ppt/notesSlides/_rels/notesSlide31.xml.rels>&#65279;<?xml version="1.0" encoding="utf-8" standalone="yes"?><Relationships xmlns="http://schemas.openxmlformats.org/package/2006/relationships"><Relationship Id="rId1" Type="http://schemas.openxmlformats.org/officeDocument/2006/relationships/slide" Target="../slides/slide38.xml" /><Relationship Id="rId2" Type="http://schemas.openxmlformats.org/officeDocument/2006/relationships/notesMaster" Target="../notesMasters/notesMaster1.xml" /></Relationships>
</file>

<file path=ppt/notesSlides/_rels/notesSlide32.xml.rels>&#65279;<?xml version="1.0" encoding="utf-8" standalone="yes"?><Relationships xmlns="http://schemas.openxmlformats.org/package/2006/relationships"><Relationship Id="rId1" Type="http://schemas.openxmlformats.org/officeDocument/2006/relationships/slide" Target="../slides/slide39.xml" /><Relationship Id="rId2" Type="http://schemas.openxmlformats.org/officeDocument/2006/relationships/notesMaster" Target="../notesMasters/notesMaster1.xml" /></Relationships>
</file>

<file path=ppt/notesSlides/_rels/notesSlide33.xml.rels>&#65279;<?xml version="1.0" encoding="utf-8" standalone="yes"?><Relationships xmlns="http://schemas.openxmlformats.org/package/2006/relationships"><Relationship Id="rId1" Type="http://schemas.openxmlformats.org/officeDocument/2006/relationships/slide" Target="../slides/slide40.xml" /><Relationship Id="rId2" Type="http://schemas.openxmlformats.org/officeDocument/2006/relationships/notesMaster" Target="../notesMasters/notesMaster1.xml" /></Relationships>
</file>

<file path=ppt/notesSlides/_rels/notesSlide34.xml.rels>&#65279;<?xml version="1.0" encoding="utf-8" standalone="yes"?><Relationships xmlns="http://schemas.openxmlformats.org/package/2006/relationships"><Relationship Id="rId1" Type="http://schemas.openxmlformats.org/officeDocument/2006/relationships/slide" Target="../slides/slide41.xml" /><Relationship Id="rId2" Type="http://schemas.openxmlformats.org/officeDocument/2006/relationships/notesMaster" Target="../notesMasters/notesMaster1.xml" /></Relationships>
</file>

<file path=ppt/notesSlides/_rels/notesSlide35.xml.rels>&#65279;<?xml version="1.0" encoding="utf-8" standalone="yes"?><Relationships xmlns="http://schemas.openxmlformats.org/package/2006/relationships"><Relationship Id="rId1" Type="http://schemas.openxmlformats.org/officeDocument/2006/relationships/slide" Target="../slides/slide42.xml" /><Relationship Id="rId2" Type="http://schemas.openxmlformats.org/officeDocument/2006/relationships/notesMaster" Target="../notesMasters/notesMaster1.xml" /></Relationships>
</file>

<file path=ppt/notesSlides/_rels/notesSlide36.xml.rels>&#65279;<?xml version="1.0" encoding="utf-8" standalone="yes"?><Relationships xmlns="http://schemas.openxmlformats.org/package/2006/relationships"><Relationship Id="rId1" Type="http://schemas.openxmlformats.org/officeDocument/2006/relationships/slide" Target="../slides/slide43.xml" /><Relationship Id="rId2" Type="http://schemas.openxmlformats.org/officeDocument/2006/relationships/notesMaster" Target="../notesMasters/notesMaster1.xml" /></Relationships>
</file>

<file path=ppt/notesSlides/_rels/notesSlide37.xml.rels>&#65279;<?xml version="1.0" encoding="utf-8" standalone="yes"?><Relationships xmlns="http://schemas.openxmlformats.org/package/2006/relationships"><Relationship Id="rId1" Type="http://schemas.openxmlformats.org/officeDocument/2006/relationships/slide" Target="../slides/slide44.xml" /><Relationship Id="rId2" Type="http://schemas.openxmlformats.org/officeDocument/2006/relationships/notesMaster" Target="../notesMasters/notesMaster1.xml" /></Relationships>
</file>

<file path=ppt/notesSlides/_rels/notesSlide38.xml.rels>&#65279;<?xml version="1.0" encoding="utf-8" standalone="yes"?><Relationships xmlns="http://schemas.openxmlformats.org/package/2006/relationships"><Relationship Id="rId1" Type="http://schemas.openxmlformats.org/officeDocument/2006/relationships/slide" Target="../slides/slide45.xml" /><Relationship Id="rId2" Type="http://schemas.openxmlformats.org/officeDocument/2006/relationships/notesMaster" Target="../notesMasters/notesMaster1.xml" /></Relationships>
</file>

<file path=ppt/notesSlides/_rels/notesSlide39.xml.rels>&#65279;<?xml version="1.0" encoding="utf-8" standalone="yes"?><Relationships xmlns="http://schemas.openxmlformats.org/package/2006/relationships"><Relationship Id="rId1" Type="http://schemas.openxmlformats.org/officeDocument/2006/relationships/slide" Target="../slides/slide46.xml" /><Relationship Id="rId2" Type="http://schemas.openxmlformats.org/officeDocument/2006/relationships/notesMaster" Target="../notesMasters/notesMaster1.xml" /></Relationships>
</file>

<file path=ppt/notesSlides/_rels/notesSlide40.xml.rels>&#65279;<?xml version="1.0" encoding="utf-8" standalone="yes"?><Relationships xmlns="http://schemas.openxmlformats.org/package/2006/relationships"><Relationship Id="rId1" Type="http://schemas.openxmlformats.org/officeDocument/2006/relationships/slide" Target="../slides/slide47.xml" /><Relationship Id="rId2" Type="http://schemas.openxmlformats.org/officeDocument/2006/relationships/notesMaster" Target="../notesMasters/notesMaster1.xml" /></Relationships>
</file>

<file path=ppt/notesSlides/_rels/notesSlide41.xml.rels>&#65279;<?xml version="1.0" encoding="utf-8" standalone="yes"?><Relationships xmlns="http://schemas.openxmlformats.org/package/2006/relationships"><Relationship Id="rId1" Type="http://schemas.openxmlformats.org/officeDocument/2006/relationships/slide" Target="../slides/slide48.xml" /><Relationship Id="rId2" Type="http://schemas.openxmlformats.org/officeDocument/2006/relationships/notesMaster" Target="../notesMasters/notesMaster1.xml" /></Relationships>
</file>

<file path=ppt/notesSlides/_rels/notesSlide42.xml.rels>&#65279;<?xml version="1.0" encoding="utf-8" standalone="yes"?><Relationships xmlns="http://schemas.openxmlformats.org/package/2006/relationships"><Relationship Id="rId1" Type="http://schemas.openxmlformats.org/officeDocument/2006/relationships/slide" Target="../slides/slide49.xml" /><Relationship Id="rId2" Type="http://schemas.openxmlformats.org/officeDocument/2006/relationships/notesMaster" Target="../notesMasters/notesMaster1.xml" /></Relationships>
</file>

<file path=ppt/notesSlides/_rels/notesSlide43.xml.rels>&#65279;<?xml version="1.0" encoding="utf-8" standalone="yes"?><Relationships xmlns="http://schemas.openxmlformats.org/package/2006/relationships"><Relationship Id="rId1" Type="http://schemas.openxmlformats.org/officeDocument/2006/relationships/slide" Target="../slides/slide50.xml" /><Relationship Id="rId2" Type="http://schemas.openxmlformats.org/officeDocument/2006/relationships/notesMaster" Target="../notesMasters/notesMaster1.xml" /></Relationships>
</file>

<file path=ppt/notesSlides/_rels/notesSlide44.xml.rels>&#65279;<?xml version="1.0" encoding="utf-8" standalone="yes"?><Relationships xmlns="http://schemas.openxmlformats.org/package/2006/relationships"><Relationship Id="rId1" Type="http://schemas.openxmlformats.org/officeDocument/2006/relationships/slide" Target="../slides/slide52.xml" /><Relationship Id="rId2" Type="http://schemas.openxmlformats.org/officeDocument/2006/relationships/notesMaster" Target="../notesMasters/notesMaster1.xml" /></Relationships>
</file>

<file path=ppt/notesSlides/_rels/notesSlide45.xml.rels>&#65279;<?xml version="1.0" encoding="utf-8" standalone="yes"?><Relationships xmlns="http://schemas.openxmlformats.org/package/2006/relationships"><Relationship Id="rId1" Type="http://schemas.openxmlformats.org/officeDocument/2006/relationships/slide" Target="../slides/slide56.xml" /><Relationship Id="rId2" Type="http://schemas.openxmlformats.org/officeDocument/2006/relationships/notesMaster" Target="../notesMasters/notesMaster1.xml" /></Relationships>
</file>

<file path=ppt/notesSlides/_rels/notesSlide46.xml.rels>&#65279;<?xml version="1.0" encoding="utf-8" standalone="yes"?><Relationships xmlns="http://schemas.openxmlformats.org/package/2006/relationships"><Relationship Id="rId1" Type="http://schemas.openxmlformats.org/officeDocument/2006/relationships/slide" Target="../slides/slide57.xml" /><Relationship Id="rId2" Type="http://schemas.openxmlformats.org/officeDocument/2006/relationships/notesMaster" Target="../notesMasters/notesMaster1.xml" /></Relationships>
</file>

<file path=ppt/notesSlides/_rels/notesSlide47.xml.rels>&#65279;<?xml version="1.0" encoding="utf-8" standalone="yes"?><Relationships xmlns="http://schemas.openxmlformats.org/package/2006/relationships"><Relationship Id="rId1" Type="http://schemas.openxmlformats.org/officeDocument/2006/relationships/slide" Target="../slides/slide58.xml" /><Relationship Id="rId2" Type="http://schemas.openxmlformats.org/officeDocument/2006/relationships/notesMaster" Target="../notesMasters/notesMaster1.xml" /></Relationships>
</file>

<file path=ppt/notesSlides/_rels/notesSlide48.xml.rels>&#65279;<?xml version="1.0" encoding="utf-8" standalone="yes"?><Relationships xmlns="http://schemas.openxmlformats.org/package/2006/relationships"><Relationship Id="rId1" Type="http://schemas.openxmlformats.org/officeDocument/2006/relationships/slide" Target="../slides/slide59.xml" /><Relationship Id="rId2" Type="http://schemas.openxmlformats.org/officeDocument/2006/relationships/notesMaster" Target="../notesMasters/notesMaster1.xml" /></Relationships>
</file>

<file path=ppt/notesSlides/_rels/notesSlide49.xml.rels>&#65279;<?xml version="1.0" encoding="utf-8" standalone="yes"?><Relationships xmlns="http://schemas.openxmlformats.org/package/2006/relationships"><Relationship Id="rId1" Type="http://schemas.openxmlformats.org/officeDocument/2006/relationships/slide" Target="../slides/slide60.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 name="Shape 166"/>
        <p:cNvGrpSpPr/>
        <p:nvPr/>
      </p:nvGrpSpPr>
      <p:grpSpPr>
        <a:xfrm>
          <a:off x="0" y="0"/>
          <a:ext cx="0" cy="0"/>
        </a:xfrm>
      </p:grpSpPr>
      <p:sp>
        <p:nvSpPr>
          <p:cNvPr id="167" name="Google Shape;167;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ct val="0"/>
              </a:spcBef>
              <a:spcAft>
                <a:spcPct val="0"/>
              </a:spcAft>
              <a:buNone/>
            </a:pPr>
            <a:endParaRPr/>
          </a:p>
        </p:txBody>
      </p:sp>
      <p:sp>
        <p:nvSpPr>
          <p:cNvPr id="168" name="Google Shape;168;p1:notes"/>
          <p:cNvSpPr>
            <a:spLocks noGrp="1" noRot="1" noChangeAspect="1"/>
          </p:cNvSpPr>
          <p:nvPr>
            <p:ph type="sldImg" idx="2"/>
          </p:nvPr>
        </p:nvSpPr>
        <p:spPr>
          <a:xfrm>
            <a:off x="685800" y="1143000"/>
            <a:ext cx="5486400" cy="3086100"/>
          </a:xfrm>
          <a:custGeom>
            <a:rect l="l" t="t" r="r" b="b"/>
            <a:pathLst>
              <a:path w="119999" h="119999"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 name="Shape 176"/>
        <p:cNvGrpSpPr/>
        <p:nvPr/>
      </p:nvGrpSpPr>
      <p:grpSpPr>
        <a:xfrm>
          <a:off x="0" y="0"/>
          <a:ext cx="0" cy="0"/>
        </a:xfrm>
      </p:grpSpPr>
      <p:sp>
        <p:nvSpPr>
          <p:cNvPr id="177" name="Google Shape;177;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ct val="0"/>
              </a:spcBef>
              <a:spcAft>
                <a:spcPct val="0"/>
              </a:spcAft>
              <a:buNone/>
            </a:pPr>
            <a:endParaRPr/>
          </a:p>
        </p:txBody>
      </p:sp>
      <p:sp>
        <p:nvSpPr>
          <p:cNvPr id="178" name="Google Shape;178;p2:notes"/>
          <p:cNvSpPr>
            <a:spLocks noGrp="1" noRot="1" noChangeAspect="1"/>
          </p:cNvSpPr>
          <p:nvPr>
            <p:ph type="sldImg" idx="2"/>
          </p:nvPr>
        </p:nvSpPr>
        <p:spPr>
          <a:xfrm>
            <a:off x="685800" y="1143000"/>
            <a:ext cx="5486400" cy="3086100"/>
          </a:xfrm>
          <a:custGeom>
            <a:rect l="l" t="t" r="r" b="b"/>
            <a:pathLst>
              <a:path w="119999" h="119999"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 name="Shape 176">
          <a:extLst>
            <a:ext uri="{FF2B5EF4-FFF2-40B4-BE49-F238E27FC236}">
              <a16:creationId xmlns:a16="http://schemas.microsoft.com/office/drawing/2014/main" id="{3BB0084D-2329-CAC5-D5B7-CFE36847FCEC}"/>
            </a:ext>
          </a:extLst>
        </p:cNvPr>
        <p:cNvGrpSpPr/>
        <p:nvPr/>
      </p:nvGrpSpPr>
      <p:grpSpPr>
        <a:xfrm>
          <a:off x="0" y="0"/>
          <a:ext cx="0" cy="0"/>
        </a:xfrm>
      </p:grpSpPr>
      <p:sp>
        <p:nvSpPr>
          <p:cNvPr id="177" name="Google Shape;177;p2:notes">
            <a:extLst>
              <a:ext uri="{FF2B5EF4-FFF2-40B4-BE49-F238E27FC236}">
                <a16:creationId xmlns:a16="http://schemas.microsoft.com/office/drawing/2014/main" id="{40130BB3-5816-8698-861C-209A1B94729C}"/>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ct val="0"/>
              </a:spcBef>
              <a:spcAft>
                <a:spcPct val="0"/>
              </a:spcAft>
              <a:buNone/>
            </a:pPr>
            <a:endParaRPr/>
          </a:p>
        </p:txBody>
      </p:sp>
      <p:sp>
        <p:nvSpPr>
          <p:cNvPr id="178" name="Google Shape;178;p2:notes">
            <a:extLst>
              <a:ext uri="{FF2B5EF4-FFF2-40B4-BE49-F238E27FC236}">
                <a16:creationId xmlns:a16="http://schemas.microsoft.com/office/drawing/2014/main" id="{7BD8A63B-1869-738C-7C87-30677909F090}"/>
              </a:ext>
            </a:extLst>
          </p:cNvPr>
          <p:cNvSpPr>
            <a:spLocks noGrp="1" noRot="1" noChangeAspect="1"/>
          </p:cNvSpPr>
          <p:nvPr>
            <p:ph type="sldImg" idx="2"/>
          </p:nvPr>
        </p:nvSpPr>
        <p:spPr>
          <a:xfrm>
            <a:off x="685800" y="1143000"/>
            <a:ext cx="5486400" cy="3086100"/>
          </a:xfrm>
          <a:custGeom>
            <a:rect l="l" t="t" r="r" b="b"/>
            <a:pathLst>
              <a:path w="119999" h="119999" extrusionOk="0">
                <a:moveTo>
                  <a:pt x="0" y="0"/>
                </a:moveTo>
                <a:lnTo>
                  <a:pt x="120000" y="0"/>
                </a:lnTo>
                <a:lnTo>
                  <a:pt x="120000" y="120000"/>
                </a:lnTo>
                <a:lnTo>
                  <a:pt x="0" y="120000"/>
                </a:lnTo>
                <a:close/>
              </a:path>
            </a:pathLst>
          </a:custGeom>
        </p:spPr>
      </p:sp>
    </p:spTree>
    <p:extLst>
      <p:ext uri="{BB962C8B-B14F-4D97-AF65-F5344CB8AC3E}">
        <p14:creationId val="972333202"/>
      </p:ext>
    </p:extLst>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 name="Shape 243"/>
        <p:cNvGrpSpPr/>
        <p:nvPr/>
      </p:nvGrpSpPr>
      <p:grpSpPr>
        <a:xfrm>
          <a:off x="0" y="0"/>
          <a:ext cx="0" cy="0"/>
        </a:xfrm>
      </p:grpSpPr>
      <p:sp>
        <p:nvSpPr>
          <p:cNvPr id="244" name="Google Shape;244;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ct val="0"/>
              </a:spcBef>
              <a:spcAft>
                <a:spcPct val="0"/>
              </a:spcAft>
              <a:buNone/>
            </a:pPr>
            <a:endParaRPr/>
          </a:p>
        </p:txBody>
      </p:sp>
      <p:sp>
        <p:nvSpPr>
          <p:cNvPr id="245" name="Google Shape;245;p10:notes"/>
          <p:cNvSpPr>
            <a:spLocks noGrp="1" noRot="1" noChangeAspect="1"/>
          </p:cNvSpPr>
          <p:nvPr>
            <p:ph type="sldImg" idx="2"/>
          </p:nvPr>
        </p:nvSpPr>
        <p:spPr>
          <a:xfrm>
            <a:off x="685800" y="1143000"/>
            <a:ext cx="5486400" cy="3086100"/>
          </a:xfrm>
          <a:custGeom>
            <a:rect l="l" t="t" r="r" b="b"/>
            <a:pathLst>
              <a:path w="119999" h="119999"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 name="Shape 166"/>
        <p:cNvGrpSpPr/>
        <p:nvPr/>
      </p:nvGrpSpPr>
      <p:grpSpPr>
        <a:xfrm>
          <a:off x="0" y="0"/>
          <a:ext cx="0" cy="0"/>
        </a:xfrm>
      </p:grpSpPr>
      <p:sp>
        <p:nvSpPr>
          <p:cNvPr id="167" name="Google Shape;167;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ct val="0"/>
              </a:spcBef>
              <a:spcAft>
                <a:spcPct val="0"/>
              </a:spcAft>
              <a:buNone/>
            </a:pPr>
            <a:endParaRPr/>
          </a:p>
        </p:txBody>
      </p:sp>
      <p:sp>
        <p:nvSpPr>
          <p:cNvPr id="168" name="Google Shape;168;p1:notes"/>
          <p:cNvSpPr>
            <a:spLocks noGrp="1" noRot="1" noChangeAspect="1"/>
          </p:cNvSpPr>
          <p:nvPr>
            <p:ph type="sldImg" idx="2"/>
          </p:nvPr>
        </p:nvSpPr>
        <p:spPr>
          <a:xfrm>
            <a:off x="685800" y="1143000"/>
            <a:ext cx="5486400" cy="3086100"/>
          </a:xfrm>
          <a:custGeom>
            <a:rect l="l" t="t" r="r" b="b"/>
            <a:pathLst>
              <a:path w="119999" h="119999"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 name="Shape 176"/>
        <p:cNvGrpSpPr/>
        <p:nvPr/>
      </p:nvGrpSpPr>
      <p:grpSpPr>
        <a:xfrm>
          <a:off x="0" y="0"/>
          <a:ext cx="0" cy="0"/>
        </a:xfrm>
      </p:grpSpPr>
      <p:sp>
        <p:nvSpPr>
          <p:cNvPr id="177" name="Google Shape;177;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ct val="0"/>
              </a:spcBef>
              <a:spcAft>
                <a:spcPct val="0"/>
              </a:spcAft>
              <a:buNone/>
            </a:pPr>
            <a:endParaRPr/>
          </a:p>
        </p:txBody>
      </p:sp>
      <p:sp>
        <p:nvSpPr>
          <p:cNvPr id="178" name="Google Shape;178;p2:notes"/>
          <p:cNvSpPr>
            <a:spLocks noGrp="1" noRot="1" noChangeAspect="1"/>
          </p:cNvSpPr>
          <p:nvPr>
            <p:ph type="sldImg" idx="2"/>
          </p:nvPr>
        </p:nvSpPr>
        <p:spPr>
          <a:xfrm>
            <a:off x="685800" y="1143000"/>
            <a:ext cx="5486400" cy="3086100"/>
          </a:xfrm>
          <a:custGeom>
            <a:rect l="l" t="t" r="r" b="b"/>
            <a:pathLst>
              <a:path w="119999" h="119999"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 name="Shape 176">
          <a:extLst>
            <a:ext uri="{FF2B5EF4-FFF2-40B4-BE49-F238E27FC236}">
              <a16:creationId xmlns:a16="http://schemas.microsoft.com/office/drawing/2014/main" id="{9D9A75FA-FFFA-030F-EE0B-90EDE72E2C70}"/>
            </a:ext>
          </a:extLst>
        </p:cNvPr>
        <p:cNvGrpSpPr/>
        <p:nvPr/>
      </p:nvGrpSpPr>
      <p:grpSpPr>
        <a:xfrm>
          <a:off x="0" y="0"/>
          <a:ext cx="0" cy="0"/>
        </a:xfrm>
      </p:grpSpPr>
      <p:sp>
        <p:nvSpPr>
          <p:cNvPr id="177" name="Google Shape;177;p2:notes">
            <a:extLst>
              <a:ext uri="{FF2B5EF4-FFF2-40B4-BE49-F238E27FC236}">
                <a16:creationId xmlns:a16="http://schemas.microsoft.com/office/drawing/2014/main" id="{DA7235D9-66C4-BA75-BB9C-C2D37294BF91}"/>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ct val="0"/>
              </a:spcBef>
              <a:spcAft>
                <a:spcPct val="0"/>
              </a:spcAft>
              <a:buNone/>
            </a:pPr>
            <a:endParaRPr/>
          </a:p>
        </p:txBody>
      </p:sp>
      <p:sp>
        <p:nvSpPr>
          <p:cNvPr id="178" name="Google Shape;178;p2:notes">
            <a:extLst>
              <a:ext uri="{FF2B5EF4-FFF2-40B4-BE49-F238E27FC236}">
                <a16:creationId xmlns:a16="http://schemas.microsoft.com/office/drawing/2014/main" id="{F35B546F-EEB9-65E3-6801-06C05164BD19}"/>
              </a:ext>
            </a:extLst>
          </p:cNvPr>
          <p:cNvSpPr>
            <a:spLocks noGrp="1" noRot="1" noChangeAspect="1"/>
          </p:cNvSpPr>
          <p:nvPr>
            <p:ph type="sldImg" idx="2"/>
          </p:nvPr>
        </p:nvSpPr>
        <p:spPr>
          <a:xfrm>
            <a:off x="685800" y="1143000"/>
            <a:ext cx="5486400" cy="3086100"/>
          </a:xfrm>
          <a:custGeom>
            <a:rect l="l" t="t" r="r" b="b"/>
            <a:pathLst>
              <a:path w="119999" h="119999" extrusionOk="0">
                <a:moveTo>
                  <a:pt x="0" y="0"/>
                </a:moveTo>
                <a:lnTo>
                  <a:pt x="120000" y="0"/>
                </a:lnTo>
                <a:lnTo>
                  <a:pt x="120000" y="120000"/>
                </a:lnTo>
                <a:lnTo>
                  <a:pt x="0" y="120000"/>
                </a:lnTo>
                <a:close/>
              </a:path>
            </a:pathLst>
          </a:custGeom>
        </p:spPr>
      </p:sp>
    </p:spTree>
    <p:extLst>
      <p:ext uri="{BB962C8B-B14F-4D97-AF65-F5344CB8AC3E}">
        <p14:creationId val="4198595172"/>
      </p:ext>
    </p:extLst>
  </p:cSld>
  <p:clrMapOvr>
    <a:masterClrMapping/>
  </p:clrMapOvr>
</p:notes>
</file>

<file path=ppt/notesSlides/notesSlide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 name="Shape 176">
          <a:extLst>
            <a:ext uri="{FF2B5EF4-FFF2-40B4-BE49-F238E27FC236}">
              <a16:creationId xmlns:a16="http://schemas.microsoft.com/office/drawing/2014/main" id="{047F95CB-25D2-FEF4-A481-824FB956B6B8}"/>
            </a:ext>
          </a:extLst>
        </p:cNvPr>
        <p:cNvGrpSpPr/>
        <p:nvPr/>
      </p:nvGrpSpPr>
      <p:grpSpPr>
        <a:xfrm>
          <a:off x="0" y="0"/>
          <a:ext cx="0" cy="0"/>
        </a:xfrm>
      </p:grpSpPr>
      <p:sp>
        <p:nvSpPr>
          <p:cNvPr id="177" name="Google Shape;177;p2:notes">
            <a:extLst>
              <a:ext uri="{FF2B5EF4-FFF2-40B4-BE49-F238E27FC236}">
                <a16:creationId xmlns:a16="http://schemas.microsoft.com/office/drawing/2014/main" id="{B3BE5F2D-3E3A-B4F3-7734-94CB61DACD31}"/>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ct val="0"/>
              </a:spcBef>
              <a:spcAft>
                <a:spcPct val="0"/>
              </a:spcAft>
              <a:buNone/>
            </a:pPr>
            <a:endParaRPr/>
          </a:p>
        </p:txBody>
      </p:sp>
      <p:sp>
        <p:nvSpPr>
          <p:cNvPr id="178" name="Google Shape;178;p2:notes">
            <a:extLst>
              <a:ext uri="{FF2B5EF4-FFF2-40B4-BE49-F238E27FC236}">
                <a16:creationId xmlns:a16="http://schemas.microsoft.com/office/drawing/2014/main" id="{8D942178-4D59-A75E-8E54-1C7F880D6020}"/>
              </a:ext>
            </a:extLst>
          </p:cNvPr>
          <p:cNvSpPr>
            <a:spLocks noGrp="1" noRot="1" noChangeAspect="1"/>
          </p:cNvSpPr>
          <p:nvPr>
            <p:ph type="sldImg" idx="2"/>
          </p:nvPr>
        </p:nvSpPr>
        <p:spPr>
          <a:xfrm>
            <a:off x="685800" y="1143000"/>
            <a:ext cx="5486400" cy="3086100"/>
          </a:xfrm>
          <a:custGeom>
            <a:rect l="l" t="t" r="r" b="b"/>
            <a:pathLst>
              <a:path w="119999" h="119999" extrusionOk="0">
                <a:moveTo>
                  <a:pt x="0" y="0"/>
                </a:moveTo>
                <a:lnTo>
                  <a:pt x="120000" y="0"/>
                </a:lnTo>
                <a:lnTo>
                  <a:pt x="120000" y="120000"/>
                </a:lnTo>
                <a:lnTo>
                  <a:pt x="0" y="120000"/>
                </a:lnTo>
                <a:close/>
              </a:path>
            </a:pathLst>
          </a:custGeom>
        </p:spPr>
      </p:sp>
    </p:spTree>
    <p:extLst>
      <p:ext uri="{BB962C8B-B14F-4D97-AF65-F5344CB8AC3E}">
        <p14:creationId val="2162435304"/>
      </p:ext>
    </p:extLst>
  </p:cSld>
  <p:clrMapOvr>
    <a:masterClrMapping/>
  </p:clrMapOvr>
</p:notes>
</file>

<file path=ppt/notesSlides/notesSlide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 name="Shape 176">
          <a:extLst>
            <a:ext uri="{FF2B5EF4-FFF2-40B4-BE49-F238E27FC236}">
              <a16:creationId xmlns:a16="http://schemas.microsoft.com/office/drawing/2014/main" id="{F65E0D1D-7667-AE5F-741F-D9D88FC0E329}"/>
            </a:ext>
          </a:extLst>
        </p:cNvPr>
        <p:cNvGrpSpPr/>
        <p:nvPr/>
      </p:nvGrpSpPr>
      <p:grpSpPr>
        <a:xfrm>
          <a:off x="0" y="0"/>
          <a:ext cx="0" cy="0"/>
        </a:xfrm>
      </p:grpSpPr>
      <p:sp>
        <p:nvSpPr>
          <p:cNvPr id="177" name="Google Shape;177;p2:notes">
            <a:extLst>
              <a:ext uri="{FF2B5EF4-FFF2-40B4-BE49-F238E27FC236}">
                <a16:creationId xmlns:a16="http://schemas.microsoft.com/office/drawing/2014/main" id="{E6D74AEB-5FE3-6631-7601-390ED090A56B}"/>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ct val="0"/>
              </a:spcBef>
              <a:spcAft>
                <a:spcPct val="0"/>
              </a:spcAft>
              <a:buNone/>
            </a:pPr>
            <a:endParaRPr/>
          </a:p>
        </p:txBody>
      </p:sp>
      <p:sp>
        <p:nvSpPr>
          <p:cNvPr id="178" name="Google Shape;178;p2:notes">
            <a:extLst>
              <a:ext uri="{FF2B5EF4-FFF2-40B4-BE49-F238E27FC236}">
                <a16:creationId xmlns:a16="http://schemas.microsoft.com/office/drawing/2014/main" id="{406B5B2F-6340-76BC-E4AF-D3BCB12FFE82}"/>
              </a:ext>
            </a:extLst>
          </p:cNvPr>
          <p:cNvSpPr>
            <a:spLocks noGrp="1" noRot="1" noChangeAspect="1"/>
          </p:cNvSpPr>
          <p:nvPr>
            <p:ph type="sldImg" idx="2"/>
          </p:nvPr>
        </p:nvSpPr>
        <p:spPr>
          <a:xfrm>
            <a:off x="685800" y="1143000"/>
            <a:ext cx="5486400" cy="3086100"/>
          </a:xfrm>
          <a:custGeom>
            <a:rect l="l" t="t" r="r" b="b"/>
            <a:pathLst>
              <a:path w="119999" h="119999" extrusionOk="0">
                <a:moveTo>
                  <a:pt x="0" y="0"/>
                </a:moveTo>
                <a:lnTo>
                  <a:pt x="120000" y="0"/>
                </a:lnTo>
                <a:lnTo>
                  <a:pt x="120000" y="120000"/>
                </a:lnTo>
                <a:lnTo>
                  <a:pt x="0" y="120000"/>
                </a:lnTo>
                <a:close/>
              </a:path>
            </a:pathLst>
          </a:custGeom>
        </p:spPr>
      </p:sp>
    </p:spTree>
    <p:extLst>
      <p:ext uri="{BB962C8B-B14F-4D97-AF65-F5344CB8AC3E}">
        <p14:creationId val="3369700696"/>
      </p:ext>
    </p:extLst>
  </p:cSld>
  <p:clrMapOvr>
    <a:masterClrMapping/>
  </p:clrMapOvr>
</p:notes>
</file>

<file path=ppt/notesSlides/notesSlide1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 name="Shape 243"/>
        <p:cNvGrpSpPr/>
        <p:nvPr/>
      </p:nvGrpSpPr>
      <p:grpSpPr>
        <a:xfrm>
          <a:off x="0" y="0"/>
          <a:ext cx="0" cy="0"/>
        </a:xfrm>
      </p:grpSpPr>
      <p:sp>
        <p:nvSpPr>
          <p:cNvPr id="244" name="Google Shape;244;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ct val="0"/>
              </a:spcBef>
              <a:spcAft>
                <a:spcPct val="0"/>
              </a:spcAft>
              <a:buNone/>
            </a:pPr>
            <a:endParaRPr/>
          </a:p>
        </p:txBody>
      </p:sp>
      <p:sp>
        <p:nvSpPr>
          <p:cNvPr id="245" name="Google Shape;245;p10:notes"/>
          <p:cNvSpPr>
            <a:spLocks noGrp="1" noRot="1" noChangeAspect="1"/>
          </p:cNvSpPr>
          <p:nvPr>
            <p:ph type="sldImg" idx="2"/>
          </p:nvPr>
        </p:nvSpPr>
        <p:spPr>
          <a:xfrm>
            <a:off x="685800" y="1143000"/>
            <a:ext cx="5486400" cy="3086100"/>
          </a:xfrm>
          <a:custGeom>
            <a:rect l="l" t="t" r="r" b="b"/>
            <a:pathLst>
              <a:path w="119999" h="119999"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 name="Shape 231"/>
        <p:cNvGrpSpPr/>
        <p:nvPr/>
      </p:nvGrpSpPr>
      <p:grpSpPr>
        <a:xfrm>
          <a:off x="0" y="0"/>
          <a:ext cx="0" cy="0"/>
        </a:xfrm>
      </p:grpSpPr>
      <p:sp>
        <p:nvSpPr>
          <p:cNvPr id="232" name="Google Shape;232;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ct val="0"/>
              </a:spcBef>
              <a:spcAft>
                <a:spcPct val="0"/>
              </a:spcAft>
              <a:buNone/>
            </a:pPr>
            <a:endParaRPr/>
          </a:p>
        </p:txBody>
      </p:sp>
      <p:sp>
        <p:nvSpPr>
          <p:cNvPr id="233" name="Google Shape;233;p8:notes"/>
          <p:cNvSpPr>
            <a:spLocks noGrp="1" noRot="1" noChangeAspect="1"/>
          </p:cNvSpPr>
          <p:nvPr>
            <p:ph type="sldImg" idx="2"/>
          </p:nvPr>
        </p:nvSpPr>
        <p:spPr>
          <a:xfrm>
            <a:off x="685800" y="1143000"/>
            <a:ext cx="5486400" cy="3086100"/>
          </a:xfrm>
          <a:custGeom>
            <a:rect l="l" t="t" r="r" b="b"/>
            <a:pathLst>
              <a:path w="119999" h="119999"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 name="Shape 176">
          <a:extLst>
            <a:ext uri="{FF2B5EF4-FFF2-40B4-BE49-F238E27FC236}">
              <a16:creationId xmlns:a16="http://schemas.microsoft.com/office/drawing/2014/main" id="{F65E0D1D-7667-AE5F-741F-D9D88FC0E329}"/>
            </a:ext>
          </a:extLst>
        </p:cNvPr>
        <p:cNvGrpSpPr/>
        <p:nvPr/>
      </p:nvGrpSpPr>
      <p:grpSpPr>
        <a:xfrm>
          <a:off x="0" y="0"/>
          <a:ext cx="0" cy="0"/>
        </a:xfrm>
      </p:grpSpPr>
      <p:sp>
        <p:nvSpPr>
          <p:cNvPr id="177" name="Google Shape;177;p2:notes">
            <a:extLst>
              <a:ext uri="{FF2B5EF4-FFF2-40B4-BE49-F238E27FC236}">
                <a16:creationId xmlns:a16="http://schemas.microsoft.com/office/drawing/2014/main" id="{E6D74AEB-5FE3-6631-7601-390ED090A56B}"/>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ct val="0"/>
              </a:spcBef>
              <a:spcAft>
                <a:spcPct val="0"/>
              </a:spcAft>
              <a:buNone/>
            </a:pPr>
            <a:endParaRPr/>
          </a:p>
        </p:txBody>
      </p:sp>
      <p:sp>
        <p:nvSpPr>
          <p:cNvPr id="178" name="Google Shape;178;p2:notes">
            <a:extLst>
              <a:ext uri="{FF2B5EF4-FFF2-40B4-BE49-F238E27FC236}">
                <a16:creationId xmlns:a16="http://schemas.microsoft.com/office/drawing/2014/main" id="{406B5B2F-6340-76BC-E4AF-D3BCB12FFE82}"/>
              </a:ext>
            </a:extLst>
          </p:cNvPr>
          <p:cNvSpPr>
            <a:spLocks noGrp="1" noRot="1" noChangeAspect="1"/>
          </p:cNvSpPr>
          <p:nvPr>
            <p:ph type="sldImg" idx="2"/>
          </p:nvPr>
        </p:nvSpPr>
        <p:spPr>
          <a:xfrm>
            <a:off x="685800" y="1143000"/>
            <a:ext cx="5486400" cy="3086100"/>
          </a:xfrm>
          <a:custGeom>
            <a:rect l="l" t="t" r="r" b="b"/>
            <a:pathLst>
              <a:path w="119999" h="119999" extrusionOk="0">
                <a:moveTo>
                  <a:pt x="0" y="0"/>
                </a:moveTo>
                <a:lnTo>
                  <a:pt x="120000" y="0"/>
                </a:lnTo>
                <a:lnTo>
                  <a:pt x="120000" y="120000"/>
                </a:lnTo>
                <a:lnTo>
                  <a:pt x="0" y="120000"/>
                </a:lnTo>
                <a:close/>
              </a:path>
            </a:pathLst>
          </a:custGeom>
        </p:spPr>
      </p:sp>
    </p:spTree>
    <p:extLst>
      <p:ext uri="{BB962C8B-B14F-4D97-AF65-F5344CB8AC3E}">
        <p14:creationId val="3369700696"/>
      </p:ext>
    </p:extLst>
  </p:cSld>
  <p:clrMapOvr>
    <a:masterClrMapping/>
  </p:clrMapOvr>
</p:notes>
</file>

<file path=ppt/notesSlides/notesSlide1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 name="Shape 176">
          <a:extLst>
            <a:ext uri="{FF2B5EF4-FFF2-40B4-BE49-F238E27FC236}">
              <a16:creationId xmlns:a16="http://schemas.microsoft.com/office/drawing/2014/main" id="{8D9574C4-36BA-5873-E86A-46E30D0D2A8E}"/>
            </a:ext>
          </a:extLst>
        </p:cNvPr>
        <p:cNvGrpSpPr/>
        <p:nvPr/>
      </p:nvGrpSpPr>
      <p:grpSpPr>
        <a:xfrm>
          <a:off x="0" y="0"/>
          <a:ext cx="0" cy="0"/>
        </a:xfrm>
      </p:grpSpPr>
      <p:sp>
        <p:nvSpPr>
          <p:cNvPr id="177" name="Google Shape;177;p2:notes">
            <a:extLst>
              <a:ext uri="{FF2B5EF4-FFF2-40B4-BE49-F238E27FC236}">
                <a16:creationId xmlns:a16="http://schemas.microsoft.com/office/drawing/2014/main" id="{4D527838-E924-B146-80F3-E03D8CB0FCF1}"/>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ct val="0"/>
              </a:spcBef>
              <a:spcAft>
                <a:spcPct val="0"/>
              </a:spcAft>
              <a:buNone/>
            </a:pPr>
            <a:endParaRPr/>
          </a:p>
        </p:txBody>
      </p:sp>
      <p:sp>
        <p:nvSpPr>
          <p:cNvPr id="178" name="Google Shape;178;p2:notes">
            <a:extLst>
              <a:ext uri="{FF2B5EF4-FFF2-40B4-BE49-F238E27FC236}">
                <a16:creationId xmlns:a16="http://schemas.microsoft.com/office/drawing/2014/main" id="{C1541D18-3C99-5B10-E69A-61A5A058E15A}"/>
              </a:ext>
            </a:extLst>
          </p:cNvPr>
          <p:cNvSpPr>
            <a:spLocks noGrp="1" noRot="1" noChangeAspect="1"/>
          </p:cNvSpPr>
          <p:nvPr>
            <p:ph type="sldImg" idx="2"/>
          </p:nvPr>
        </p:nvSpPr>
        <p:spPr>
          <a:xfrm>
            <a:off x="685800" y="1143000"/>
            <a:ext cx="5486400" cy="3086100"/>
          </a:xfrm>
          <a:custGeom>
            <a:rect l="l" t="t" r="r" b="b"/>
            <a:pathLst>
              <a:path w="119999" h="119999" extrusionOk="0">
                <a:moveTo>
                  <a:pt x="0" y="0"/>
                </a:moveTo>
                <a:lnTo>
                  <a:pt x="120000" y="0"/>
                </a:lnTo>
                <a:lnTo>
                  <a:pt x="120000" y="120000"/>
                </a:lnTo>
                <a:lnTo>
                  <a:pt x="0" y="120000"/>
                </a:lnTo>
                <a:close/>
              </a:path>
            </a:pathLst>
          </a:custGeom>
        </p:spPr>
      </p:sp>
    </p:spTree>
    <p:extLst>
      <p:ext uri="{BB962C8B-B14F-4D97-AF65-F5344CB8AC3E}">
        <p14:creationId val="989350686"/>
      </p:ext>
    </p:extLst>
  </p:cSld>
  <p:clrMapOvr>
    <a:masterClrMapping/>
  </p:clrMapOvr>
</p:notes>
</file>

<file path=ppt/notesSlides/notesSlide1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 name="Shape 176">
          <a:extLst>
            <a:ext uri="{FF2B5EF4-FFF2-40B4-BE49-F238E27FC236}">
              <a16:creationId xmlns:a16="http://schemas.microsoft.com/office/drawing/2014/main" id="{06B1B883-3393-79E7-9608-1AEC25568EA2}"/>
            </a:ext>
          </a:extLst>
        </p:cNvPr>
        <p:cNvGrpSpPr/>
        <p:nvPr/>
      </p:nvGrpSpPr>
      <p:grpSpPr>
        <a:xfrm>
          <a:off x="0" y="0"/>
          <a:ext cx="0" cy="0"/>
        </a:xfrm>
      </p:grpSpPr>
      <p:sp>
        <p:nvSpPr>
          <p:cNvPr id="177" name="Google Shape;177;p2:notes">
            <a:extLst>
              <a:ext uri="{FF2B5EF4-FFF2-40B4-BE49-F238E27FC236}">
                <a16:creationId xmlns:a16="http://schemas.microsoft.com/office/drawing/2014/main" id="{8A65A555-0130-67D0-97BD-17EB156D7B10}"/>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ct val="0"/>
              </a:spcBef>
              <a:spcAft>
                <a:spcPct val="0"/>
              </a:spcAft>
              <a:buNone/>
            </a:pPr>
            <a:endParaRPr/>
          </a:p>
        </p:txBody>
      </p:sp>
      <p:sp>
        <p:nvSpPr>
          <p:cNvPr id="178" name="Google Shape;178;p2:notes">
            <a:extLst>
              <a:ext uri="{FF2B5EF4-FFF2-40B4-BE49-F238E27FC236}">
                <a16:creationId xmlns:a16="http://schemas.microsoft.com/office/drawing/2014/main" id="{162DEAB9-BE11-5CC0-1B1E-E0D03226ADBE}"/>
              </a:ext>
            </a:extLst>
          </p:cNvPr>
          <p:cNvSpPr>
            <a:spLocks noGrp="1" noRot="1" noChangeAspect="1"/>
          </p:cNvSpPr>
          <p:nvPr>
            <p:ph type="sldImg" idx="2"/>
          </p:nvPr>
        </p:nvSpPr>
        <p:spPr>
          <a:xfrm>
            <a:off x="685800" y="1143000"/>
            <a:ext cx="5486400" cy="3086100"/>
          </a:xfrm>
          <a:custGeom>
            <a:rect l="l" t="t" r="r" b="b"/>
            <a:pathLst>
              <a:path w="119999" h="119999" extrusionOk="0">
                <a:moveTo>
                  <a:pt x="0" y="0"/>
                </a:moveTo>
                <a:lnTo>
                  <a:pt x="120000" y="0"/>
                </a:lnTo>
                <a:lnTo>
                  <a:pt x="120000" y="120000"/>
                </a:lnTo>
                <a:lnTo>
                  <a:pt x="0" y="120000"/>
                </a:lnTo>
                <a:close/>
              </a:path>
            </a:pathLst>
          </a:custGeom>
        </p:spPr>
      </p:sp>
    </p:spTree>
    <p:extLst>
      <p:ext uri="{BB962C8B-B14F-4D97-AF65-F5344CB8AC3E}">
        <p14:creationId val="2320768396"/>
      </p:ext>
    </p:extLst>
  </p:cSld>
  <p:clrMapOvr>
    <a:masterClrMapping/>
  </p:clrMapOvr>
</p:notes>
</file>

<file path=ppt/notesSlides/notesSlide1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 name="Shape 176">
          <a:extLst>
            <a:ext uri="{FF2B5EF4-FFF2-40B4-BE49-F238E27FC236}">
              <a16:creationId xmlns:a16="http://schemas.microsoft.com/office/drawing/2014/main" id="{BE4A248A-7D52-BFD2-671B-64676B7E49ED}"/>
            </a:ext>
          </a:extLst>
        </p:cNvPr>
        <p:cNvGrpSpPr/>
        <p:nvPr/>
      </p:nvGrpSpPr>
      <p:grpSpPr>
        <a:xfrm>
          <a:off x="0" y="0"/>
          <a:ext cx="0" cy="0"/>
        </a:xfrm>
      </p:grpSpPr>
      <p:sp>
        <p:nvSpPr>
          <p:cNvPr id="177" name="Google Shape;177;p2:notes">
            <a:extLst>
              <a:ext uri="{FF2B5EF4-FFF2-40B4-BE49-F238E27FC236}">
                <a16:creationId xmlns:a16="http://schemas.microsoft.com/office/drawing/2014/main" id="{357F924B-6FD0-E39F-DC08-216EB07E36AF}"/>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ct val="0"/>
              </a:spcBef>
              <a:spcAft>
                <a:spcPct val="0"/>
              </a:spcAft>
              <a:buNone/>
            </a:pPr>
            <a:endParaRPr/>
          </a:p>
        </p:txBody>
      </p:sp>
      <p:sp>
        <p:nvSpPr>
          <p:cNvPr id="178" name="Google Shape;178;p2:notes">
            <a:extLst>
              <a:ext uri="{FF2B5EF4-FFF2-40B4-BE49-F238E27FC236}">
                <a16:creationId xmlns:a16="http://schemas.microsoft.com/office/drawing/2014/main" id="{F0094C65-3CF2-3EBE-5458-5E92A3DB028D}"/>
              </a:ext>
            </a:extLst>
          </p:cNvPr>
          <p:cNvSpPr>
            <a:spLocks noGrp="1" noRot="1" noChangeAspect="1"/>
          </p:cNvSpPr>
          <p:nvPr>
            <p:ph type="sldImg" idx="2"/>
          </p:nvPr>
        </p:nvSpPr>
        <p:spPr>
          <a:xfrm>
            <a:off x="685800" y="1143000"/>
            <a:ext cx="5486400" cy="3086100"/>
          </a:xfrm>
          <a:custGeom>
            <a:rect l="l" t="t" r="r" b="b"/>
            <a:pathLst>
              <a:path w="119999" h="119999" extrusionOk="0">
                <a:moveTo>
                  <a:pt x="0" y="0"/>
                </a:moveTo>
                <a:lnTo>
                  <a:pt x="120000" y="0"/>
                </a:lnTo>
                <a:lnTo>
                  <a:pt x="120000" y="120000"/>
                </a:lnTo>
                <a:lnTo>
                  <a:pt x="0" y="120000"/>
                </a:lnTo>
                <a:close/>
              </a:path>
            </a:pathLst>
          </a:custGeom>
        </p:spPr>
      </p:sp>
    </p:spTree>
    <p:extLst>
      <p:ext uri="{BB962C8B-B14F-4D97-AF65-F5344CB8AC3E}">
        <p14:creationId val="1588434777"/>
      </p:ext>
    </p:extLst>
  </p:cSld>
  <p:clrMapOvr>
    <a:masterClrMapping/>
  </p:clrMapOvr>
</p:notes>
</file>

<file path=ppt/notesSlides/notesSlide1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 name="Shape 176">
          <a:extLst>
            <a:ext uri="{FF2B5EF4-FFF2-40B4-BE49-F238E27FC236}">
              <a16:creationId xmlns:a16="http://schemas.microsoft.com/office/drawing/2014/main" id="{BF5F86E0-67E2-E3F0-130C-F9A4965F4CEC}"/>
            </a:ext>
          </a:extLst>
        </p:cNvPr>
        <p:cNvGrpSpPr/>
        <p:nvPr/>
      </p:nvGrpSpPr>
      <p:grpSpPr>
        <a:xfrm>
          <a:off x="0" y="0"/>
          <a:ext cx="0" cy="0"/>
        </a:xfrm>
      </p:grpSpPr>
      <p:sp>
        <p:nvSpPr>
          <p:cNvPr id="177" name="Google Shape;177;p2:notes">
            <a:extLst>
              <a:ext uri="{FF2B5EF4-FFF2-40B4-BE49-F238E27FC236}">
                <a16:creationId xmlns:a16="http://schemas.microsoft.com/office/drawing/2014/main" id="{6F7696BC-8EC7-591E-1254-31F7BF66CC3D}"/>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ct val="0"/>
              </a:spcBef>
              <a:spcAft>
                <a:spcPct val="0"/>
              </a:spcAft>
              <a:buNone/>
            </a:pPr>
            <a:endParaRPr/>
          </a:p>
        </p:txBody>
      </p:sp>
      <p:sp>
        <p:nvSpPr>
          <p:cNvPr id="178" name="Google Shape;178;p2:notes">
            <a:extLst>
              <a:ext uri="{FF2B5EF4-FFF2-40B4-BE49-F238E27FC236}">
                <a16:creationId xmlns:a16="http://schemas.microsoft.com/office/drawing/2014/main" id="{AE09167B-EBD5-0ACE-7BC1-BC6CBF29D934}"/>
              </a:ext>
            </a:extLst>
          </p:cNvPr>
          <p:cNvSpPr>
            <a:spLocks noGrp="1" noRot="1" noChangeAspect="1"/>
          </p:cNvSpPr>
          <p:nvPr>
            <p:ph type="sldImg" idx="2"/>
          </p:nvPr>
        </p:nvSpPr>
        <p:spPr>
          <a:xfrm>
            <a:off x="685800" y="1143000"/>
            <a:ext cx="5486400" cy="3086100"/>
          </a:xfrm>
          <a:custGeom>
            <a:rect l="l" t="t" r="r" b="b"/>
            <a:pathLst>
              <a:path w="119999" h="119999" extrusionOk="0">
                <a:moveTo>
                  <a:pt x="0" y="0"/>
                </a:moveTo>
                <a:lnTo>
                  <a:pt x="120000" y="0"/>
                </a:lnTo>
                <a:lnTo>
                  <a:pt x="120000" y="120000"/>
                </a:lnTo>
                <a:lnTo>
                  <a:pt x="0" y="120000"/>
                </a:lnTo>
                <a:close/>
              </a:path>
            </a:pathLst>
          </a:custGeom>
        </p:spPr>
      </p:sp>
    </p:spTree>
    <p:extLst>
      <p:ext uri="{BB962C8B-B14F-4D97-AF65-F5344CB8AC3E}">
        <p14:creationId val="2246734264"/>
      </p:ext>
    </p:extLst>
  </p:cSld>
  <p:clrMapOvr>
    <a:masterClrMapping/>
  </p:clrMapOvr>
</p:notes>
</file>

<file path=ppt/notesSlides/notesSlide1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 name="Shape 166"/>
        <p:cNvGrpSpPr/>
        <p:nvPr/>
      </p:nvGrpSpPr>
      <p:grpSpPr>
        <a:xfrm>
          <a:off x="0" y="0"/>
          <a:ext cx="0" cy="0"/>
        </a:xfrm>
      </p:grpSpPr>
      <p:sp>
        <p:nvSpPr>
          <p:cNvPr id="167" name="Google Shape;167;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ct val="0"/>
              </a:spcBef>
              <a:spcAft>
                <a:spcPct val="0"/>
              </a:spcAft>
              <a:buNone/>
            </a:pPr>
            <a:endParaRPr/>
          </a:p>
        </p:txBody>
      </p:sp>
      <p:sp>
        <p:nvSpPr>
          <p:cNvPr id="168" name="Google Shape;168;p1:notes"/>
          <p:cNvSpPr>
            <a:spLocks noGrp="1" noRot="1" noChangeAspect="1"/>
          </p:cNvSpPr>
          <p:nvPr>
            <p:ph type="sldImg" idx="2"/>
          </p:nvPr>
        </p:nvSpPr>
        <p:spPr>
          <a:xfrm>
            <a:off x="685800" y="1143000"/>
            <a:ext cx="5486400" cy="3086100"/>
          </a:xfrm>
          <a:custGeom>
            <a:rect l="l" t="t" r="r" b="b"/>
            <a:pathLst>
              <a:path w="119999" h="119999"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 name="Shape 176">
          <a:extLst>
            <a:ext uri="{FF2B5EF4-FFF2-40B4-BE49-F238E27FC236}">
              <a16:creationId xmlns:a16="http://schemas.microsoft.com/office/drawing/2014/main" id="{35F8E212-2DA1-2B0D-9F8E-5D14C02E6334}"/>
            </a:ext>
          </a:extLst>
        </p:cNvPr>
        <p:cNvGrpSpPr/>
        <p:nvPr/>
      </p:nvGrpSpPr>
      <p:grpSpPr>
        <a:xfrm>
          <a:off x="0" y="0"/>
          <a:ext cx="0" cy="0"/>
        </a:xfrm>
      </p:grpSpPr>
      <p:sp>
        <p:nvSpPr>
          <p:cNvPr id="177" name="Google Shape;177;p2:notes">
            <a:extLst>
              <a:ext uri="{FF2B5EF4-FFF2-40B4-BE49-F238E27FC236}">
                <a16:creationId xmlns:a16="http://schemas.microsoft.com/office/drawing/2014/main" id="{AFBB70DC-4138-3867-72E7-3A12250A4FC4}"/>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ct val="0"/>
              </a:spcBef>
              <a:spcAft>
                <a:spcPct val="0"/>
              </a:spcAft>
              <a:buNone/>
            </a:pPr>
            <a:endParaRPr/>
          </a:p>
        </p:txBody>
      </p:sp>
      <p:sp>
        <p:nvSpPr>
          <p:cNvPr id="178" name="Google Shape;178;p2:notes">
            <a:extLst>
              <a:ext uri="{FF2B5EF4-FFF2-40B4-BE49-F238E27FC236}">
                <a16:creationId xmlns:a16="http://schemas.microsoft.com/office/drawing/2014/main" id="{58F7ECFC-C580-0577-DE92-94C88B165951}"/>
              </a:ext>
            </a:extLst>
          </p:cNvPr>
          <p:cNvSpPr>
            <a:spLocks noGrp="1" noRot="1" noChangeAspect="1"/>
          </p:cNvSpPr>
          <p:nvPr>
            <p:ph type="sldImg" idx="2"/>
          </p:nvPr>
        </p:nvSpPr>
        <p:spPr>
          <a:xfrm>
            <a:off x="685800" y="1143000"/>
            <a:ext cx="5486400" cy="3086100"/>
          </a:xfrm>
          <a:custGeom>
            <a:rect l="l" t="t" r="r" b="b"/>
            <a:pathLst>
              <a:path w="119999" h="119999" extrusionOk="0">
                <a:moveTo>
                  <a:pt x="0" y="0"/>
                </a:moveTo>
                <a:lnTo>
                  <a:pt x="120000" y="0"/>
                </a:lnTo>
                <a:lnTo>
                  <a:pt x="120000" y="120000"/>
                </a:lnTo>
                <a:lnTo>
                  <a:pt x="0" y="120000"/>
                </a:lnTo>
                <a:close/>
              </a:path>
            </a:pathLst>
          </a:custGeom>
        </p:spPr>
      </p:sp>
    </p:spTree>
    <p:extLst>
      <p:ext uri="{BB962C8B-B14F-4D97-AF65-F5344CB8AC3E}">
        <p14:creationId val="732484515"/>
      </p:ext>
    </p:extLst>
  </p:cSld>
  <p:clrMapOvr>
    <a:masterClrMapping/>
  </p:clrMapOvr>
</p:notes>
</file>

<file path=ppt/notesSlides/notesSlide1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 name="Shape 176">
          <a:extLst>
            <a:ext uri="{FF2B5EF4-FFF2-40B4-BE49-F238E27FC236}">
              <a16:creationId xmlns:a16="http://schemas.microsoft.com/office/drawing/2014/main" id="{127C7755-2B2A-6EBD-DBD4-607CA0ADCFF4}"/>
            </a:ext>
          </a:extLst>
        </p:cNvPr>
        <p:cNvGrpSpPr/>
        <p:nvPr/>
      </p:nvGrpSpPr>
      <p:grpSpPr>
        <a:xfrm>
          <a:off x="0" y="0"/>
          <a:ext cx="0" cy="0"/>
        </a:xfrm>
      </p:grpSpPr>
      <p:sp>
        <p:nvSpPr>
          <p:cNvPr id="177" name="Google Shape;177;p2:notes">
            <a:extLst>
              <a:ext uri="{FF2B5EF4-FFF2-40B4-BE49-F238E27FC236}">
                <a16:creationId xmlns:a16="http://schemas.microsoft.com/office/drawing/2014/main" id="{ED43989F-1331-09AC-BE49-47E27880C234}"/>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ct val="0"/>
              </a:spcBef>
              <a:spcAft>
                <a:spcPct val="0"/>
              </a:spcAft>
              <a:buNone/>
            </a:pPr>
            <a:endParaRPr/>
          </a:p>
        </p:txBody>
      </p:sp>
      <p:sp>
        <p:nvSpPr>
          <p:cNvPr id="178" name="Google Shape;178;p2:notes">
            <a:extLst>
              <a:ext uri="{FF2B5EF4-FFF2-40B4-BE49-F238E27FC236}">
                <a16:creationId xmlns:a16="http://schemas.microsoft.com/office/drawing/2014/main" id="{38C938F2-8D7D-D181-9E4C-795C3FAD71FB}"/>
              </a:ext>
            </a:extLst>
          </p:cNvPr>
          <p:cNvSpPr>
            <a:spLocks noGrp="1" noRot="1" noChangeAspect="1"/>
          </p:cNvSpPr>
          <p:nvPr>
            <p:ph type="sldImg" idx="2"/>
          </p:nvPr>
        </p:nvSpPr>
        <p:spPr>
          <a:xfrm>
            <a:off x="685800" y="1143000"/>
            <a:ext cx="5486400" cy="3086100"/>
          </a:xfrm>
          <a:custGeom>
            <a:rect l="l" t="t" r="r" b="b"/>
            <a:pathLst>
              <a:path w="119999" h="119999" extrusionOk="0">
                <a:moveTo>
                  <a:pt x="0" y="0"/>
                </a:moveTo>
                <a:lnTo>
                  <a:pt x="120000" y="0"/>
                </a:lnTo>
                <a:lnTo>
                  <a:pt x="120000" y="120000"/>
                </a:lnTo>
                <a:lnTo>
                  <a:pt x="0" y="120000"/>
                </a:lnTo>
                <a:close/>
              </a:path>
            </a:pathLst>
          </a:custGeom>
        </p:spPr>
      </p:sp>
    </p:spTree>
    <p:extLst>
      <p:ext uri="{BB962C8B-B14F-4D97-AF65-F5344CB8AC3E}">
        <p14:creationId val="409989147"/>
      </p:ext>
    </p:extLst>
  </p:cSld>
  <p:clrMapOvr>
    <a:masterClrMapping/>
  </p:clrMapOvr>
</p:notes>
</file>

<file path=ppt/notesSlides/notesSlide2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 name="Shape 231"/>
        <p:cNvGrpSpPr/>
        <p:nvPr/>
      </p:nvGrpSpPr>
      <p:grpSpPr>
        <a:xfrm>
          <a:off x="0" y="0"/>
          <a:ext cx="0" cy="0"/>
        </a:xfrm>
      </p:grpSpPr>
      <p:sp>
        <p:nvSpPr>
          <p:cNvPr id="232" name="Google Shape;232;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ct val="0"/>
              </a:spcBef>
              <a:spcAft>
                <a:spcPct val="0"/>
              </a:spcAft>
              <a:buNone/>
            </a:pPr>
            <a:endParaRPr/>
          </a:p>
        </p:txBody>
      </p:sp>
      <p:sp>
        <p:nvSpPr>
          <p:cNvPr id="233" name="Google Shape;233;p8:notes"/>
          <p:cNvSpPr>
            <a:spLocks noGrp="1" noRot="1" noChangeAspect="1"/>
          </p:cNvSpPr>
          <p:nvPr>
            <p:ph type="sldImg" idx="2"/>
          </p:nvPr>
        </p:nvSpPr>
        <p:spPr>
          <a:xfrm>
            <a:off x="685800" y="1143000"/>
            <a:ext cx="5486400" cy="3086100"/>
          </a:xfrm>
          <a:custGeom>
            <a:rect l="l" t="t" r="r" b="b"/>
            <a:pathLst>
              <a:path w="119999" h="119999"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 name="Shape 176">
          <a:extLst>
            <a:ext uri="{FF2B5EF4-FFF2-40B4-BE49-F238E27FC236}">
              <a16:creationId xmlns:a16="http://schemas.microsoft.com/office/drawing/2014/main" id="{F65E0D1D-7667-AE5F-741F-D9D88FC0E329}"/>
            </a:ext>
          </a:extLst>
        </p:cNvPr>
        <p:cNvGrpSpPr/>
        <p:nvPr/>
      </p:nvGrpSpPr>
      <p:grpSpPr>
        <a:xfrm>
          <a:off x="0" y="0"/>
          <a:ext cx="0" cy="0"/>
        </a:xfrm>
      </p:grpSpPr>
      <p:sp>
        <p:nvSpPr>
          <p:cNvPr id="177" name="Google Shape;177;p2:notes">
            <a:extLst>
              <a:ext uri="{FF2B5EF4-FFF2-40B4-BE49-F238E27FC236}">
                <a16:creationId xmlns:a16="http://schemas.microsoft.com/office/drawing/2014/main" id="{E6D74AEB-5FE3-6631-7601-390ED090A56B}"/>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ct val="0"/>
              </a:spcBef>
              <a:spcAft>
                <a:spcPct val="0"/>
              </a:spcAft>
              <a:buNone/>
            </a:pPr>
            <a:endParaRPr/>
          </a:p>
        </p:txBody>
      </p:sp>
      <p:sp>
        <p:nvSpPr>
          <p:cNvPr id="178" name="Google Shape;178;p2:notes">
            <a:extLst>
              <a:ext uri="{FF2B5EF4-FFF2-40B4-BE49-F238E27FC236}">
                <a16:creationId xmlns:a16="http://schemas.microsoft.com/office/drawing/2014/main" id="{406B5B2F-6340-76BC-E4AF-D3BCB12FFE82}"/>
              </a:ext>
            </a:extLst>
          </p:cNvPr>
          <p:cNvSpPr>
            <a:spLocks noGrp="1" noRot="1" noChangeAspect="1"/>
          </p:cNvSpPr>
          <p:nvPr>
            <p:ph type="sldImg" idx="2"/>
          </p:nvPr>
        </p:nvSpPr>
        <p:spPr>
          <a:xfrm>
            <a:off x="685800" y="1143000"/>
            <a:ext cx="5486400" cy="3086100"/>
          </a:xfrm>
          <a:custGeom>
            <a:rect l="l" t="t" r="r" b="b"/>
            <a:pathLst>
              <a:path w="119999" h="119999" extrusionOk="0">
                <a:moveTo>
                  <a:pt x="0" y="0"/>
                </a:moveTo>
                <a:lnTo>
                  <a:pt x="120000" y="0"/>
                </a:lnTo>
                <a:lnTo>
                  <a:pt x="120000" y="120000"/>
                </a:lnTo>
                <a:lnTo>
                  <a:pt x="0" y="120000"/>
                </a:lnTo>
                <a:close/>
              </a:path>
            </a:pathLst>
          </a:custGeom>
        </p:spPr>
      </p:sp>
    </p:spTree>
    <p:extLst>
      <p:ext uri="{BB962C8B-B14F-4D97-AF65-F5344CB8AC3E}">
        <p14:creationId val="3369700696"/>
      </p:ext>
    </p:extLst>
  </p:cSld>
  <p:clrMapOvr>
    <a:masterClrMapping/>
  </p:clrMapOvr>
</p:notes>
</file>

<file path=ppt/notesSlides/notesSlide2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 name="Shape 176">
          <a:extLst>
            <a:ext uri="{FF2B5EF4-FFF2-40B4-BE49-F238E27FC236}">
              <a16:creationId xmlns:a16="http://schemas.microsoft.com/office/drawing/2014/main" id="{8D9574C4-36BA-5873-E86A-46E30D0D2A8E}"/>
            </a:ext>
          </a:extLst>
        </p:cNvPr>
        <p:cNvGrpSpPr/>
        <p:nvPr/>
      </p:nvGrpSpPr>
      <p:grpSpPr>
        <a:xfrm>
          <a:off x="0" y="0"/>
          <a:ext cx="0" cy="0"/>
        </a:xfrm>
      </p:grpSpPr>
      <p:sp>
        <p:nvSpPr>
          <p:cNvPr id="177" name="Google Shape;177;p2:notes">
            <a:extLst>
              <a:ext uri="{FF2B5EF4-FFF2-40B4-BE49-F238E27FC236}">
                <a16:creationId xmlns:a16="http://schemas.microsoft.com/office/drawing/2014/main" id="{4D527838-E924-B146-80F3-E03D8CB0FCF1}"/>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ct val="0"/>
              </a:spcBef>
              <a:spcAft>
                <a:spcPct val="0"/>
              </a:spcAft>
              <a:buNone/>
            </a:pPr>
            <a:endParaRPr/>
          </a:p>
        </p:txBody>
      </p:sp>
      <p:sp>
        <p:nvSpPr>
          <p:cNvPr id="178" name="Google Shape;178;p2:notes">
            <a:extLst>
              <a:ext uri="{FF2B5EF4-FFF2-40B4-BE49-F238E27FC236}">
                <a16:creationId xmlns:a16="http://schemas.microsoft.com/office/drawing/2014/main" id="{C1541D18-3C99-5B10-E69A-61A5A058E15A}"/>
              </a:ext>
            </a:extLst>
          </p:cNvPr>
          <p:cNvSpPr>
            <a:spLocks noGrp="1" noRot="1" noChangeAspect="1"/>
          </p:cNvSpPr>
          <p:nvPr>
            <p:ph type="sldImg" idx="2"/>
          </p:nvPr>
        </p:nvSpPr>
        <p:spPr>
          <a:xfrm>
            <a:off x="685800" y="1143000"/>
            <a:ext cx="5486400" cy="3086100"/>
          </a:xfrm>
          <a:custGeom>
            <a:rect l="l" t="t" r="r" b="b"/>
            <a:pathLst>
              <a:path w="119999" h="119999" extrusionOk="0">
                <a:moveTo>
                  <a:pt x="0" y="0"/>
                </a:moveTo>
                <a:lnTo>
                  <a:pt x="120000" y="0"/>
                </a:lnTo>
                <a:lnTo>
                  <a:pt x="120000" y="120000"/>
                </a:lnTo>
                <a:lnTo>
                  <a:pt x="0" y="120000"/>
                </a:lnTo>
                <a:close/>
              </a:path>
            </a:pathLst>
          </a:custGeom>
        </p:spPr>
      </p:sp>
    </p:spTree>
    <p:extLst>
      <p:ext uri="{BB962C8B-B14F-4D97-AF65-F5344CB8AC3E}">
        <p14:creationId val="989350686"/>
      </p:ext>
    </p:extLst>
  </p:cSld>
  <p:clrMapOvr>
    <a:masterClrMapping/>
  </p:clrMapOvr>
</p:notes>
</file>

<file path=ppt/notesSlides/notesSlide2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 name="Shape 176">
          <a:extLst>
            <a:ext uri="{FF2B5EF4-FFF2-40B4-BE49-F238E27FC236}">
              <a16:creationId xmlns:a16="http://schemas.microsoft.com/office/drawing/2014/main" id="{06B1B883-3393-79E7-9608-1AEC25568EA2}"/>
            </a:ext>
          </a:extLst>
        </p:cNvPr>
        <p:cNvGrpSpPr/>
        <p:nvPr/>
      </p:nvGrpSpPr>
      <p:grpSpPr>
        <a:xfrm>
          <a:off x="0" y="0"/>
          <a:ext cx="0" cy="0"/>
        </a:xfrm>
      </p:grpSpPr>
      <p:sp>
        <p:nvSpPr>
          <p:cNvPr id="177" name="Google Shape;177;p2:notes">
            <a:extLst>
              <a:ext uri="{FF2B5EF4-FFF2-40B4-BE49-F238E27FC236}">
                <a16:creationId xmlns:a16="http://schemas.microsoft.com/office/drawing/2014/main" id="{8A65A555-0130-67D0-97BD-17EB156D7B10}"/>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ct val="0"/>
              </a:spcBef>
              <a:spcAft>
                <a:spcPct val="0"/>
              </a:spcAft>
              <a:buNone/>
            </a:pPr>
            <a:endParaRPr/>
          </a:p>
        </p:txBody>
      </p:sp>
      <p:sp>
        <p:nvSpPr>
          <p:cNvPr id="178" name="Google Shape;178;p2:notes">
            <a:extLst>
              <a:ext uri="{FF2B5EF4-FFF2-40B4-BE49-F238E27FC236}">
                <a16:creationId xmlns:a16="http://schemas.microsoft.com/office/drawing/2014/main" id="{162DEAB9-BE11-5CC0-1B1E-E0D03226ADBE}"/>
              </a:ext>
            </a:extLst>
          </p:cNvPr>
          <p:cNvSpPr>
            <a:spLocks noGrp="1" noRot="1" noChangeAspect="1"/>
          </p:cNvSpPr>
          <p:nvPr>
            <p:ph type="sldImg" idx="2"/>
          </p:nvPr>
        </p:nvSpPr>
        <p:spPr>
          <a:xfrm>
            <a:off x="685800" y="1143000"/>
            <a:ext cx="5486400" cy="3086100"/>
          </a:xfrm>
          <a:custGeom>
            <a:rect l="l" t="t" r="r" b="b"/>
            <a:pathLst>
              <a:path w="119999" h="119999" extrusionOk="0">
                <a:moveTo>
                  <a:pt x="0" y="0"/>
                </a:moveTo>
                <a:lnTo>
                  <a:pt x="120000" y="0"/>
                </a:lnTo>
                <a:lnTo>
                  <a:pt x="120000" y="120000"/>
                </a:lnTo>
                <a:lnTo>
                  <a:pt x="0" y="120000"/>
                </a:lnTo>
                <a:close/>
              </a:path>
            </a:pathLst>
          </a:custGeom>
        </p:spPr>
      </p:sp>
    </p:spTree>
    <p:extLst>
      <p:ext uri="{BB962C8B-B14F-4D97-AF65-F5344CB8AC3E}">
        <p14:creationId val="2320768396"/>
      </p:ext>
    </p:extLst>
  </p:cSld>
  <p:clrMapOvr>
    <a:masterClrMapping/>
  </p:clrMapOvr>
</p:notes>
</file>

<file path=ppt/notesSlides/notesSlide2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 name="Shape 176">
          <a:extLst>
            <a:ext uri="{FF2B5EF4-FFF2-40B4-BE49-F238E27FC236}">
              <a16:creationId xmlns:a16="http://schemas.microsoft.com/office/drawing/2014/main" id="{BE4A248A-7D52-BFD2-671B-64676B7E49ED}"/>
            </a:ext>
          </a:extLst>
        </p:cNvPr>
        <p:cNvGrpSpPr/>
        <p:nvPr/>
      </p:nvGrpSpPr>
      <p:grpSpPr>
        <a:xfrm>
          <a:off x="0" y="0"/>
          <a:ext cx="0" cy="0"/>
        </a:xfrm>
      </p:grpSpPr>
      <p:sp>
        <p:nvSpPr>
          <p:cNvPr id="177" name="Google Shape;177;p2:notes">
            <a:extLst>
              <a:ext uri="{FF2B5EF4-FFF2-40B4-BE49-F238E27FC236}">
                <a16:creationId xmlns:a16="http://schemas.microsoft.com/office/drawing/2014/main" id="{357F924B-6FD0-E39F-DC08-216EB07E36AF}"/>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ct val="0"/>
              </a:spcBef>
              <a:spcAft>
                <a:spcPct val="0"/>
              </a:spcAft>
              <a:buNone/>
            </a:pPr>
            <a:endParaRPr/>
          </a:p>
        </p:txBody>
      </p:sp>
      <p:sp>
        <p:nvSpPr>
          <p:cNvPr id="178" name="Google Shape;178;p2:notes">
            <a:extLst>
              <a:ext uri="{FF2B5EF4-FFF2-40B4-BE49-F238E27FC236}">
                <a16:creationId xmlns:a16="http://schemas.microsoft.com/office/drawing/2014/main" id="{F0094C65-3CF2-3EBE-5458-5E92A3DB028D}"/>
              </a:ext>
            </a:extLst>
          </p:cNvPr>
          <p:cNvSpPr>
            <a:spLocks noGrp="1" noRot="1" noChangeAspect="1"/>
          </p:cNvSpPr>
          <p:nvPr>
            <p:ph type="sldImg" idx="2"/>
          </p:nvPr>
        </p:nvSpPr>
        <p:spPr>
          <a:xfrm>
            <a:off x="685800" y="1143000"/>
            <a:ext cx="5486400" cy="3086100"/>
          </a:xfrm>
          <a:custGeom>
            <a:rect l="l" t="t" r="r" b="b"/>
            <a:pathLst>
              <a:path w="119999" h="119999" extrusionOk="0">
                <a:moveTo>
                  <a:pt x="0" y="0"/>
                </a:moveTo>
                <a:lnTo>
                  <a:pt x="120000" y="0"/>
                </a:lnTo>
                <a:lnTo>
                  <a:pt x="120000" y="120000"/>
                </a:lnTo>
                <a:lnTo>
                  <a:pt x="0" y="120000"/>
                </a:lnTo>
                <a:close/>
              </a:path>
            </a:pathLst>
          </a:custGeom>
        </p:spPr>
      </p:sp>
    </p:spTree>
    <p:extLst>
      <p:ext uri="{BB962C8B-B14F-4D97-AF65-F5344CB8AC3E}">
        <p14:creationId val="1588434777"/>
      </p:ext>
    </p:extLst>
  </p:cSld>
  <p:clrMapOvr>
    <a:masterClrMapping/>
  </p:clrMapOvr>
</p:notes>
</file>

<file path=ppt/notesSlides/notesSlide2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 name="Shape 176">
          <a:extLst>
            <a:ext uri="{FF2B5EF4-FFF2-40B4-BE49-F238E27FC236}">
              <a16:creationId xmlns:a16="http://schemas.microsoft.com/office/drawing/2014/main" id="{BF5F86E0-67E2-E3F0-130C-F9A4965F4CEC}"/>
            </a:ext>
          </a:extLst>
        </p:cNvPr>
        <p:cNvGrpSpPr/>
        <p:nvPr/>
      </p:nvGrpSpPr>
      <p:grpSpPr>
        <a:xfrm>
          <a:off x="0" y="0"/>
          <a:ext cx="0" cy="0"/>
        </a:xfrm>
      </p:grpSpPr>
      <p:sp>
        <p:nvSpPr>
          <p:cNvPr id="177" name="Google Shape;177;p2:notes">
            <a:extLst>
              <a:ext uri="{FF2B5EF4-FFF2-40B4-BE49-F238E27FC236}">
                <a16:creationId xmlns:a16="http://schemas.microsoft.com/office/drawing/2014/main" id="{6F7696BC-8EC7-591E-1254-31F7BF66CC3D}"/>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ct val="0"/>
              </a:spcBef>
              <a:spcAft>
                <a:spcPct val="0"/>
              </a:spcAft>
              <a:buNone/>
            </a:pPr>
            <a:endParaRPr/>
          </a:p>
        </p:txBody>
      </p:sp>
      <p:sp>
        <p:nvSpPr>
          <p:cNvPr id="178" name="Google Shape;178;p2:notes">
            <a:extLst>
              <a:ext uri="{FF2B5EF4-FFF2-40B4-BE49-F238E27FC236}">
                <a16:creationId xmlns:a16="http://schemas.microsoft.com/office/drawing/2014/main" id="{AE09167B-EBD5-0ACE-7BC1-BC6CBF29D934}"/>
              </a:ext>
            </a:extLst>
          </p:cNvPr>
          <p:cNvSpPr>
            <a:spLocks noGrp="1" noRot="1" noChangeAspect="1"/>
          </p:cNvSpPr>
          <p:nvPr>
            <p:ph type="sldImg" idx="2"/>
          </p:nvPr>
        </p:nvSpPr>
        <p:spPr>
          <a:xfrm>
            <a:off x="685800" y="1143000"/>
            <a:ext cx="5486400" cy="3086100"/>
          </a:xfrm>
          <a:custGeom>
            <a:rect l="l" t="t" r="r" b="b"/>
            <a:pathLst>
              <a:path w="119999" h="119999" extrusionOk="0">
                <a:moveTo>
                  <a:pt x="0" y="0"/>
                </a:moveTo>
                <a:lnTo>
                  <a:pt x="120000" y="0"/>
                </a:lnTo>
                <a:lnTo>
                  <a:pt x="120000" y="120000"/>
                </a:lnTo>
                <a:lnTo>
                  <a:pt x="0" y="120000"/>
                </a:lnTo>
                <a:close/>
              </a:path>
            </a:pathLst>
          </a:custGeom>
        </p:spPr>
      </p:sp>
    </p:spTree>
    <p:extLst>
      <p:ext uri="{BB962C8B-B14F-4D97-AF65-F5344CB8AC3E}">
        <p14:creationId val="2246734264"/>
      </p:ext>
    </p:extLst>
  </p:cSld>
  <p:clrMapOvr>
    <a:masterClrMapping/>
  </p:clrMapOvr>
</p:notes>
</file>

<file path=ppt/notesSlides/notesSlide2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 name="Shape 176">
          <a:extLst>
            <a:ext uri="{FF2B5EF4-FFF2-40B4-BE49-F238E27FC236}">
              <a16:creationId xmlns:a16="http://schemas.microsoft.com/office/drawing/2014/main" id="{6ACD9299-D2C1-4547-55DA-03B6D715C781}"/>
            </a:ext>
          </a:extLst>
        </p:cNvPr>
        <p:cNvGrpSpPr/>
        <p:nvPr/>
      </p:nvGrpSpPr>
      <p:grpSpPr>
        <a:xfrm>
          <a:off x="0" y="0"/>
          <a:ext cx="0" cy="0"/>
        </a:xfrm>
      </p:grpSpPr>
      <p:sp>
        <p:nvSpPr>
          <p:cNvPr id="177" name="Google Shape;177;p2:notes">
            <a:extLst>
              <a:ext uri="{FF2B5EF4-FFF2-40B4-BE49-F238E27FC236}">
                <a16:creationId xmlns:a16="http://schemas.microsoft.com/office/drawing/2014/main" id="{A4F6B7FC-F1B3-CD19-81C6-C519276E06F6}"/>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ct val="0"/>
              </a:spcBef>
              <a:spcAft>
                <a:spcPct val="0"/>
              </a:spcAft>
              <a:buNone/>
            </a:pPr>
            <a:endParaRPr/>
          </a:p>
        </p:txBody>
      </p:sp>
      <p:sp>
        <p:nvSpPr>
          <p:cNvPr id="178" name="Google Shape;178;p2:notes">
            <a:extLst>
              <a:ext uri="{FF2B5EF4-FFF2-40B4-BE49-F238E27FC236}">
                <a16:creationId xmlns:a16="http://schemas.microsoft.com/office/drawing/2014/main" id="{53700487-C3CA-3ADB-C087-32F1B9A608B9}"/>
              </a:ext>
            </a:extLst>
          </p:cNvPr>
          <p:cNvSpPr>
            <a:spLocks noGrp="1" noRot="1" noChangeAspect="1"/>
          </p:cNvSpPr>
          <p:nvPr>
            <p:ph type="sldImg" idx="2"/>
          </p:nvPr>
        </p:nvSpPr>
        <p:spPr>
          <a:xfrm>
            <a:off x="685800" y="1143000"/>
            <a:ext cx="5486400" cy="3086100"/>
          </a:xfrm>
          <a:custGeom>
            <a:rect l="l" t="t" r="r" b="b"/>
            <a:pathLst>
              <a:path w="119999" h="119999" extrusionOk="0">
                <a:moveTo>
                  <a:pt x="0" y="0"/>
                </a:moveTo>
                <a:lnTo>
                  <a:pt x="120000" y="0"/>
                </a:lnTo>
                <a:lnTo>
                  <a:pt x="120000" y="120000"/>
                </a:lnTo>
                <a:lnTo>
                  <a:pt x="0" y="120000"/>
                </a:lnTo>
                <a:close/>
              </a:path>
            </a:pathLst>
          </a:custGeom>
        </p:spPr>
      </p:sp>
    </p:spTree>
    <p:extLst>
      <p:ext uri="{BB962C8B-B14F-4D97-AF65-F5344CB8AC3E}">
        <p14:creationId val="2686916448"/>
      </p:ext>
    </p:extLst>
  </p:cSld>
  <p:clrMapOvr>
    <a:masterClrMapping/>
  </p:clrMapOvr>
</p:notes>
</file>

<file path=ppt/notesSlides/notesSlide2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 name="Shape 176">
          <a:extLst>
            <a:ext uri="{FF2B5EF4-FFF2-40B4-BE49-F238E27FC236}">
              <a16:creationId xmlns:a16="http://schemas.microsoft.com/office/drawing/2014/main" id="{7FD8EB3D-8CBF-C2A5-1109-5D87A3528735}"/>
            </a:ext>
          </a:extLst>
        </p:cNvPr>
        <p:cNvGrpSpPr/>
        <p:nvPr/>
      </p:nvGrpSpPr>
      <p:grpSpPr>
        <a:xfrm>
          <a:off x="0" y="0"/>
          <a:ext cx="0" cy="0"/>
        </a:xfrm>
      </p:grpSpPr>
      <p:sp>
        <p:nvSpPr>
          <p:cNvPr id="177" name="Google Shape;177;p2:notes">
            <a:extLst>
              <a:ext uri="{FF2B5EF4-FFF2-40B4-BE49-F238E27FC236}">
                <a16:creationId xmlns:a16="http://schemas.microsoft.com/office/drawing/2014/main" id="{202ACDAF-3ABC-0698-D261-EB38F7BF9C85}"/>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ct val="0"/>
              </a:spcBef>
              <a:spcAft>
                <a:spcPct val="0"/>
              </a:spcAft>
              <a:buNone/>
            </a:pPr>
            <a:endParaRPr/>
          </a:p>
        </p:txBody>
      </p:sp>
      <p:sp>
        <p:nvSpPr>
          <p:cNvPr id="178" name="Google Shape;178;p2:notes">
            <a:extLst>
              <a:ext uri="{FF2B5EF4-FFF2-40B4-BE49-F238E27FC236}">
                <a16:creationId xmlns:a16="http://schemas.microsoft.com/office/drawing/2014/main" id="{170A00D7-2C48-FDC4-11A7-23756255AB30}"/>
              </a:ext>
            </a:extLst>
          </p:cNvPr>
          <p:cNvSpPr>
            <a:spLocks noGrp="1" noRot="1" noChangeAspect="1"/>
          </p:cNvSpPr>
          <p:nvPr>
            <p:ph type="sldImg" idx="2"/>
          </p:nvPr>
        </p:nvSpPr>
        <p:spPr>
          <a:xfrm>
            <a:off x="685800" y="1143000"/>
            <a:ext cx="5486400" cy="3086100"/>
          </a:xfrm>
          <a:custGeom>
            <a:rect l="l" t="t" r="r" b="b"/>
            <a:pathLst>
              <a:path w="119999" h="119999" extrusionOk="0">
                <a:moveTo>
                  <a:pt x="0" y="0"/>
                </a:moveTo>
                <a:lnTo>
                  <a:pt x="120000" y="0"/>
                </a:lnTo>
                <a:lnTo>
                  <a:pt x="120000" y="120000"/>
                </a:lnTo>
                <a:lnTo>
                  <a:pt x="0" y="120000"/>
                </a:lnTo>
                <a:close/>
              </a:path>
            </a:pathLst>
          </a:custGeom>
        </p:spPr>
      </p:sp>
    </p:spTree>
    <p:extLst>
      <p:ext uri="{BB962C8B-B14F-4D97-AF65-F5344CB8AC3E}">
        <p14:creationId val="2652950659"/>
      </p:ext>
    </p:extLst>
  </p:cSld>
  <p:clrMapOvr>
    <a:masterClrMapping/>
  </p:clrMapOvr>
</p:notes>
</file>

<file path=ppt/notesSlides/notesSlide2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 name="Shape 243"/>
        <p:cNvGrpSpPr/>
        <p:nvPr/>
      </p:nvGrpSpPr>
      <p:grpSpPr>
        <a:xfrm>
          <a:off x="0" y="0"/>
          <a:ext cx="0" cy="0"/>
        </a:xfrm>
      </p:grpSpPr>
      <p:sp>
        <p:nvSpPr>
          <p:cNvPr id="244" name="Google Shape;244;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ct val="0"/>
              </a:spcBef>
              <a:spcAft>
                <a:spcPct val="0"/>
              </a:spcAft>
              <a:buNone/>
            </a:pPr>
            <a:endParaRPr/>
          </a:p>
        </p:txBody>
      </p:sp>
      <p:sp>
        <p:nvSpPr>
          <p:cNvPr id="245" name="Google Shape;245;p10:notes"/>
          <p:cNvSpPr>
            <a:spLocks noGrp="1" noRot="1" noChangeAspect="1"/>
          </p:cNvSpPr>
          <p:nvPr>
            <p:ph type="sldImg" idx="2"/>
          </p:nvPr>
        </p:nvSpPr>
        <p:spPr>
          <a:xfrm>
            <a:off x="685800" y="1143000"/>
            <a:ext cx="5486400" cy="3086100"/>
          </a:xfrm>
          <a:custGeom>
            <a:rect l="l" t="t" r="r" b="b"/>
            <a:pathLst>
              <a:path w="119999" h="119999"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 name="Shape 166"/>
        <p:cNvGrpSpPr/>
        <p:nvPr/>
      </p:nvGrpSpPr>
      <p:grpSpPr>
        <a:xfrm>
          <a:off x="0" y="0"/>
          <a:ext cx="0" cy="0"/>
        </a:xfrm>
      </p:grpSpPr>
      <p:sp>
        <p:nvSpPr>
          <p:cNvPr id="167" name="Google Shape;167;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ct val="0"/>
              </a:spcBef>
              <a:spcAft>
                <a:spcPct val="0"/>
              </a:spcAft>
              <a:buNone/>
            </a:pPr>
            <a:endParaRPr/>
          </a:p>
        </p:txBody>
      </p:sp>
      <p:sp>
        <p:nvSpPr>
          <p:cNvPr id="168" name="Google Shape;168;p1:notes"/>
          <p:cNvSpPr>
            <a:spLocks noGrp="1" noRot="1" noChangeAspect="1"/>
          </p:cNvSpPr>
          <p:nvPr>
            <p:ph type="sldImg" idx="2"/>
          </p:nvPr>
        </p:nvSpPr>
        <p:spPr>
          <a:xfrm>
            <a:off x="685800" y="1143000"/>
            <a:ext cx="5486400" cy="3086100"/>
          </a:xfrm>
          <a:custGeom>
            <a:rect l="l" t="t" r="r" b="b"/>
            <a:pathLst>
              <a:path w="119999" h="119999"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 name="Shape 176"/>
        <p:cNvGrpSpPr/>
        <p:nvPr/>
      </p:nvGrpSpPr>
      <p:grpSpPr>
        <a:xfrm>
          <a:off x="0" y="0"/>
          <a:ext cx="0" cy="0"/>
        </a:xfrm>
      </p:grpSpPr>
      <p:sp>
        <p:nvSpPr>
          <p:cNvPr id="177" name="Google Shape;177;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ct val="0"/>
              </a:spcBef>
              <a:spcAft>
                <a:spcPct val="0"/>
              </a:spcAft>
              <a:buNone/>
            </a:pPr>
            <a:endParaRPr/>
          </a:p>
        </p:txBody>
      </p:sp>
      <p:sp>
        <p:nvSpPr>
          <p:cNvPr id="178" name="Google Shape;178;p2:notes"/>
          <p:cNvSpPr>
            <a:spLocks noGrp="1" noRot="1" noChangeAspect="1"/>
          </p:cNvSpPr>
          <p:nvPr>
            <p:ph type="sldImg" idx="2"/>
          </p:nvPr>
        </p:nvSpPr>
        <p:spPr>
          <a:xfrm>
            <a:off x="685800" y="1143000"/>
            <a:ext cx="5486400" cy="3086100"/>
          </a:xfrm>
          <a:custGeom>
            <a:rect l="l" t="t" r="r" b="b"/>
            <a:pathLst>
              <a:path w="119999" h="119999"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 name="Shape 176">
          <a:extLst>
            <a:ext uri="{FF2B5EF4-FFF2-40B4-BE49-F238E27FC236}">
              <a16:creationId xmlns:a16="http://schemas.microsoft.com/office/drawing/2014/main" id="{35F8E212-2DA1-2B0D-9F8E-5D14C02E6334}"/>
            </a:ext>
          </a:extLst>
        </p:cNvPr>
        <p:cNvGrpSpPr/>
        <p:nvPr/>
      </p:nvGrpSpPr>
      <p:grpSpPr>
        <a:xfrm>
          <a:off x="0" y="0"/>
          <a:ext cx="0" cy="0"/>
        </a:xfrm>
      </p:grpSpPr>
      <p:sp>
        <p:nvSpPr>
          <p:cNvPr id="177" name="Google Shape;177;p2:notes">
            <a:extLst>
              <a:ext uri="{FF2B5EF4-FFF2-40B4-BE49-F238E27FC236}">
                <a16:creationId xmlns:a16="http://schemas.microsoft.com/office/drawing/2014/main" id="{AFBB70DC-4138-3867-72E7-3A12250A4FC4}"/>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ct val="0"/>
              </a:spcBef>
              <a:spcAft>
                <a:spcPct val="0"/>
              </a:spcAft>
              <a:buNone/>
            </a:pPr>
            <a:endParaRPr/>
          </a:p>
        </p:txBody>
      </p:sp>
      <p:sp>
        <p:nvSpPr>
          <p:cNvPr id="178" name="Google Shape;178;p2:notes">
            <a:extLst>
              <a:ext uri="{FF2B5EF4-FFF2-40B4-BE49-F238E27FC236}">
                <a16:creationId xmlns:a16="http://schemas.microsoft.com/office/drawing/2014/main" id="{58F7ECFC-C580-0577-DE92-94C88B165951}"/>
              </a:ext>
            </a:extLst>
          </p:cNvPr>
          <p:cNvSpPr>
            <a:spLocks noGrp="1" noRot="1" noChangeAspect="1"/>
          </p:cNvSpPr>
          <p:nvPr>
            <p:ph type="sldImg" idx="2"/>
          </p:nvPr>
        </p:nvSpPr>
        <p:spPr>
          <a:xfrm>
            <a:off x="685800" y="1143000"/>
            <a:ext cx="5486400" cy="3086100"/>
          </a:xfrm>
          <a:custGeom>
            <a:rect l="l" t="t" r="r" b="b"/>
            <a:pathLst>
              <a:path w="119999" h="119999" extrusionOk="0">
                <a:moveTo>
                  <a:pt x="0" y="0"/>
                </a:moveTo>
                <a:lnTo>
                  <a:pt x="120000" y="0"/>
                </a:lnTo>
                <a:lnTo>
                  <a:pt x="120000" y="120000"/>
                </a:lnTo>
                <a:lnTo>
                  <a:pt x="0" y="120000"/>
                </a:lnTo>
                <a:close/>
              </a:path>
            </a:pathLst>
          </a:custGeom>
        </p:spPr>
      </p:sp>
    </p:spTree>
    <p:extLst>
      <p:ext uri="{BB962C8B-B14F-4D97-AF65-F5344CB8AC3E}">
        <p14:creationId val="732484515"/>
      </p:ext>
    </p:extLst>
  </p:cSld>
  <p:clrMapOvr>
    <a:masterClrMapping/>
  </p:clrMapOvr>
</p:notes>
</file>

<file path=ppt/notesSlides/notesSlide3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 name="Shape 176">
          <a:extLst>
            <a:ext uri="{FF2B5EF4-FFF2-40B4-BE49-F238E27FC236}">
              <a16:creationId xmlns:a16="http://schemas.microsoft.com/office/drawing/2014/main" id="{8D9574C4-36BA-5873-E86A-46E30D0D2A8E}"/>
            </a:ext>
          </a:extLst>
        </p:cNvPr>
        <p:cNvGrpSpPr/>
        <p:nvPr/>
      </p:nvGrpSpPr>
      <p:grpSpPr>
        <a:xfrm>
          <a:off x="0" y="0"/>
          <a:ext cx="0" cy="0"/>
        </a:xfrm>
      </p:grpSpPr>
      <p:sp>
        <p:nvSpPr>
          <p:cNvPr id="177" name="Google Shape;177;p2:notes">
            <a:extLst>
              <a:ext uri="{FF2B5EF4-FFF2-40B4-BE49-F238E27FC236}">
                <a16:creationId xmlns:a16="http://schemas.microsoft.com/office/drawing/2014/main" id="{4D527838-E924-B146-80F3-E03D8CB0FCF1}"/>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ct val="0"/>
              </a:spcBef>
              <a:spcAft>
                <a:spcPct val="0"/>
              </a:spcAft>
              <a:buNone/>
            </a:pPr>
            <a:endParaRPr/>
          </a:p>
        </p:txBody>
      </p:sp>
      <p:sp>
        <p:nvSpPr>
          <p:cNvPr id="178" name="Google Shape;178;p2:notes">
            <a:extLst>
              <a:ext uri="{FF2B5EF4-FFF2-40B4-BE49-F238E27FC236}">
                <a16:creationId xmlns:a16="http://schemas.microsoft.com/office/drawing/2014/main" id="{C1541D18-3C99-5B10-E69A-61A5A058E15A}"/>
              </a:ext>
            </a:extLst>
          </p:cNvPr>
          <p:cNvSpPr>
            <a:spLocks noGrp="1" noRot="1" noChangeAspect="1"/>
          </p:cNvSpPr>
          <p:nvPr>
            <p:ph type="sldImg" idx="2"/>
          </p:nvPr>
        </p:nvSpPr>
        <p:spPr>
          <a:xfrm>
            <a:off x="685800" y="1143000"/>
            <a:ext cx="5486400" cy="3086100"/>
          </a:xfrm>
          <a:custGeom>
            <a:rect l="l" t="t" r="r" b="b"/>
            <a:pathLst>
              <a:path w="119999" h="119999" extrusionOk="0">
                <a:moveTo>
                  <a:pt x="0" y="0"/>
                </a:moveTo>
                <a:lnTo>
                  <a:pt x="120000" y="0"/>
                </a:lnTo>
                <a:lnTo>
                  <a:pt x="120000" y="120000"/>
                </a:lnTo>
                <a:lnTo>
                  <a:pt x="0" y="120000"/>
                </a:lnTo>
                <a:close/>
              </a:path>
            </a:pathLst>
          </a:custGeom>
        </p:spPr>
      </p:sp>
    </p:spTree>
    <p:extLst>
      <p:ext uri="{BB962C8B-B14F-4D97-AF65-F5344CB8AC3E}">
        <p14:creationId val="989350686"/>
      </p:ext>
    </p:extLst>
  </p:cSld>
  <p:clrMapOvr>
    <a:masterClrMapping/>
  </p:clrMapOvr>
</p:notes>
</file>

<file path=ppt/notesSlides/notesSlide3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 name="Shape 176">
          <a:extLst>
            <a:ext uri="{FF2B5EF4-FFF2-40B4-BE49-F238E27FC236}">
              <a16:creationId xmlns:a16="http://schemas.microsoft.com/office/drawing/2014/main" id="{F65E0D1D-7667-AE5F-741F-D9D88FC0E329}"/>
            </a:ext>
          </a:extLst>
        </p:cNvPr>
        <p:cNvGrpSpPr/>
        <p:nvPr/>
      </p:nvGrpSpPr>
      <p:grpSpPr>
        <a:xfrm>
          <a:off x="0" y="0"/>
          <a:ext cx="0" cy="0"/>
        </a:xfrm>
      </p:grpSpPr>
      <p:sp>
        <p:nvSpPr>
          <p:cNvPr id="177" name="Google Shape;177;p2:notes">
            <a:extLst>
              <a:ext uri="{FF2B5EF4-FFF2-40B4-BE49-F238E27FC236}">
                <a16:creationId xmlns:a16="http://schemas.microsoft.com/office/drawing/2014/main" id="{E6D74AEB-5FE3-6631-7601-390ED090A56B}"/>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ct val="0"/>
              </a:spcBef>
              <a:spcAft>
                <a:spcPct val="0"/>
              </a:spcAft>
              <a:buNone/>
            </a:pPr>
            <a:endParaRPr/>
          </a:p>
        </p:txBody>
      </p:sp>
      <p:sp>
        <p:nvSpPr>
          <p:cNvPr id="178" name="Google Shape;178;p2:notes">
            <a:extLst>
              <a:ext uri="{FF2B5EF4-FFF2-40B4-BE49-F238E27FC236}">
                <a16:creationId xmlns:a16="http://schemas.microsoft.com/office/drawing/2014/main" id="{406B5B2F-6340-76BC-E4AF-D3BCB12FFE82}"/>
              </a:ext>
            </a:extLst>
          </p:cNvPr>
          <p:cNvSpPr>
            <a:spLocks noGrp="1" noRot="1" noChangeAspect="1"/>
          </p:cNvSpPr>
          <p:nvPr>
            <p:ph type="sldImg" idx="2"/>
          </p:nvPr>
        </p:nvSpPr>
        <p:spPr>
          <a:xfrm>
            <a:off x="685800" y="1143000"/>
            <a:ext cx="5486400" cy="3086100"/>
          </a:xfrm>
          <a:custGeom>
            <a:rect l="l" t="t" r="r" b="b"/>
            <a:pathLst>
              <a:path w="119999" h="119999" extrusionOk="0">
                <a:moveTo>
                  <a:pt x="0" y="0"/>
                </a:moveTo>
                <a:lnTo>
                  <a:pt x="120000" y="0"/>
                </a:lnTo>
                <a:lnTo>
                  <a:pt x="120000" y="120000"/>
                </a:lnTo>
                <a:lnTo>
                  <a:pt x="0" y="120000"/>
                </a:lnTo>
                <a:close/>
              </a:path>
            </a:pathLst>
          </a:custGeom>
        </p:spPr>
      </p:sp>
    </p:spTree>
    <p:extLst>
      <p:ext uri="{BB962C8B-B14F-4D97-AF65-F5344CB8AC3E}">
        <p14:creationId val="3369700696"/>
      </p:ext>
    </p:extLst>
  </p:cSld>
  <p:clrMapOvr>
    <a:masterClrMapping/>
  </p:clrMapOvr>
</p:notes>
</file>

<file path=ppt/notesSlides/notesSlide3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 name="Shape 243"/>
        <p:cNvGrpSpPr/>
        <p:nvPr/>
      </p:nvGrpSpPr>
      <p:grpSpPr>
        <a:xfrm>
          <a:off x="0" y="0"/>
          <a:ext cx="0" cy="0"/>
        </a:xfrm>
      </p:grpSpPr>
      <p:sp>
        <p:nvSpPr>
          <p:cNvPr id="244" name="Google Shape;244;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ct val="0"/>
              </a:spcBef>
              <a:spcAft>
                <a:spcPct val="0"/>
              </a:spcAft>
              <a:buNone/>
            </a:pPr>
            <a:endParaRPr/>
          </a:p>
        </p:txBody>
      </p:sp>
      <p:sp>
        <p:nvSpPr>
          <p:cNvPr id="245" name="Google Shape;245;p10:notes"/>
          <p:cNvSpPr>
            <a:spLocks noGrp="1" noRot="1" noChangeAspect="1"/>
          </p:cNvSpPr>
          <p:nvPr>
            <p:ph type="sldImg" idx="2"/>
          </p:nvPr>
        </p:nvSpPr>
        <p:spPr>
          <a:xfrm>
            <a:off x="685800" y="1143000"/>
            <a:ext cx="5486400" cy="3086100"/>
          </a:xfrm>
          <a:custGeom>
            <a:rect l="l" t="t" r="r" b="b"/>
            <a:pathLst>
              <a:path w="119999" h="119999"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 name="Shape 166"/>
        <p:cNvGrpSpPr/>
        <p:nvPr/>
      </p:nvGrpSpPr>
      <p:grpSpPr>
        <a:xfrm>
          <a:off x="0" y="0"/>
          <a:ext cx="0" cy="0"/>
        </a:xfrm>
      </p:grpSpPr>
      <p:sp>
        <p:nvSpPr>
          <p:cNvPr id="167" name="Google Shape;167;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ct val="0"/>
              </a:spcBef>
              <a:spcAft>
                <a:spcPct val="0"/>
              </a:spcAft>
              <a:buNone/>
            </a:pPr>
            <a:endParaRPr/>
          </a:p>
        </p:txBody>
      </p:sp>
      <p:sp>
        <p:nvSpPr>
          <p:cNvPr id="168" name="Google Shape;168;p1:notes"/>
          <p:cNvSpPr>
            <a:spLocks noGrp="1" noRot="1" noChangeAspect="1"/>
          </p:cNvSpPr>
          <p:nvPr>
            <p:ph type="sldImg" idx="2"/>
          </p:nvPr>
        </p:nvSpPr>
        <p:spPr>
          <a:xfrm>
            <a:off x="685800" y="1143000"/>
            <a:ext cx="5486400" cy="3086100"/>
          </a:xfrm>
          <a:custGeom>
            <a:rect l="l" t="t" r="r" b="b"/>
            <a:pathLst>
              <a:path w="119999" h="119999"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 name="Shape 176"/>
        <p:cNvGrpSpPr/>
        <p:nvPr/>
      </p:nvGrpSpPr>
      <p:grpSpPr>
        <a:xfrm>
          <a:off x="0" y="0"/>
          <a:ext cx="0" cy="0"/>
        </a:xfrm>
      </p:grpSpPr>
      <p:sp>
        <p:nvSpPr>
          <p:cNvPr id="177" name="Google Shape;177;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ct val="0"/>
              </a:spcBef>
              <a:spcAft>
                <a:spcPct val="0"/>
              </a:spcAft>
              <a:buNone/>
            </a:pPr>
            <a:endParaRPr/>
          </a:p>
        </p:txBody>
      </p:sp>
      <p:sp>
        <p:nvSpPr>
          <p:cNvPr id="178" name="Google Shape;178;p2:notes"/>
          <p:cNvSpPr>
            <a:spLocks noGrp="1" noRot="1" noChangeAspect="1"/>
          </p:cNvSpPr>
          <p:nvPr>
            <p:ph type="sldImg" idx="2"/>
          </p:nvPr>
        </p:nvSpPr>
        <p:spPr>
          <a:xfrm>
            <a:off x="685800" y="1143000"/>
            <a:ext cx="5486400" cy="3086100"/>
          </a:xfrm>
          <a:custGeom>
            <a:rect l="l" t="t" r="r" b="b"/>
            <a:pathLst>
              <a:path w="119999" h="119999"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 name="Shape 243"/>
        <p:cNvGrpSpPr/>
        <p:nvPr/>
      </p:nvGrpSpPr>
      <p:grpSpPr>
        <a:xfrm>
          <a:off x="0" y="0"/>
          <a:ext cx="0" cy="0"/>
        </a:xfrm>
      </p:grpSpPr>
      <p:sp>
        <p:nvSpPr>
          <p:cNvPr id="244" name="Google Shape;244;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ct val="0"/>
              </a:spcBef>
              <a:spcAft>
                <a:spcPct val="0"/>
              </a:spcAft>
              <a:buNone/>
            </a:pPr>
            <a:endParaRPr/>
          </a:p>
        </p:txBody>
      </p:sp>
      <p:sp>
        <p:nvSpPr>
          <p:cNvPr id="245" name="Google Shape;245;p10:notes"/>
          <p:cNvSpPr>
            <a:spLocks noGrp="1" noRot="1" noChangeAspect="1"/>
          </p:cNvSpPr>
          <p:nvPr>
            <p:ph type="sldImg" idx="2"/>
          </p:nvPr>
        </p:nvSpPr>
        <p:spPr>
          <a:xfrm>
            <a:off x="685800" y="1143000"/>
            <a:ext cx="5486400" cy="3086100"/>
          </a:xfrm>
          <a:custGeom>
            <a:rect l="l" t="t" r="r" b="b"/>
            <a:pathLst>
              <a:path w="119999" h="119999"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 name="Shape 166"/>
        <p:cNvGrpSpPr/>
        <p:nvPr/>
      </p:nvGrpSpPr>
      <p:grpSpPr>
        <a:xfrm>
          <a:off x="0" y="0"/>
          <a:ext cx="0" cy="0"/>
        </a:xfrm>
      </p:grpSpPr>
      <p:sp>
        <p:nvSpPr>
          <p:cNvPr id="167" name="Google Shape;167;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ct val="0"/>
              </a:spcBef>
              <a:spcAft>
                <a:spcPct val="0"/>
              </a:spcAft>
              <a:buNone/>
            </a:pPr>
            <a:endParaRPr/>
          </a:p>
        </p:txBody>
      </p:sp>
      <p:sp>
        <p:nvSpPr>
          <p:cNvPr id="168" name="Google Shape;168;p1:notes"/>
          <p:cNvSpPr>
            <a:spLocks noGrp="1" noRot="1" noChangeAspect="1"/>
          </p:cNvSpPr>
          <p:nvPr>
            <p:ph type="sldImg" idx="2"/>
          </p:nvPr>
        </p:nvSpPr>
        <p:spPr>
          <a:xfrm>
            <a:off x="685800" y="1143000"/>
            <a:ext cx="5486400" cy="3086100"/>
          </a:xfrm>
          <a:custGeom>
            <a:rect l="l" t="t" r="r" b="b"/>
            <a:pathLst>
              <a:path w="119999" h="119999" extrusionOk="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 name="Shape 176">
          <a:extLst>
            <a:ext uri="{FF2B5EF4-FFF2-40B4-BE49-F238E27FC236}">
              <a16:creationId xmlns:a16="http://schemas.microsoft.com/office/drawing/2014/main" id="{F65E0D1D-7667-AE5F-741F-D9D88FC0E329}"/>
            </a:ext>
          </a:extLst>
        </p:cNvPr>
        <p:cNvGrpSpPr/>
        <p:nvPr/>
      </p:nvGrpSpPr>
      <p:grpSpPr>
        <a:xfrm>
          <a:off x="0" y="0"/>
          <a:ext cx="0" cy="0"/>
        </a:xfrm>
      </p:grpSpPr>
      <p:sp>
        <p:nvSpPr>
          <p:cNvPr id="177" name="Google Shape;177;p2:notes">
            <a:extLst>
              <a:ext uri="{FF2B5EF4-FFF2-40B4-BE49-F238E27FC236}">
                <a16:creationId xmlns:a16="http://schemas.microsoft.com/office/drawing/2014/main" id="{E6D74AEB-5FE3-6631-7601-390ED090A56B}"/>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ct val="0"/>
              </a:spcBef>
              <a:spcAft>
                <a:spcPct val="0"/>
              </a:spcAft>
              <a:buNone/>
            </a:pPr>
            <a:endParaRPr/>
          </a:p>
        </p:txBody>
      </p:sp>
      <p:sp>
        <p:nvSpPr>
          <p:cNvPr id="178" name="Google Shape;178;p2:notes">
            <a:extLst>
              <a:ext uri="{FF2B5EF4-FFF2-40B4-BE49-F238E27FC236}">
                <a16:creationId xmlns:a16="http://schemas.microsoft.com/office/drawing/2014/main" id="{406B5B2F-6340-76BC-E4AF-D3BCB12FFE82}"/>
              </a:ext>
            </a:extLst>
          </p:cNvPr>
          <p:cNvSpPr>
            <a:spLocks noGrp="1" noRot="1" noChangeAspect="1"/>
          </p:cNvSpPr>
          <p:nvPr>
            <p:ph type="sldImg" idx="2"/>
          </p:nvPr>
        </p:nvSpPr>
        <p:spPr>
          <a:xfrm>
            <a:off x="685800" y="1143000"/>
            <a:ext cx="5486400" cy="3086100"/>
          </a:xfrm>
          <a:custGeom>
            <a:rect l="l" t="t" r="r" b="b"/>
            <a:pathLst>
              <a:path w="119999" h="119999" extrusionOk="0">
                <a:moveTo>
                  <a:pt x="0" y="0"/>
                </a:moveTo>
                <a:lnTo>
                  <a:pt x="120000" y="0"/>
                </a:lnTo>
                <a:lnTo>
                  <a:pt x="120000" y="120000"/>
                </a:lnTo>
                <a:lnTo>
                  <a:pt x="0" y="120000"/>
                </a:lnTo>
                <a:close/>
              </a:path>
            </a:pathLst>
          </a:custGeom>
        </p:spPr>
      </p:sp>
    </p:spTree>
    <p:extLst>
      <p:ext uri="{BB962C8B-B14F-4D97-AF65-F5344CB8AC3E}">
        <p14:creationId val="3369700696"/>
      </p:ext>
    </p:extLst>
  </p:cSld>
  <p:clrMapOvr>
    <a:masterClrMapping/>
  </p:clrMapOvr>
</p:notes>
</file>

<file path=ppt/notesSlides/notesSlide4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 name="Shape 176">
          <a:extLst>
            <a:ext uri="{FF2B5EF4-FFF2-40B4-BE49-F238E27FC236}">
              <a16:creationId xmlns:a16="http://schemas.microsoft.com/office/drawing/2014/main" id="{8D9574C4-36BA-5873-E86A-46E30D0D2A8E}"/>
            </a:ext>
          </a:extLst>
        </p:cNvPr>
        <p:cNvGrpSpPr/>
        <p:nvPr/>
      </p:nvGrpSpPr>
      <p:grpSpPr>
        <a:xfrm>
          <a:off x="0" y="0"/>
          <a:ext cx="0" cy="0"/>
        </a:xfrm>
      </p:grpSpPr>
      <p:sp>
        <p:nvSpPr>
          <p:cNvPr id="177" name="Google Shape;177;p2:notes">
            <a:extLst>
              <a:ext uri="{FF2B5EF4-FFF2-40B4-BE49-F238E27FC236}">
                <a16:creationId xmlns:a16="http://schemas.microsoft.com/office/drawing/2014/main" id="{4D527838-E924-B146-80F3-E03D8CB0FCF1}"/>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ct val="0"/>
              </a:spcBef>
              <a:spcAft>
                <a:spcPct val="0"/>
              </a:spcAft>
              <a:buNone/>
            </a:pPr>
            <a:endParaRPr/>
          </a:p>
        </p:txBody>
      </p:sp>
      <p:sp>
        <p:nvSpPr>
          <p:cNvPr id="178" name="Google Shape;178;p2:notes">
            <a:extLst>
              <a:ext uri="{FF2B5EF4-FFF2-40B4-BE49-F238E27FC236}">
                <a16:creationId xmlns:a16="http://schemas.microsoft.com/office/drawing/2014/main" id="{C1541D18-3C99-5B10-E69A-61A5A058E15A}"/>
              </a:ext>
            </a:extLst>
          </p:cNvPr>
          <p:cNvSpPr>
            <a:spLocks noGrp="1" noRot="1" noChangeAspect="1"/>
          </p:cNvSpPr>
          <p:nvPr>
            <p:ph type="sldImg" idx="2"/>
          </p:nvPr>
        </p:nvSpPr>
        <p:spPr>
          <a:xfrm>
            <a:off x="685800" y="1143000"/>
            <a:ext cx="5486400" cy="3086100"/>
          </a:xfrm>
          <a:custGeom>
            <a:rect l="l" t="t" r="r" b="b"/>
            <a:pathLst>
              <a:path w="119999" h="119999" extrusionOk="0">
                <a:moveTo>
                  <a:pt x="0" y="0"/>
                </a:moveTo>
                <a:lnTo>
                  <a:pt x="120000" y="0"/>
                </a:lnTo>
                <a:lnTo>
                  <a:pt x="120000" y="120000"/>
                </a:lnTo>
                <a:lnTo>
                  <a:pt x="0" y="120000"/>
                </a:lnTo>
                <a:close/>
              </a:path>
            </a:pathLst>
          </a:custGeom>
        </p:spPr>
      </p:sp>
    </p:spTree>
    <p:extLst>
      <p:ext uri="{BB962C8B-B14F-4D97-AF65-F5344CB8AC3E}">
        <p14:creationId val="989350686"/>
      </p:ext>
    </p:extLst>
  </p:cSld>
  <p:clrMapOvr>
    <a:masterClrMapping/>
  </p:clrMapOvr>
</p:notes>
</file>

<file path=ppt/notesSlides/notesSlide4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 name="Shape 176">
          <a:extLst>
            <a:ext uri="{FF2B5EF4-FFF2-40B4-BE49-F238E27FC236}">
              <a16:creationId xmlns:a16="http://schemas.microsoft.com/office/drawing/2014/main" id="{06B1B883-3393-79E7-9608-1AEC25568EA2}"/>
            </a:ext>
          </a:extLst>
        </p:cNvPr>
        <p:cNvGrpSpPr/>
        <p:nvPr/>
      </p:nvGrpSpPr>
      <p:grpSpPr>
        <a:xfrm>
          <a:off x="0" y="0"/>
          <a:ext cx="0" cy="0"/>
        </a:xfrm>
      </p:grpSpPr>
      <p:sp>
        <p:nvSpPr>
          <p:cNvPr id="177" name="Google Shape;177;p2:notes">
            <a:extLst>
              <a:ext uri="{FF2B5EF4-FFF2-40B4-BE49-F238E27FC236}">
                <a16:creationId xmlns:a16="http://schemas.microsoft.com/office/drawing/2014/main" id="{8A65A555-0130-67D0-97BD-17EB156D7B10}"/>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ct val="0"/>
              </a:spcBef>
              <a:spcAft>
                <a:spcPct val="0"/>
              </a:spcAft>
              <a:buNone/>
            </a:pPr>
            <a:endParaRPr/>
          </a:p>
        </p:txBody>
      </p:sp>
      <p:sp>
        <p:nvSpPr>
          <p:cNvPr id="178" name="Google Shape;178;p2:notes">
            <a:extLst>
              <a:ext uri="{FF2B5EF4-FFF2-40B4-BE49-F238E27FC236}">
                <a16:creationId xmlns:a16="http://schemas.microsoft.com/office/drawing/2014/main" id="{162DEAB9-BE11-5CC0-1B1E-E0D03226ADBE}"/>
              </a:ext>
            </a:extLst>
          </p:cNvPr>
          <p:cNvSpPr>
            <a:spLocks noGrp="1" noRot="1" noChangeAspect="1"/>
          </p:cNvSpPr>
          <p:nvPr>
            <p:ph type="sldImg" idx="2"/>
          </p:nvPr>
        </p:nvSpPr>
        <p:spPr>
          <a:xfrm>
            <a:off x="685800" y="1143000"/>
            <a:ext cx="5486400" cy="3086100"/>
          </a:xfrm>
          <a:custGeom>
            <a:rect l="l" t="t" r="r" b="b"/>
            <a:pathLst>
              <a:path w="119999" h="119999" extrusionOk="0">
                <a:moveTo>
                  <a:pt x="0" y="0"/>
                </a:moveTo>
                <a:lnTo>
                  <a:pt x="120000" y="0"/>
                </a:lnTo>
                <a:lnTo>
                  <a:pt x="120000" y="120000"/>
                </a:lnTo>
                <a:lnTo>
                  <a:pt x="0" y="120000"/>
                </a:lnTo>
                <a:close/>
              </a:path>
            </a:pathLst>
          </a:custGeom>
        </p:spPr>
      </p:sp>
    </p:spTree>
    <p:extLst>
      <p:ext uri="{BB962C8B-B14F-4D97-AF65-F5344CB8AC3E}">
        <p14:creationId val="2320768396"/>
      </p:ext>
    </p:extLst>
  </p:cSld>
  <p:clrMapOvr>
    <a:masterClrMapping/>
  </p:clrMapOvr>
</p:notes>
</file>

<file path=ppt/notesSlides/notesSlide4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 name="Shape 176">
          <a:extLst>
            <a:ext uri="{FF2B5EF4-FFF2-40B4-BE49-F238E27FC236}">
              <a16:creationId xmlns:a16="http://schemas.microsoft.com/office/drawing/2014/main" id="{BE4A248A-7D52-BFD2-671B-64676B7E49ED}"/>
            </a:ext>
          </a:extLst>
        </p:cNvPr>
        <p:cNvGrpSpPr/>
        <p:nvPr/>
      </p:nvGrpSpPr>
      <p:grpSpPr>
        <a:xfrm>
          <a:off x="0" y="0"/>
          <a:ext cx="0" cy="0"/>
        </a:xfrm>
      </p:grpSpPr>
      <p:sp>
        <p:nvSpPr>
          <p:cNvPr id="177" name="Google Shape;177;p2:notes">
            <a:extLst>
              <a:ext uri="{FF2B5EF4-FFF2-40B4-BE49-F238E27FC236}">
                <a16:creationId xmlns:a16="http://schemas.microsoft.com/office/drawing/2014/main" id="{357F924B-6FD0-E39F-DC08-216EB07E36AF}"/>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ct val="0"/>
              </a:spcBef>
              <a:spcAft>
                <a:spcPct val="0"/>
              </a:spcAft>
              <a:buNone/>
            </a:pPr>
            <a:endParaRPr/>
          </a:p>
        </p:txBody>
      </p:sp>
      <p:sp>
        <p:nvSpPr>
          <p:cNvPr id="178" name="Google Shape;178;p2:notes">
            <a:extLst>
              <a:ext uri="{FF2B5EF4-FFF2-40B4-BE49-F238E27FC236}">
                <a16:creationId xmlns:a16="http://schemas.microsoft.com/office/drawing/2014/main" id="{F0094C65-3CF2-3EBE-5458-5E92A3DB028D}"/>
              </a:ext>
            </a:extLst>
          </p:cNvPr>
          <p:cNvSpPr>
            <a:spLocks noGrp="1" noRot="1" noChangeAspect="1"/>
          </p:cNvSpPr>
          <p:nvPr>
            <p:ph type="sldImg" idx="2"/>
          </p:nvPr>
        </p:nvSpPr>
        <p:spPr>
          <a:xfrm>
            <a:off x="685800" y="1143000"/>
            <a:ext cx="5486400" cy="3086100"/>
          </a:xfrm>
          <a:custGeom>
            <a:rect l="l" t="t" r="r" b="b"/>
            <a:pathLst>
              <a:path w="119999" h="119999" extrusionOk="0">
                <a:moveTo>
                  <a:pt x="0" y="0"/>
                </a:moveTo>
                <a:lnTo>
                  <a:pt x="120000" y="0"/>
                </a:lnTo>
                <a:lnTo>
                  <a:pt x="120000" y="120000"/>
                </a:lnTo>
                <a:lnTo>
                  <a:pt x="0" y="120000"/>
                </a:lnTo>
                <a:close/>
              </a:path>
            </a:pathLst>
          </a:custGeom>
        </p:spPr>
      </p:sp>
    </p:spTree>
    <p:extLst>
      <p:ext uri="{BB962C8B-B14F-4D97-AF65-F5344CB8AC3E}">
        <p14:creationId val="1588434777"/>
      </p:ext>
    </p:extLst>
  </p:cSld>
  <p:clrMapOvr>
    <a:masterClrMapping/>
  </p:clrMapOvr>
</p:notes>
</file>

<file path=ppt/notesSlides/notesSlide4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 name="Shape 176">
          <a:extLst>
            <a:ext uri="{FF2B5EF4-FFF2-40B4-BE49-F238E27FC236}">
              <a16:creationId xmlns:a16="http://schemas.microsoft.com/office/drawing/2014/main" id="{BF5F86E0-67E2-E3F0-130C-F9A4965F4CEC}"/>
            </a:ext>
          </a:extLst>
        </p:cNvPr>
        <p:cNvGrpSpPr/>
        <p:nvPr/>
      </p:nvGrpSpPr>
      <p:grpSpPr>
        <a:xfrm>
          <a:off x="0" y="0"/>
          <a:ext cx="0" cy="0"/>
        </a:xfrm>
      </p:grpSpPr>
      <p:sp>
        <p:nvSpPr>
          <p:cNvPr id="177" name="Google Shape;177;p2:notes">
            <a:extLst>
              <a:ext uri="{FF2B5EF4-FFF2-40B4-BE49-F238E27FC236}">
                <a16:creationId xmlns:a16="http://schemas.microsoft.com/office/drawing/2014/main" id="{6F7696BC-8EC7-591E-1254-31F7BF66CC3D}"/>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ct val="0"/>
              </a:spcBef>
              <a:spcAft>
                <a:spcPct val="0"/>
              </a:spcAft>
              <a:buNone/>
            </a:pPr>
            <a:endParaRPr/>
          </a:p>
        </p:txBody>
      </p:sp>
      <p:sp>
        <p:nvSpPr>
          <p:cNvPr id="178" name="Google Shape;178;p2:notes">
            <a:extLst>
              <a:ext uri="{FF2B5EF4-FFF2-40B4-BE49-F238E27FC236}">
                <a16:creationId xmlns:a16="http://schemas.microsoft.com/office/drawing/2014/main" id="{AE09167B-EBD5-0ACE-7BC1-BC6CBF29D934}"/>
              </a:ext>
            </a:extLst>
          </p:cNvPr>
          <p:cNvSpPr>
            <a:spLocks noGrp="1" noRot="1" noChangeAspect="1"/>
          </p:cNvSpPr>
          <p:nvPr>
            <p:ph type="sldImg" idx="2"/>
          </p:nvPr>
        </p:nvSpPr>
        <p:spPr>
          <a:xfrm>
            <a:off x="685800" y="1143000"/>
            <a:ext cx="5486400" cy="3086100"/>
          </a:xfrm>
          <a:custGeom>
            <a:rect l="l" t="t" r="r" b="b"/>
            <a:pathLst>
              <a:path w="119999" h="119999" extrusionOk="0">
                <a:moveTo>
                  <a:pt x="0" y="0"/>
                </a:moveTo>
                <a:lnTo>
                  <a:pt x="120000" y="0"/>
                </a:lnTo>
                <a:lnTo>
                  <a:pt x="120000" y="120000"/>
                </a:lnTo>
                <a:lnTo>
                  <a:pt x="0" y="120000"/>
                </a:lnTo>
                <a:close/>
              </a:path>
            </a:pathLst>
          </a:custGeom>
        </p:spPr>
      </p:sp>
    </p:spTree>
    <p:extLst>
      <p:ext uri="{BB962C8B-B14F-4D97-AF65-F5344CB8AC3E}">
        <p14:creationId val="2246734264"/>
      </p:ext>
    </p:extLst>
  </p:cSld>
  <p:clrMapOvr>
    <a:masterClrMapping/>
  </p:clrMapOvr>
</p:notes>
</file>

<file path=ppt/notesSlides/notesSlide4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 name="Shape 176">
          <a:extLst>
            <a:ext uri="{FF2B5EF4-FFF2-40B4-BE49-F238E27FC236}">
              <a16:creationId xmlns:a16="http://schemas.microsoft.com/office/drawing/2014/main" id="{35F8E212-2DA1-2B0D-9F8E-5D14C02E6334}"/>
            </a:ext>
          </a:extLst>
        </p:cNvPr>
        <p:cNvGrpSpPr/>
        <p:nvPr/>
      </p:nvGrpSpPr>
      <p:grpSpPr>
        <a:xfrm>
          <a:off x="0" y="0"/>
          <a:ext cx="0" cy="0"/>
        </a:xfrm>
      </p:grpSpPr>
      <p:sp>
        <p:nvSpPr>
          <p:cNvPr id="177" name="Google Shape;177;p2:notes">
            <a:extLst>
              <a:ext uri="{FF2B5EF4-FFF2-40B4-BE49-F238E27FC236}">
                <a16:creationId xmlns:a16="http://schemas.microsoft.com/office/drawing/2014/main" id="{AFBB70DC-4138-3867-72E7-3A12250A4FC4}"/>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ct val="0"/>
              </a:spcBef>
              <a:spcAft>
                <a:spcPct val="0"/>
              </a:spcAft>
              <a:buNone/>
            </a:pPr>
            <a:endParaRPr/>
          </a:p>
        </p:txBody>
      </p:sp>
      <p:sp>
        <p:nvSpPr>
          <p:cNvPr id="178" name="Google Shape;178;p2:notes">
            <a:extLst>
              <a:ext uri="{FF2B5EF4-FFF2-40B4-BE49-F238E27FC236}">
                <a16:creationId xmlns:a16="http://schemas.microsoft.com/office/drawing/2014/main" id="{58F7ECFC-C580-0577-DE92-94C88B165951}"/>
              </a:ext>
            </a:extLst>
          </p:cNvPr>
          <p:cNvSpPr>
            <a:spLocks noGrp="1" noRot="1" noChangeAspect="1"/>
          </p:cNvSpPr>
          <p:nvPr>
            <p:ph type="sldImg" idx="2"/>
          </p:nvPr>
        </p:nvSpPr>
        <p:spPr>
          <a:xfrm>
            <a:off x="685800" y="1143000"/>
            <a:ext cx="5486400" cy="3086100"/>
          </a:xfrm>
          <a:custGeom>
            <a:rect l="l" t="t" r="r" b="b"/>
            <a:pathLst>
              <a:path w="119999" h="119999" extrusionOk="0">
                <a:moveTo>
                  <a:pt x="0" y="0"/>
                </a:moveTo>
                <a:lnTo>
                  <a:pt x="120000" y="0"/>
                </a:lnTo>
                <a:lnTo>
                  <a:pt x="120000" y="120000"/>
                </a:lnTo>
                <a:lnTo>
                  <a:pt x="0" y="120000"/>
                </a:lnTo>
                <a:close/>
              </a:path>
            </a:pathLst>
          </a:custGeom>
        </p:spPr>
      </p:sp>
    </p:spTree>
    <p:extLst>
      <p:ext uri="{BB962C8B-B14F-4D97-AF65-F5344CB8AC3E}">
        <p14:creationId val="732484515"/>
      </p:ext>
    </p:extLst>
  </p:cSld>
  <p:clrMapOvr>
    <a:masterClrMapping/>
  </p:clrMapOvr>
</p:notes>
</file>

<file path=ppt/notesSlides/notesSlide4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 name="Shape 243"/>
        <p:cNvGrpSpPr/>
        <p:nvPr/>
      </p:nvGrpSpPr>
      <p:grpSpPr>
        <a:xfrm>
          <a:off x="0" y="0"/>
          <a:ext cx="0" cy="0"/>
        </a:xfrm>
      </p:grpSpPr>
      <p:sp>
        <p:nvSpPr>
          <p:cNvPr id="244" name="Google Shape;244;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ct val="0"/>
              </a:spcBef>
              <a:spcAft>
                <a:spcPct val="0"/>
              </a:spcAft>
              <a:buNone/>
            </a:pPr>
            <a:endParaRPr/>
          </a:p>
        </p:txBody>
      </p:sp>
      <p:sp>
        <p:nvSpPr>
          <p:cNvPr id="245" name="Google Shape;245;p10:notes"/>
          <p:cNvSpPr>
            <a:spLocks noGrp="1" noRot="1" noChangeAspect="1"/>
          </p:cNvSpPr>
          <p:nvPr>
            <p:ph type="sldImg" idx="2"/>
          </p:nvPr>
        </p:nvSpPr>
        <p:spPr>
          <a:xfrm>
            <a:off x="685800" y="1143000"/>
            <a:ext cx="5486400" cy="3086100"/>
          </a:xfrm>
          <a:custGeom>
            <a:rect l="l" t="t" r="r" b="b"/>
            <a:pathLst>
              <a:path w="119999" h="119999" extrusionOk="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 name="Shape 166"/>
        <p:cNvGrpSpPr/>
        <p:nvPr/>
      </p:nvGrpSpPr>
      <p:grpSpPr>
        <a:xfrm>
          <a:off x="0" y="0"/>
          <a:ext cx="0" cy="0"/>
        </a:xfrm>
      </p:grpSpPr>
      <p:sp>
        <p:nvSpPr>
          <p:cNvPr id="167" name="Google Shape;167;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ct val="0"/>
              </a:spcBef>
              <a:spcAft>
                <a:spcPct val="0"/>
              </a:spcAft>
              <a:buNone/>
            </a:pPr>
            <a:endParaRPr/>
          </a:p>
        </p:txBody>
      </p:sp>
      <p:sp>
        <p:nvSpPr>
          <p:cNvPr id="168" name="Google Shape;168;p1:notes"/>
          <p:cNvSpPr>
            <a:spLocks noGrp="1" noRot="1" noChangeAspect="1"/>
          </p:cNvSpPr>
          <p:nvPr>
            <p:ph type="sldImg" idx="2"/>
          </p:nvPr>
        </p:nvSpPr>
        <p:spPr>
          <a:xfrm>
            <a:off x="685800" y="1143000"/>
            <a:ext cx="5486400" cy="3086100"/>
          </a:xfrm>
          <a:custGeom>
            <a:rect l="l" t="t" r="r" b="b"/>
            <a:pathLst>
              <a:path w="119999" h="119999" extrusionOk="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 name="Shape 176"/>
        <p:cNvGrpSpPr/>
        <p:nvPr/>
      </p:nvGrpSpPr>
      <p:grpSpPr>
        <a:xfrm>
          <a:off x="0" y="0"/>
          <a:ext cx="0" cy="0"/>
        </a:xfrm>
      </p:grpSpPr>
      <p:sp>
        <p:nvSpPr>
          <p:cNvPr id="177" name="Google Shape;177;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ct val="0"/>
              </a:spcBef>
              <a:spcAft>
                <a:spcPct val="0"/>
              </a:spcAft>
              <a:buNone/>
            </a:pPr>
            <a:endParaRPr/>
          </a:p>
        </p:txBody>
      </p:sp>
      <p:sp>
        <p:nvSpPr>
          <p:cNvPr id="178" name="Google Shape;178;p2:notes"/>
          <p:cNvSpPr>
            <a:spLocks noGrp="1" noRot="1" noChangeAspect="1"/>
          </p:cNvSpPr>
          <p:nvPr>
            <p:ph type="sldImg" idx="2"/>
          </p:nvPr>
        </p:nvSpPr>
        <p:spPr>
          <a:xfrm>
            <a:off x="685800" y="1143000"/>
            <a:ext cx="5486400" cy="3086100"/>
          </a:xfrm>
          <a:custGeom>
            <a:rect l="l" t="t" r="r" b="b"/>
            <a:pathLst>
              <a:path w="119999" h="119999" extrusionOk="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 name="Shape 176">
          <a:extLst>
            <a:ext uri="{FF2B5EF4-FFF2-40B4-BE49-F238E27FC236}">
              <a16:creationId xmlns:a16="http://schemas.microsoft.com/office/drawing/2014/main" id="{3BB0084D-2329-CAC5-D5B7-CFE36847FCEC}"/>
            </a:ext>
          </a:extLst>
        </p:cNvPr>
        <p:cNvGrpSpPr/>
        <p:nvPr/>
      </p:nvGrpSpPr>
      <p:grpSpPr>
        <a:xfrm>
          <a:off x="0" y="0"/>
          <a:ext cx="0" cy="0"/>
        </a:xfrm>
      </p:grpSpPr>
      <p:sp>
        <p:nvSpPr>
          <p:cNvPr id="177" name="Google Shape;177;p2:notes">
            <a:extLst>
              <a:ext uri="{FF2B5EF4-FFF2-40B4-BE49-F238E27FC236}">
                <a16:creationId xmlns:a16="http://schemas.microsoft.com/office/drawing/2014/main" id="{40130BB3-5816-8698-861C-209A1B94729C}"/>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ct val="0"/>
              </a:spcBef>
              <a:spcAft>
                <a:spcPct val="0"/>
              </a:spcAft>
              <a:buNone/>
            </a:pPr>
            <a:endParaRPr/>
          </a:p>
        </p:txBody>
      </p:sp>
      <p:sp>
        <p:nvSpPr>
          <p:cNvPr id="178" name="Google Shape;178;p2:notes">
            <a:extLst>
              <a:ext uri="{FF2B5EF4-FFF2-40B4-BE49-F238E27FC236}">
                <a16:creationId xmlns:a16="http://schemas.microsoft.com/office/drawing/2014/main" id="{7BD8A63B-1869-738C-7C87-30677909F090}"/>
              </a:ext>
            </a:extLst>
          </p:cNvPr>
          <p:cNvSpPr>
            <a:spLocks noGrp="1" noRot="1" noChangeAspect="1"/>
          </p:cNvSpPr>
          <p:nvPr>
            <p:ph type="sldImg" idx="2"/>
          </p:nvPr>
        </p:nvSpPr>
        <p:spPr>
          <a:xfrm>
            <a:off x="685800" y="1143000"/>
            <a:ext cx="5486400" cy="3086100"/>
          </a:xfrm>
          <a:custGeom>
            <a:rect l="l" t="t" r="r" b="b"/>
            <a:pathLst>
              <a:path w="119999" h="119999" extrusionOk="0">
                <a:moveTo>
                  <a:pt x="0" y="0"/>
                </a:moveTo>
                <a:lnTo>
                  <a:pt x="120000" y="0"/>
                </a:lnTo>
                <a:lnTo>
                  <a:pt x="120000" y="120000"/>
                </a:lnTo>
                <a:lnTo>
                  <a:pt x="0" y="120000"/>
                </a:lnTo>
                <a:close/>
              </a:path>
            </a:pathLst>
          </a:custGeom>
        </p:spPr>
      </p:sp>
    </p:spTree>
    <p:extLst>
      <p:ext uri="{BB962C8B-B14F-4D97-AF65-F5344CB8AC3E}">
        <p14:creationId val="972333202"/>
      </p:ext>
    </p:extLst>
  </p:cSld>
  <p:clrMapOvr>
    <a:masterClrMapping/>
  </p:clrMapOvr>
</p:notes>
</file>

<file path=ppt/notesSlides/notesSlide4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 name="Shape 243"/>
        <p:cNvGrpSpPr/>
        <p:nvPr/>
      </p:nvGrpSpPr>
      <p:grpSpPr>
        <a:xfrm>
          <a:off x="0" y="0"/>
          <a:ext cx="0" cy="0"/>
        </a:xfrm>
      </p:grpSpPr>
      <p:sp>
        <p:nvSpPr>
          <p:cNvPr id="244" name="Google Shape;244;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ct val="0"/>
              </a:spcBef>
              <a:spcAft>
                <a:spcPct val="0"/>
              </a:spcAft>
              <a:buNone/>
            </a:pPr>
            <a:endParaRPr/>
          </a:p>
        </p:txBody>
      </p:sp>
      <p:sp>
        <p:nvSpPr>
          <p:cNvPr id="245" name="Google Shape;245;p10:notes"/>
          <p:cNvSpPr>
            <a:spLocks noGrp="1" noRot="1" noChangeAspect="1"/>
          </p:cNvSpPr>
          <p:nvPr>
            <p:ph type="sldImg" idx="2"/>
          </p:nvPr>
        </p:nvSpPr>
        <p:spPr>
          <a:xfrm>
            <a:off x="685800" y="1143000"/>
            <a:ext cx="5486400" cy="3086100"/>
          </a:xfrm>
          <a:custGeom>
            <a:rect l="l" t="t" r="r" b="b"/>
            <a:pathLst>
              <a:path w="119999" h="119999"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3.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image" Target="../media/image2.png" /><Relationship Id="rId3" Type="http://schemas.openxmlformats.org/officeDocument/2006/relationships/image" Target="../media/image3.png" /><Relationship Id="rId4" Type="http://schemas.openxmlformats.org/officeDocument/2006/relationships/slideMaster" Target="../slideMasters/slideMaster2.xml" /></Relationships>
</file>

<file path=ppt/slideLayouts/_rels/slideLayout14.xml.rels>&#65279;<?xml version="1.0" encoding="utf-8" standalone="yes"?><Relationships xmlns="http://schemas.openxmlformats.org/package/2006/relationships"><Relationship Id="rId1" Type="http://schemas.openxmlformats.org/officeDocument/2006/relationships/image" Target="../media/image3.png" /><Relationship Id="rId2" Type="http://schemas.openxmlformats.org/officeDocument/2006/relationships/slideMaster" Target="../slideMasters/slideMaster2.xml" /></Relationships>
</file>

<file path=ppt/slideLayouts/_rels/slideLayout15.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6.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7.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8.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19.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0.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1.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2.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3.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24.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25.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image" Target="../media/image2.png" /><Relationship Id="rId3" Type="http://schemas.openxmlformats.org/officeDocument/2006/relationships/image" Target="../media/image3.png" /><Relationship Id="rId4" Type="http://schemas.openxmlformats.org/officeDocument/2006/relationships/slideMaster" Target="../slideMasters/slideMaster3.xml" /></Relationships>
</file>

<file path=ppt/slideLayouts/_rels/slideLayout26.xml.rels>&#65279;<?xml version="1.0" encoding="utf-8" standalone="yes"?><Relationships xmlns="http://schemas.openxmlformats.org/package/2006/relationships"><Relationship Id="rId1" Type="http://schemas.openxmlformats.org/officeDocument/2006/relationships/image" Target="../media/image3.png" /><Relationship Id="rId2" Type="http://schemas.openxmlformats.org/officeDocument/2006/relationships/slideMaster" Target="../slideMasters/slideMaster3.xml" /></Relationships>
</file>

<file path=ppt/slideLayouts/_rels/slideLayout27.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28.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29.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30.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31.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32.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33.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34.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35.xml.rels>&#65279;<?xml version="1.0" encoding="utf-8" standalone="yes"?><Relationships xmlns="http://schemas.openxmlformats.org/package/2006/relationships"><Relationship Id="rId1" Type="http://schemas.openxmlformats.org/officeDocument/2006/relationships/slideMaster" Target="../slideMasters/slideMaster3.xml" /></Relationships>
</file>

<file path=ppt/slideLayouts/_rels/slideLayout36.xml.rels>&#65279;<?xml version="1.0" encoding="utf-8" standalone="yes"?><Relationships xmlns="http://schemas.openxmlformats.org/package/2006/relationships"><Relationship Id="rId1" Type="http://schemas.openxmlformats.org/officeDocument/2006/relationships/image" Target="../media/image5.png" /><Relationship Id="rId2" Type="http://schemas.openxmlformats.org/officeDocument/2006/relationships/slideMaster" Target="../slideMasters/slideMaster4.xml" /></Relationships>
</file>

<file path=ppt/slideLayouts/_rels/slideLayout37.xml.rels>&#65279;<?xml version="1.0" encoding="utf-8" standalone="yes"?><Relationships xmlns="http://schemas.openxmlformats.org/package/2006/relationships"><Relationship Id="rId1" Type="http://schemas.openxmlformats.org/officeDocument/2006/relationships/slideMaster" Target="../slideMasters/slideMaster4.xml" /></Relationships>
</file>

<file path=ppt/slideLayouts/_rels/slideLayout38.xml.rels>&#65279;<?xml version="1.0" encoding="utf-8" standalone="yes"?><Relationships xmlns="http://schemas.openxmlformats.org/package/2006/relationships"><Relationship Id="rId1" Type="http://schemas.openxmlformats.org/officeDocument/2006/relationships/slideMaster" Target="../slideMasters/slideMaster4.xml" /></Relationships>
</file>

<file path=ppt/slideLayouts/_rels/slideLayout39.xml.rels>&#65279;<?xml version="1.0" encoding="utf-8" standalone="yes"?><Relationships xmlns="http://schemas.openxmlformats.org/package/2006/relationships"><Relationship Id="rId1" Type="http://schemas.openxmlformats.org/officeDocument/2006/relationships/slideMaster" Target="../slideMasters/slideMaster4.xml" /></Relationships>
</file>

<file path=ppt/slideLayouts/_rels/slideLayout40.xml.rels>&#65279;<?xml version="1.0" encoding="utf-8" standalone="yes"?><Relationships xmlns="http://schemas.openxmlformats.org/package/2006/relationships"><Relationship Id="rId1" Type="http://schemas.openxmlformats.org/officeDocument/2006/relationships/slideMaster" Target="../slideMasters/slideMaster4.xml" /></Relationships>
</file>

<file path=ppt/slideLayouts/_rels/slideLayout41.xml.rels>&#65279;<?xml version="1.0" encoding="utf-8" standalone="yes"?><Relationships xmlns="http://schemas.openxmlformats.org/package/2006/relationships"><Relationship Id="rId1" Type="http://schemas.openxmlformats.org/officeDocument/2006/relationships/slideMaster" Target="../slideMasters/slideMaster4.xml" /></Relationships>
</file>

<file path=ppt/slideLayouts/_rels/slideLayout42.xml.rels>&#65279;<?xml version="1.0" encoding="utf-8" standalone="yes"?><Relationships xmlns="http://schemas.openxmlformats.org/package/2006/relationships"><Relationship Id="rId1" Type="http://schemas.openxmlformats.org/officeDocument/2006/relationships/slideMaster" Target="../slideMasters/slideMaster4.xml" /></Relationships>
</file>

<file path=ppt/slideLayouts/_rels/slideLayout43.xml.rels>&#65279;<?xml version="1.0" encoding="utf-8" standalone="yes"?><Relationships xmlns="http://schemas.openxmlformats.org/package/2006/relationships"><Relationship Id="rId1" Type="http://schemas.openxmlformats.org/officeDocument/2006/relationships/slideMaster" Target="../slideMasters/slideMaster4.xml" /></Relationships>
</file>

<file path=ppt/slideLayouts/_rels/slideLayout44.xml.rels>&#65279;<?xml version="1.0" encoding="utf-8" standalone="yes"?><Relationships xmlns="http://schemas.openxmlformats.org/package/2006/relationships"><Relationship Id="rId1" Type="http://schemas.openxmlformats.org/officeDocument/2006/relationships/slideMaster" Target="../slideMasters/slideMaster4.xml" /></Relationships>
</file>

<file path=ppt/slideLayouts/_rels/slideLayout45.xml.rels>&#65279;<?xml version="1.0" encoding="utf-8" standalone="yes"?><Relationships xmlns="http://schemas.openxmlformats.org/package/2006/relationships"><Relationship Id="rId1" Type="http://schemas.openxmlformats.org/officeDocument/2006/relationships/slideMaster" Target="../slideMasters/slideMaster4.xml" /></Relationships>
</file>

<file path=ppt/slideLayouts/_rels/slideLayout46.xml.rels>&#65279;<?xml version="1.0" encoding="utf-8" standalone="yes"?><Relationships xmlns="http://schemas.openxmlformats.org/package/2006/relationships"><Relationship Id="rId1" Type="http://schemas.openxmlformats.org/officeDocument/2006/relationships/slideMaster" Target="../slideMasters/slideMaster4.xml" /></Relationships>
</file>

<file path=ppt/slideLayouts/_rels/slideLayout47.xml.rels>&#65279;<?xml version="1.0" encoding="utf-8" standalone="yes"?><Relationships xmlns="http://schemas.openxmlformats.org/package/2006/relationships"><Relationship Id="rId1" Type="http://schemas.openxmlformats.org/officeDocument/2006/relationships/slideMaster" Target="../slideMasters/slideMaster4.xml" /></Relationships>
</file>

<file path=ppt/slideLayouts/_rels/slideLayout48.xml.rels>&#65279;<?xml version="1.0" encoding="utf-8" standalone="yes"?><Relationships xmlns="http://schemas.openxmlformats.org/package/2006/relationships"><Relationship Id="rId1" Type="http://schemas.openxmlformats.org/officeDocument/2006/relationships/slideMaster" Target="../slideMasters/slideMaster4.xml" /></Relationships>
</file>

<file path=ppt/slideLayouts/_rels/slideLayout49.xml.rels>&#65279;<?xml version="1.0" encoding="utf-8" standalone="yes"?><Relationships xmlns="http://schemas.openxmlformats.org/package/2006/relationships"><Relationship Id="rId1" Type="http://schemas.openxmlformats.org/officeDocument/2006/relationships/slideMaster" Target="../slideMasters/slideMaster5.xml" /></Relationships>
</file>

<file path=ppt/slideLayouts/_rels/slideLayout50.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image" Target="../media/image2.png" /><Relationship Id="rId3" Type="http://schemas.openxmlformats.org/officeDocument/2006/relationships/image" Target="../media/image3.png" /><Relationship Id="rId4" Type="http://schemas.openxmlformats.org/officeDocument/2006/relationships/slideMaster" Target="../slideMasters/slideMaster5.xml" /></Relationships>
</file>

<file path=ppt/slideLayouts/_rels/slideLayout51.xml.rels>&#65279;<?xml version="1.0" encoding="utf-8" standalone="yes"?><Relationships xmlns="http://schemas.openxmlformats.org/package/2006/relationships"><Relationship Id="rId1" Type="http://schemas.openxmlformats.org/officeDocument/2006/relationships/image" Target="../media/image3.png" /><Relationship Id="rId2" Type="http://schemas.openxmlformats.org/officeDocument/2006/relationships/slideMaster" Target="../slideMasters/slideMaster5.xml" /></Relationships>
</file>

<file path=ppt/slideLayouts/_rels/slideLayout52.xml.rels>&#65279;<?xml version="1.0" encoding="utf-8" standalone="yes"?><Relationships xmlns="http://schemas.openxmlformats.org/package/2006/relationships"><Relationship Id="rId1" Type="http://schemas.openxmlformats.org/officeDocument/2006/relationships/slideMaster" Target="../slideMasters/slideMaster5.xml" /></Relationships>
</file>

<file path=ppt/slideLayouts/_rels/slideLayout53.xml.rels>&#65279;<?xml version="1.0" encoding="utf-8" standalone="yes"?><Relationships xmlns="http://schemas.openxmlformats.org/package/2006/relationships"><Relationship Id="rId1" Type="http://schemas.openxmlformats.org/officeDocument/2006/relationships/slideMaster" Target="../slideMasters/slideMaster5.xml" /></Relationships>
</file>

<file path=ppt/slideLayouts/_rels/slideLayout54.xml.rels>&#65279;<?xml version="1.0" encoding="utf-8" standalone="yes"?><Relationships xmlns="http://schemas.openxmlformats.org/package/2006/relationships"><Relationship Id="rId1" Type="http://schemas.openxmlformats.org/officeDocument/2006/relationships/slideMaster" Target="../slideMasters/slideMaster5.xml" /></Relationships>
</file>

<file path=ppt/slideLayouts/_rels/slideLayout55.xml.rels>&#65279;<?xml version="1.0" encoding="utf-8" standalone="yes"?><Relationships xmlns="http://schemas.openxmlformats.org/package/2006/relationships"><Relationship Id="rId1" Type="http://schemas.openxmlformats.org/officeDocument/2006/relationships/slideMaster" Target="../slideMasters/slideMaster5.xml" /></Relationships>
</file>

<file path=ppt/slideLayouts/_rels/slideLayout56.xml.rels>&#65279;<?xml version="1.0" encoding="utf-8" standalone="yes"?><Relationships xmlns="http://schemas.openxmlformats.org/package/2006/relationships"><Relationship Id="rId1" Type="http://schemas.openxmlformats.org/officeDocument/2006/relationships/slideMaster" Target="../slideMasters/slideMaster5.xml" /></Relationships>
</file>

<file path=ppt/slideLayouts/_rels/slideLayout57.xml.rels>&#65279;<?xml version="1.0" encoding="utf-8" standalone="yes"?><Relationships xmlns="http://schemas.openxmlformats.org/package/2006/relationships"><Relationship Id="rId1" Type="http://schemas.openxmlformats.org/officeDocument/2006/relationships/slideMaster" Target="../slideMasters/slideMaster5.xml" /></Relationships>
</file>

<file path=ppt/slideLayouts/_rels/slideLayout58.xml.rels>&#65279;<?xml version="1.0" encoding="utf-8" standalone="yes"?><Relationships xmlns="http://schemas.openxmlformats.org/package/2006/relationships"><Relationship Id="rId1" Type="http://schemas.openxmlformats.org/officeDocument/2006/relationships/slideMaster" Target="../slideMasters/slideMaster5.xml" /></Relationships>
</file>

<file path=ppt/slideLayouts/_rels/slideLayout59.xml.rels>&#65279;<?xml version="1.0" encoding="utf-8" standalone="yes"?><Relationships xmlns="http://schemas.openxmlformats.org/package/2006/relationships"><Relationship Id="rId1" Type="http://schemas.openxmlformats.org/officeDocument/2006/relationships/slideMaster" Target="../slideMasters/slideMaster5.xml" /></Relationships>
</file>

<file path=ppt/slideLayouts/_rels/slideLayout60.xml.rels>&#65279;<?xml version="1.0" encoding="utf-8" standalone="yes"?><Relationships xmlns="http://schemas.openxmlformats.org/package/2006/relationships"><Relationship Id="rId1" Type="http://schemas.openxmlformats.org/officeDocument/2006/relationships/slideMaster" Target="../slideMasters/slideMaster5.xml" /></Relationships>
</file>

<file path=ppt/slideLayouts/_rels/slideLayout61.xml.rels>&#65279;<?xml version="1.0" encoding="utf-8" standalone="yes"?><Relationships xmlns="http://schemas.openxmlformats.org/package/2006/relationships"><Relationship Id="rId1" Type="http://schemas.openxmlformats.org/officeDocument/2006/relationships/slideMaster" Target="../slideMasters/slideMaster5.xml" /></Relationships>
</file>

<file path=ppt/slideLayouts/_rels/slideLayout62.xml.rels>&#65279;<?xml version="1.0" encoding="utf-8" standalone="yes"?><Relationships xmlns="http://schemas.openxmlformats.org/package/2006/relationships"><Relationship Id="rId1" Type="http://schemas.openxmlformats.org/officeDocument/2006/relationships/slideMaster" Target="../slideMasters/slideMaster6.xml" /></Relationships>
</file>

<file path=ppt/slideLayouts/_rels/slideLayout63.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image" Target="../media/image2.png" /><Relationship Id="rId3" Type="http://schemas.openxmlformats.org/officeDocument/2006/relationships/image" Target="../media/image3.png" /><Relationship Id="rId4" Type="http://schemas.openxmlformats.org/officeDocument/2006/relationships/slideMaster" Target="../slideMasters/slideMaster6.xml" /></Relationships>
</file>

<file path=ppt/slideLayouts/_rels/slideLayout64.xml.rels>&#65279;<?xml version="1.0" encoding="utf-8" standalone="yes"?><Relationships xmlns="http://schemas.openxmlformats.org/package/2006/relationships"><Relationship Id="rId1" Type="http://schemas.openxmlformats.org/officeDocument/2006/relationships/image" Target="../media/image3.png" /><Relationship Id="rId2" Type="http://schemas.openxmlformats.org/officeDocument/2006/relationships/slideMaster" Target="../slideMasters/slideMaster6.xml" /></Relationships>
</file>

<file path=ppt/slideLayouts/_rels/slideLayout65.xml.rels>&#65279;<?xml version="1.0" encoding="utf-8" standalone="yes"?><Relationships xmlns="http://schemas.openxmlformats.org/package/2006/relationships"><Relationship Id="rId1" Type="http://schemas.openxmlformats.org/officeDocument/2006/relationships/slideMaster" Target="../slideMasters/slideMaster6.xml" /></Relationships>
</file>

<file path=ppt/slideLayouts/_rels/slideLayout66.xml.rels>&#65279;<?xml version="1.0" encoding="utf-8" standalone="yes"?><Relationships xmlns="http://schemas.openxmlformats.org/package/2006/relationships"><Relationship Id="rId1" Type="http://schemas.openxmlformats.org/officeDocument/2006/relationships/slideMaster" Target="../slideMasters/slideMaster6.xml" /></Relationships>
</file>

<file path=ppt/slideLayouts/_rels/slideLayout67.xml.rels>&#65279;<?xml version="1.0" encoding="utf-8" standalone="yes"?><Relationships xmlns="http://schemas.openxmlformats.org/package/2006/relationships"><Relationship Id="rId1" Type="http://schemas.openxmlformats.org/officeDocument/2006/relationships/slideMaster" Target="../slideMasters/slideMaster6.xml" /></Relationships>
</file>

<file path=ppt/slideLayouts/_rels/slideLayout68.xml.rels>&#65279;<?xml version="1.0" encoding="utf-8" standalone="yes"?><Relationships xmlns="http://schemas.openxmlformats.org/package/2006/relationships"><Relationship Id="rId1" Type="http://schemas.openxmlformats.org/officeDocument/2006/relationships/slideMaster" Target="../slideMasters/slideMaster6.xml" /></Relationships>
</file>

<file path=ppt/slideLayouts/_rels/slideLayout69.xml.rels>&#65279;<?xml version="1.0" encoding="utf-8" standalone="yes"?><Relationships xmlns="http://schemas.openxmlformats.org/package/2006/relationships"><Relationship Id="rId1" Type="http://schemas.openxmlformats.org/officeDocument/2006/relationships/slideMaster" Target="../slideMasters/slideMaster6.xml" /></Relationships>
</file>

<file path=ppt/slideLayouts/_rels/slideLayout70.xml.rels>&#65279;<?xml version="1.0" encoding="utf-8" standalone="yes"?><Relationships xmlns="http://schemas.openxmlformats.org/package/2006/relationships"><Relationship Id="rId1" Type="http://schemas.openxmlformats.org/officeDocument/2006/relationships/slideMaster" Target="../slideMasters/slideMaster6.xml" /></Relationships>
</file>

<file path=ppt/slideLayouts/_rels/slideLayout71.xml.rels>&#65279;<?xml version="1.0" encoding="utf-8" standalone="yes"?><Relationships xmlns="http://schemas.openxmlformats.org/package/2006/relationships"><Relationship Id="rId1" Type="http://schemas.openxmlformats.org/officeDocument/2006/relationships/slideMaster" Target="../slideMasters/slideMaster6.xml" /></Relationships>
</file>

<file path=ppt/slideLayouts/_rels/slideLayout72.xml.rels>&#65279;<?xml version="1.0" encoding="utf-8" standalone="yes"?><Relationships xmlns="http://schemas.openxmlformats.org/package/2006/relationships"><Relationship Id="rId1" Type="http://schemas.openxmlformats.org/officeDocument/2006/relationships/slideMaster" Target="../slideMasters/slideMaster6.xml" /></Relationships>
</file>

<file path=ppt/slideLayouts/_rels/slideLayout73.xml.rels>&#65279;<?xml version="1.0" encoding="utf-8" standalone="yes"?><Relationships xmlns="http://schemas.openxmlformats.org/package/2006/relationships"><Relationship Id="rId1" Type="http://schemas.openxmlformats.org/officeDocument/2006/relationships/slideMaster" Target="../slideMasters/slideMaster6.xml" /></Relationships>
</file>

<file path=ppt/slideLayouts/_rels/slideLayout74.xml.rels>&#65279;<?xml version="1.0" encoding="utf-8" standalone="yes"?><Relationships xmlns="http://schemas.openxmlformats.org/package/2006/relationships"><Relationship Id="rId1" Type="http://schemas.openxmlformats.org/officeDocument/2006/relationships/slideMaster" Target="../slideMasters/slideMaster7.xml" /></Relationships>
</file>

<file path=ppt/slideLayouts/_rels/slideLayout75.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image" Target="../media/image2.png" /><Relationship Id="rId3" Type="http://schemas.openxmlformats.org/officeDocument/2006/relationships/image" Target="../media/image3.png" /><Relationship Id="rId4" Type="http://schemas.openxmlformats.org/officeDocument/2006/relationships/slideMaster" Target="../slideMasters/slideMaster7.xml" /></Relationships>
</file>

<file path=ppt/slideLayouts/_rels/slideLayout76.xml.rels>&#65279;<?xml version="1.0" encoding="utf-8" standalone="yes"?><Relationships xmlns="http://schemas.openxmlformats.org/package/2006/relationships"><Relationship Id="rId1" Type="http://schemas.openxmlformats.org/officeDocument/2006/relationships/image" Target="../media/image3.png" /><Relationship Id="rId2" Type="http://schemas.openxmlformats.org/officeDocument/2006/relationships/slideMaster" Target="../slideMasters/slideMaster7.xml" /></Relationships>
</file>

<file path=ppt/slideLayouts/_rels/slideLayout77.xml.rels>&#65279;<?xml version="1.0" encoding="utf-8" standalone="yes"?><Relationships xmlns="http://schemas.openxmlformats.org/package/2006/relationships"><Relationship Id="rId1" Type="http://schemas.openxmlformats.org/officeDocument/2006/relationships/slideMaster" Target="../slideMasters/slideMaster7.xml" /></Relationships>
</file>

<file path=ppt/slideLayouts/_rels/slideLayout78.xml.rels>&#65279;<?xml version="1.0" encoding="utf-8" standalone="yes"?><Relationships xmlns="http://schemas.openxmlformats.org/package/2006/relationships"><Relationship Id="rId1" Type="http://schemas.openxmlformats.org/officeDocument/2006/relationships/slideMaster" Target="../slideMasters/slideMaster7.xml" /></Relationships>
</file>

<file path=ppt/slideLayouts/_rels/slideLayout79.xml.rels>&#65279;<?xml version="1.0" encoding="utf-8" standalone="yes"?><Relationships xmlns="http://schemas.openxmlformats.org/package/2006/relationships"><Relationship Id="rId1" Type="http://schemas.openxmlformats.org/officeDocument/2006/relationships/slideMaster" Target="../slideMasters/slideMaster7.xml" /></Relationships>
</file>

<file path=ppt/slideLayouts/_rels/slideLayout80.xml.rels>&#65279;<?xml version="1.0" encoding="utf-8" standalone="yes"?><Relationships xmlns="http://schemas.openxmlformats.org/package/2006/relationships"><Relationship Id="rId1" Type="http://schemas.openxmlformats.org/officeDocument/2006/relationships/slideMaster" Target="../slideMasters/slideMaster7.xml" /></Relationships>
</file>

<file path=ppt/slideLayouts/_rels/slideLayout81.xml.rels>&#65279;<?xml version="1.0" encoding="utf-8" standalone="yes"?><Relationships xmlns="http://schemas.openxmlformats.org/package/2006/relationships"><Relationship Id="rId1" Type="http://schemas.openxmlformats.org/officeDocument/2006/relationships/slideMaster" Target="../slideMasters/slideMaster7.xml" /></Relationships>
</file>

<file path=ppt/slideLayouts/_rels/slideLayout82.xml.rels>&#65279;<?xml version="1.0" encoding="utf-8" standalone="yes"?><Relationships xmlns="http://schemas.openxmlformats.org/package/2006/relationships"><Relationship Id="rId1" Type="http://schemas.openxmlformats.org/officeDocument/2006/relationships/slideMaster" Target="../slideMasters/slideMaster7.xml" /></Relationships>
</file>

<file path=ppt/slideLayouts/_rels/slideLayout83.xml.rels>&#65279;<?xml version="1.0" encoding="utf-8" standalone="yes"?><Relationships xmlns="http://schemas.openxmlformats.org/package/2006/relationships"><Relationship Id="rId1" Type="http://schemas.openxmlformats.org/officeDocument/2006/relationships/slideMaster" Target="../slideMasters/slideMaster7.xml" /></Relationships>
</file>

<file path=ppt/slideLayouts/_rels/slideLayout84.xml.rels>&#65279;<?xml version="1.0" encoding="utf-8" standalone="yes"?><Relationships xmlns="http://schemas.openxmlformats.org/package/2006/relationships"><Relationship Id="rId1" Type="http://schemas.openxmlformats.org/officeDocument/2006/relationships/slideMaster" Target="../slideMasters/slideMaster7.xml" /></Relationships>
</file>

<file path=ppt/slideLayouts/_rels/slideLayout85.xml.rels>&#65279;<?xml version="1.0" encoding="utf-8" standalone="yes"?><Relationships xmlns="http://schemas.openxmlformats.org/package/2006/relationships"><Relationship Id="rId1" Type="http://schemas.openxmlformats.org/officeDocument/2006/relationships/slideMaster" Target="../slideMasters/slideMaster7.xml" /></Relationships>
</file>

<file path=ppt/slideLayouts/_rels/slideLayout86.xml.rels>&#65279;<?xml version="1.0" encoding="utf-8" standalone="yes"?><Relationships xmlns="http://schemas.openxmlformats.org/package/2006/relationships"><Relationship Id="rId1" Type="http://schemas.openxmlformats.org/officeDocument/2006/relationships/slideMaster" Target="../slideMasters/slideMaster8.xml" /></Relationships>
</file>

<file path=ppt/slideLayouts/_rels/slideLayout87.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image" Target="../media/image2.png" /><Relationship Id="rId3" Type="http://schemas.openxmlformats.org/officeDocument/2006/relationships/image" Target="../media/image3.png" /><Relationship Id="rId4" Type="http://schemas.openxmlformats.org/officeDocument/2006/relationships/slideMaster" Target="../slideMasters/slideMaster8.xml" /></Relationships>
</file>

<file path=ppt/slideLayouts/_rels/slideLayout88.xml.rels>&#65279;<?xml version="1.0" encoding="utf-8" standalone="yes"?><Relationships xmlns="http://schemas.openxmlformats.org/package/2006/relationships"><Relationship Id="rId1" Type="http://schemas.openxmlformats.org/officeDocument/2006/relationships/image" Target="../media/image3.png" /><Relationship Id="rId2" Type="http://schemas.openxmlformats.org/officeDocument/2006/relationships/slideMaster" Target="../slideMasters/slideMaster8.xml" /></Relationships>
</file>

<file path=ppt/slideLayouts/_rels/slideLayout89.xml.rels>&#65279;<?xml version="1.0" encoding="utf-8" standalone="yes"?><Relationships xmlns="http://schemas.openxmlformats.org/package/2006/relationships"><Relationship Id="rId1" Type="http://schemas.openxmlformats.org/officeDocument/2006/relationships/slideMaster" Target="../slideMasters/slideMaster8.xml" /></Relationships>
</file>

<file path=ppt/slideLayouts/_rels/slideLayout90.xml.rels>&#65279;<?xml version="1.0" encoding="utf-8" standalone="yes"?><Relationships xmlns="http://schemas.openxmlformats.org/package/2006/relationships"><Relationship Id="rId1" Type="http://schemas.openxmlformats.org/officeDocument/2006/relationships/slideMaster" Target="../slideMasters/slideMaster8.xml" /></Relationships>
</file>

<file path=ppt/slideLayouts/_rels/slideLayout91.xml.rels>&#65279;<?xml version="1.0" encoding="utf-8" standalone="yes"?><Relationships xmlns="http://schemas.openxmlformats.org/package/2006/relationships"><Relationship Id="rId1" Type="http://schemas.openxmlformats.org/officeDocument/2006/relationships/slideMaster" Target="../slideMasters/slideMaster8.xml" /></Relationships>
</file>

<file path=ppt/slideLayouts/_rels/slideLayout92.xml.rels>&#65279;<?xml version="1.0" encoding="utf-8" standalone="yes"?><Relationships xmlns="http://schemas.openxmlformats.org/package/2006/relationships"><Relationship Id="rId1" Type="http://schemas.openxmlformats.org/officeDocument/2006/relationships/slideMaster" Target="../slideMasters/slideMaster8.xml" /></Relationships>
</file>

<file path=ppt/slideLayouts/_rels/slideLayout93.xml.rels>&#65279;<?xml version="1.0" encoding="utf-8" standalone="yes"?><Relationships xmlns="http://schemas.openxmlformats.org/package/2006/relationships"><Relationship Id="rId1" Type="http://schemas.openxmlformats.org/officeDocument/2006/relationships/slideMaster" Target="../slideMasters/slideMaster8.xml" /></Relationships>
</file>

<file path=ppt/slideLayouts/_rels/slideLayout94.xml.rels>&#65279;<?xml version="1.0" encoding="utf-8" standalone="yes"?><Relationships xmlns="http://schemas.openxmlformats.org/package/2006/relationships"><Relationship Id="rId1" Type="http://schemas.openxmlformats.org/officeDocument/2006/relationships/slideMaster" Target="../slideMasters/slideMaster8.xml" /></Relationships>
</file>

<file path=ppt/slideLayouts/_rels/slideLayout95.xml.rels>&#65279;<?xml version="1.0" encoding="utf-8" standalone="yes"?><Relationships xmlns="http://schemas.openxmlformats.org/package/2006/relationships"><Relationship Id="rId1" Type="http://schemas.openxmlformats.org/officeDocument/2006/relationships/slideMaster" Target="../slideMasters/slideMaster8.xml" /></Relationships>
</file>

<file path=ppt/slideLayouts/_rels/slideLayout96.xml.rels>&#65279;<?xml version="1.0" encoding="utf-8" standalone="yes"?><Relationships xmlns="http://schemas.openxmlformats.org/package/2006/relationships"><Relationship Id="rId1" Type="http://schemas.openxmlformats.org/officeDocument/2006/relationships/slideMaster" Target="../slideMasters/slideMaster8.xml" /></Relationships>
</file>

<file path=ppt/slideLayouts/_rels/slideLayout97.xml.rels>&#65279;<?xml version="1.0" encoding="utf-8" standalone="yes"?><Relationships xmlns="http://schemas.openxmlformats.org/package/2006/relationships"><Relationship Id="rId1" Type="http://schemas.openxmlformats.org/officeDocument/2006/relationships/slideMaster" Target="../slideMasters/slideMaster8.xml" /></Relationships>
</file>

<file path=ppt/slideLayouts/_rels/slideLayout98.xml.rels>&#65279;<?xml version="1.0" encoding="utf-8" standalone="yes"?><Relationships xmlns="http://schemas.openxmlformats.org/package/2006/relationships"><Relationship Id="rId1" Type="http://schemas.openxmlformats.org/officeDocument/2006/relationships/slideMaster" Target="../slideMasters/slideMaster8.xml" /></Relationships>
</file>

<file path=ppt/slideLayouts/_rels/slideLayout99.xml.rels>&#65279;<?xml version="1.0" encoding="utf-8" standalone="yes"?><Relationships xmlns="http://schemas.openxmlformats.org/package/2006/relationships"><Relationship Id="rId1" Type="http://schemas.openxmlformats.org/officeDocument/2006/relationships/slideMaster" Target="../slideMasters/slideMaster9.xml" /></Relationships>
</file>

<file path=ppt/slideLayouts/_rels/slideLayout100.xml.rels>&#65279;<?xml version="1.0" encoding="utf-8" standalone="yes"?><Relationships xmlns="http://schemas.openxmlformats.org/package/2006/relationships"><Relationship Id="rId1" Type="http://schemas.openxmlformats.org/officeDocument/2006/relationships/image" Target="../media/image1.jpeg" /><Relationship Id="rId2" Type="http://schemas.openxmlformats.org/officeDocument/2006/relationships/image" Target="../media/image2.png" /><Relationship Id="rId3" Type="http://schemas.openxmlformats.org/officeDocument/2006/relationships/image" Target="../media/image3.png" /><Relationship Id="rId4" Type="http://schemas.openxmlformats.org/officeDocument/2006/relationships/slideMaster" Target="../slideMasters/slideMaster9.xml" /></Relationships>
</file>

<file path=ppt/slideLayouts/_rels/slideLayout101.xml.rels>&#65279;<?xml version="1.0" encoding="utf-8" standalone="yes"?><Relationships xmlns="http://schemas.openxmlformats.org/package/2006/relationships"><Relationship Id="rId1" Type="http://schemas.openxmlformats.org/officeDocument/2006/relationships/image" Target="../media/image3.png" /><Relationship Id="rId2" Type="http://schemas.openxmlformats.org/officeDocument/2006/relationships/slideMaster" Target="../slideMasters/slideMaster9.xml" /></Relationships>
</file>

<file path=ppt/slideLayouts/_rels/slideLayout102.xml.rels>&#65279;<?xml version="1.0" encoding="utf-8" standalone="yes"?><Relationships xmlns="http://schemas.openxmlformats.org/package/2006/relationships"><Relationship Id="rId1" Type="http://schemas.openxmlformats.org/officeDocument/2006/relationships/slideMaster" Target="../slideMasters/slideMaster9.xml" /></Relationships>
</file>

<file path=ppt/slideLayouts/_rels/slideLayout103.xml.rels>&#65279;<?xml version="1.0" encoding="utf-8" standalone="yes"?><Relationships xmlns="http://schemas.openxmlformats.org/package/2006/relationships"><Relationship Id="rId1" Type="http://schemas.openxmlformats.org/officeDocument/2006/relationships/slideMaster" Target="../slideMasters/slideMaster9.xml" /></Relationships>
</file>

<file path=ppt/slideLayouts/_rels/slideLayout104.xml.rels>&#65279;<?xml version="1.0" encoding="utf-8" standalone="yes"?><Relationships xmlns="http://schemas.openxmlformats.org/package/2006/relationships"><Relationship Id="rId1" Type="http://schemas.openxmlformats.org/officeDocument/2006/relationships/slideMaster" Target="../slideMasters/slideMaster9.xml" /></Relationships>
</file>

<file path=ppt/slideLayouts/_rels/slideLayout105.xml.rels>&#65279;<?xml version="1.0" encoding="utf-8" standalone="yes"?><Relationships xmlns="http://schemas.openxmlformats.org/package/2006/relationships"><Relationship Id="rId1" Type="http://schemas.openxmlformats.org/officeDocument/2006/relationships/slideMaster" Target="../slideMasters/slideMaster9.xml" /></Relationships>
</file>

<file path=ppt/slideLayouts/_rels/slideLayout106.xml.rels>&#65279;<?xml version="1.0" encoding="utf-8" standalone="yes"?><Relationships xmlns="http://schemas.openxmlformats.org/package/2006/relationships"><Relationship Id="rId1" Type="http://schemas.openxmlformats.org/officeDocument/2006/relationships/slideMaster" Target="../slideMasters/slideMaster9.xml" /></Relationships>
</file>

<file path=ppt/slideLayouts/_rels/slideLayout107.xml.rels>&#65279;<?xml version="1.0" encoding="utf-8" standalone="yes"?><Relationships xmlns="http://schemas.openxmlformats.org/package/2006/relationships"><Relationship Id="rId1" Type="http://schemas.openxmlformats.org/officeDocument/2006/relationships/slideMaster" Target="../slideMasters/slideMaster9.xml" /></Relationships>
</file>

<file path=ppt/slideLayouts/_rels/slideLayout108.xml.rels>&#65279;<?xml version="1.0" encoding="utf-8" standalone="yes"?><Relationships xmlns="http://schemas.openxmlformats.org/package/2006/relationships"><Relationship Id="rId1" Type="http://schemas.openxmlformats.org/officeDocument/2006/relationships/slideMaster" Target="../slideMasters/slideMaster9.xml" /></Relationships>
</file>

<file path=ppt/slideLayouts/_rels/slideLayout109.xml.rels>&#65279;<?xml version="1.0" encoding="utf-8" standalone="yes"?><Relationships xmlns="http://schemas.openxmlformats.org/package/2006/relationships"><Relationship Id="rId1" Type="http://schemas.openxmlformats.org/officeDocument/2006/relationships/slideMaster" Target="../slideMasters/slideMaster9.xml" /></Relationships>
</file>

<file path=ppt/slideLayouts/_rels/slideLayout110.xml.rels>&#65279;<?xml version="1.0" encoding="utf-8" standalone="yes"?><Relationships xmlns="http://schemas.openxmlformats.org/package/2006/relationships"><Relationship Id="rId1" Type="http://schemas.openxmlformats.org/officeDocument/2006/relationships/slideMaster" Target="../slideMasters/slideMaster9.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le Slide">
    <p:spTree>
      <p:nvGrpSpPr>
        <p:cNvPr id="1" name="" title=""/>
        <p:cNvGrpSpPr/>
        <p:nvPr/>
      </p:nvGrpSpPr>
      <p:grpSpPr>
        <a:xfrm>
          <a:off x="0" y="0"/>
          <a:ext cx="0" cy="0"/>
        </a:xfrm>
      </p:grpSpPr>
      <p:sp>
        <p:nvSpPr>
          <p:cNvPr id="2" name="Title 1" title=""/>
          <p:cNvSpPr>
            <a:spLocks noGrp="1"/>
          </p:cNvSpPr>
          <p:nvPr>
            <p:ph type="ctrTitle"/>
          </p:nvPr>
        </p:nvSpPr>
        <p:spPr/>
        <p:txBody>
          <a:bodyPr/>
          <a:lstStyle/>
          <a:p>
            <a:r>
              <a:rPr lang="en-US" smtClean="0"/>
              <a:t>Click to edit Master title style</a:t>
            </a:r>
            <a:endParaRPr lang="en-US"/>
          </a:p>
        </p:txBody>
      </p:sp>
      <p:sp>
        <p:nvSpPr>
          <p:cNvPr id="3" name="Subtitle 2" title=""/>
          <p:cNvSpPr>
            <a:spLocks noGrp="1"/>
          </p:cNvSpPr>
          <p:nvPr>
            <p:ph type="subTitle" idx="1"/>
          </p:nvPr>
        </p:nvSpPr>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title=""/>
          <p:cNvSpPr>
            <a:spLocks noGrp="1"/>
          </p:cNvSpPr>
          <p:nvPr>
            <p:ph type="dt" sz="half" idx="2"/>
          </p:nvPr>
        </p:nvSpPr>
        <p:spPr/>
        <p:txBody>
          <a:bodyPr/>
          <a:lstStyle/>
          <a:p>
            <a:fld id="{2C9AC65C-29A8-44C4-8467-63DFB1EE396A}"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le and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idx="1"/>
          </p:nvPr>
        </p:nvSpPr>
        <p:spPr/>
        <p:txBody>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7FBA21B5-A051-4D9F-85B9-59B20BA90EF4}"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Section Header">
    <p:spTree>
      <p:nvGrpSpPr>
        <p:cNvPr id="1" name="" title=""/>
        <p:cNvGrpSpPr/>
        <p:nvPr/>
      </p:nvGrpSpPr>
      <p:grpSpPr>
        <a:xfrm>
          <a:off x="0" y="0"/>
          <a:ext cx="0" cy="0"/>
        </a:xfrm>
      </p:grpSpPr>
      <p:sp>
        <p:nvSpPr>
          <p:cNvPr id="2" name="Title 1" title=""/>
          <p:cNvSpPr>
            <a:spLocks noGrp="1"/>
          </p:cNvSpPr>
          <p:nvPr>
            <p:ph type="title"/>
          </p:nvPr>
        </p:nvSpPr>
        <p:spPr/>
        <p:txBody>
          <a:bodyPr anchor="t"/>
          <a:lstStyle>
            <a:lvl1pPr algn="l">
              <a:defRPr sz="4000" b="1" cap="all"/>
            </a:lvl1p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r>
              <a:rPr lang="en-US" smtClean="0"/>
              <a:t>Click to edit Master text styles</a:t>
            </a:r>
          </a:p>
        </p:txBody>
      </p:sp>
      <p:sp>
        <p:nvSpPr>
          <p:cNvPr id="4" name="Date Placeholder 3" title=""/>
          <p:cNvSpPr>
            <a:spLocks noGrp="1"/>
          </p:cNvSpPr>
          <p:nvPr>
            <p:ph type="dt" sz="half" idx="2"/>
          </p:nvPr>
        </p:nvSpPr>
        <p:spPr/>
        <p:txBody>
          <a:bodyPr/>
          <a:lstStyle/>
          <a:p>
            <a:fld id="{7B3AB6DE-2AD7-4DDB-A5CF-0B180CCBC315}"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Two Conten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Content Placeholder 2" title=""/>
          <p:cNvSpPr>
            <a:spLocks noGrp="1"/>
          </p:cNvSpPr>
          <p:nvPr>
            <p:ph sz="half" idx="1"/>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title=""/>
          <p:cNvSpPr>
            <a:spLocks noGrp="1"/>
          </p:cNvSpPr>
          <p:nvPr>
            <p:ph sz="half" idx="2"/>
          </p:nvPr>
        </p:nvSpPr>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title=""/>
          <p:cNvSpPr>
            <a:spLocks noGrp="1"/>
          </p:cNvSpPr>
          <p:nvPr>
            <p:ph type="dt" sz="half" idx="3"/>
          </p:nvPr>
        </p:nvSpPr>
        <p:spPr/>
        <p:txBody>
          <a:bodyPr/>
          <a:lstStyle/>
          <a:p>
            <a:fld id="{88AA0895-F293-4424-94BB-0CB8EFCFA959}"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Comparison">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Text Placeholder 2" title=""/>
          <p:cNvSpPr>
            <a:spLocks noGrp="1"/>
          </p:cNvSpPr>
          <p:nvPr>
            <p:ph type="body" idx="1"/>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4" name="Content Placeholder 3" title=""/>
          <p:cNvSpPr>
            <a:spLocks noGrp="1"/>
          </p:cNvSpPr>
          <p:nvPr>
            <p:ph sz="half" idx="2"/>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title=""/>
          <p:cNvSpPr>
            <a:spLocks noGrp="1"/>
          </p:cNvSpPr>
          <p:nvPr>
            <p:ph type="body" sz="quarter" idx="3"/>
          </p:nvPr>
        </p:nvSpPr>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smtClean="0"/>
              <a:t>Click to edit Master text styles</a:t>
            </a:r>
          </a:p>
        </p:txBody>
      </p:sp>
      <p:sp>
        <p:nvSpPr>
          <p:cNvPr id="6" name="Content Placeholder 5" title=""/>
          <p:cNvSpPr>
            <a:spLocks noGrp="1"/>
          </p:cNvSpPr>
          <p:nvPr>
            <p:ph sz="quarter" idx="4"/>
          </p:nvPr>
        </p:nvSpPr>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title=""/>
          <p:cNvSpPr>
            <a:spLocks noGrp="1"/>
          </p:cNvSpPr>
          <p:nvPr>
            <p:ph type="dt" sz="half" idx="5"/>
          </p:nvPr>
        </p:nvSpPr>
        <p:spPr/>
        <p:txBody>
          <a:bodyPr/>
          <a:lstStyle/>
          <a:p>
            <a:fld id="{3C5540EA-D95D-42DA-8F8E-3C1669782A39}" type="datetimeFigureOut">
              <a:rPr lang="en-US" smtClean="0"/>
              <a:t>11/7/2009</a:t>
            </a:fld>
            <a:endParaRPr lang="en-US"/>
          </a:p>
        </p:txBody>
      </p:sp>
      <p:sp>
        <p:nvSpPr>
          <p:cNvPr id="8" name="Footer Placeholder 7" title=""/>
          <p:cNvSpPr>
            <a:spLocks noGrp="1"/>
          </p:cNvSpPr>
          <p:nvPr>
            <p:ph type="ftr" sz="quarter" idx="6"/>
          </p:nvPr>
        </p:nvSpPr>
        <p:spPr/>
        <p:txBody>
          <a:bodyPr/>
          <a:lstStyle/>
          <a:p>
            <a:endParaRPr lang="en-US"/>
          </a:p>
        </p:txBody>
      </p:sp>
      <p:sp>
        <p:nvSpPr>
          <p:cNvPr id="9" name="Slide Number Placeholder 8" title=""/>
          <p:cNvSpPr>
            <a:spLocks noGrp="1"/>
          </p:cNvSpPr>
          <p:nvPr>
            <p:ph type="sldNum" sz="quarter" idx="7"/>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Title Only">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Date Placeholder 2" title=""/>
          <p:cNvSpPr>
            <a:spLocks noGrp="1"/>
          </p:cNvSpPr>
          <p:nvPr>
            <p:ph type="dt" sz="half" idx="1"/>
          </p:nvPr>
        </p:nvSpPr>
        <p:spPr/>
        <p:txBody>
          <a:bodyPr/>
          <a:lstStyle/>
          <a:p>
            <a:fld id="{6AA9714C-B501-4A2C-AA73-C93DE057A1C2}" type="datetimeFigureOut">
              <a:rPr lang="en-US" smtClean="0"/>
              <a:t>11/7/2009</a:t>
            </a:fld>
            <a:endParaRPr lang="en-US"/>
          </a:p>
        </p:txBody>
      </p:sp>
      <p:sp>
        <p:nvSpPr>
          <p:cNvPr id="4" name="Footer Placeholder 3" title=""/>
          <p:cNvSpPr>
            <a:spLocks noGrp="1"/>
          </p:cNvSpPr>
          <p:nvPr>
            <p:ph type="ftr" sz="quarter" idx="2"/>
          </p:nvPr>
        </p:nvSpPr>
        <p:spPr/>
        <p:txBody>
          <a:bodyPr/>
          <a:lstStyle/>
          <a:p>
            <a:endParaRPr lang="en-US"/>
          </a:p>
        </p:txBody>
      </p:sp>
      <p:sp>
        <p:nvSpPr>
          <p:cNvPr id="5" name="Slide Number Placeholder 4" title=""/>
          <p:cNvSpPr>
            <a:spLocks noGrp="1"/>
          </p:cNvSpPr>
          <p:nvPr>
            <p:ph type="sldNum" sz="quarter" idx="3"/>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Blank">
    <p:spTree>
      <p:nvGrpSpPr>
        <p:cNvPr id="1" name="" title=""/>
        <p:cNvGrpSpPr/>
        <p:nvPr/>
      </p:nvGrpSpPr>
      <p:grpSpPr>
        <a:xfrm>
          <a:off x="0" y="0"/>
          <a:ext cx="0" cy="0"/>
        </a:xfrm>
      </p:grpSpPr>
      <p:sp>
        <p:nvSpPr>
          <p:cNvPr id="2" name="Date Placeholder 1" title=""/>
          <p:cNvSpPr>
            <a:spLocks noGrp="1"/>
          </p:cNvSpPr>
          <p:nvPr>
            <p:ph type="dt" sz="half"/>
          </p:nvPr>
        </p:nvSpPr>
        <p:spPr/>
        <p:txBody>
          <a:bodyPr/>
          <a:lstStyle/>
          <a:p>
            <a:fld id="{5E17A7B0-2D2C-4CE6-86F0-D1121CD5041B}" type="datetimeFigureOut">
              <a:rPr lang="en-US" smtClean="0"/>
              <a:t>11/7/2009</a:t>
            </a:fld>
            <a:endParaRPr lang="en-US"/>
          </a:p>
        </p:txBody>
      </p:sp>
      <p:sp>
        <p:nvSpPr>
          <p:cNvPr id="3" name="Footer Placeholder 2" title=""/>
          <p:cNvSpPr>
            <a:spLocks noGrp="1"/>
          </p:cNvSpPr>
          <p:nvPr>
            <p:ph type="ftr" sz="quarter" idx="1"/>
          </p:nvPr>
        </p:nvSpPr>
        <p:spPr/>
        <p:txBody>
          <a:bodyPr/>
          <a:lstStyle/>
          <a:p>
            <a:endParaRPr lang="en-US"/>
          </a:p>
        </p:txBody>
      </p:sp>
      <p:sp>
        <p:nvSpPr>
          <p:cNvPr id="4" name="Slide Number Placeholder 3" title=""/>
          <p:cNvSpPr>
            <a:spLocks noGrp="1"/>
          </p:cNvSpPr>
          <p:nvPr>
            <p:ph type="sldNum" sz="quarter" idx="2"/>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Content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Content Placeholder 2" title=""/>
          <p:cNvSpPr>
            <a:spLocks noGrp="1"/>
          </p:cNvSpPr>
          <p:nvPr>
            <p:ph idx="1"/>
          </p:nvPr>
        </p:nvSpPr>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5D3AD665-4705-4109-A3E2-BFF81F80AB2A}"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Picture with Caption">
    <p:spTree>
      <p:nvGrpSpPr>
        <p:cNvPr id="1" name="" title=""/>
        <p:cNvGrpSpPr/>
        <p:nvPr/>
      </p:nvGrpSpPr>
      <p:grpSpPr>
        <a:xfrm>
          <a:off x="0" y="0"/>
          <a:ext cx="0" cy="0"/>
        </a:xfrm>
      </p:grpSpPr>
      <p:sp>
        <p:nvSpPr>
          <p:cNvPr id="2" name="Title 1" title=""/>
          <p:cNvSpPr>
            <a:spLocks noGrp="1"/>
          </p:cNvSpPr>
          <p:nvPr>
            <p:ph type="title"/>
          </p:nvPr>
        </p:nvSpPr>
        <p:spPr/>
        <p:txBody>
          <a:bodyPr anchor="b"/>
          <a:lstStyle>
            <a:lvl1pPr algn="l">
              <a:defRPr sz="2000" b="1"/>
            </a:lvl1pPr>
          </a:lstStyle>
          <a:p>
            <a:r>
              <a:rPr lang="en-US" smtClean="0"/>
              <a:t>Click to edit Master title style</a:t>
            </a:r>
            <a:endParaRPr lang="en-US"/>
          </a:p>
        </p:txBody>
      </p:sp>
      <p:sp>
        <p:nvSpPr>
          <p:cNvPr id="3" name="Picture Placeholder 2" title=""/>
          <p:cNvSpPr>
            <a:spLocks noGrp="1"/>
          </p:cNvSpPr>
          <p:nvPr>
            <p:ph type="pic" idx="1"/>
          </p:nvPr>
        </p:nvSpPr>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title=""/>
          <p:cNvSpPr>
            <a:spLocks noGrp="1"/>
          </p:cNvSpPr>
          <p:nvPr>
            <p:ph type="body" sz="half" idx="2"/>
          </p:nvPr>
        </p:nvSpPr>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smtClean="0"/>
              <a:t>Click to edit Master text styles</a:t>
            </a:r>
          </a:p>
        </p:txBody>
      </p:sp>
      <p:sp>
        <p:nvSpPr>
          <p:cNvPr id="5" name="Date Placeholder 4" title=""/>
          <p:cNvSpPr>
            <a:spLocks noGrp="1"/>
          </p:cNvSpPr>
          <p:nvPr>
            <p:ph type="dt" sz="half" idx="3"/>
          </p:nvPr>
        </p:nvSpPr>
        <p:spPr/>
        <p:txBody>
          <a:bodyPr/>
          <a:lstStyle/>
          <a:p>
            <a:fld id="{3077ADF8-6AB6-4D23-808A-39795BDEA2F8}" type="datetimeFigureOut">
              <a:rPr lang="en-US" smtClean="0"/>
              <a:t>11/7/2009</a:t>
            </a:fld>
            <a:endParaRPr lang="en-US"/>
          </a:p>
        </p:txBody>
      </p:sp>
      <p:sp>
        <p:nvSpPr>
          <p:cNvPr id="6" name="Footer Placeholder 5" title=""/>
          <p:cNvSpPr>
            <a:spLocks noGrp="1"/>
          </p:cNvSpPr>
          <p:nvPr>
            <p:ph type="ftr" sz="quarter" idx="4"/>
          </p:nvPr>
        </p:nvSpPr>
        <p:spPr/>
        <p:txBody>
          <a:bodyPr/>
          <a:lstStyle/>
          <a:p>
            <a:endParaRPr lang="en-US"/>
          </a:p>
        </p:txBody>
      </p:sp>
      <p:sp>
        <p:nvSpPr>
          <p:cNvPr id="7" name="Slide Number Placeholder 6" title=""/>
          <p:cNvSpPr>
            <a:spLocks noGrp="1"/>
          </p:cNvSpPr>
          <p:nvPr>
            <p:ph type="sldNum" sz="quarter" idx="5"/>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le and Vertical Text">
    <p:spTree>
      <p:nvGrpSpPr>
        <p:cNvPr id="1" name="" title=""/>
        <p:cNvGrpSpPr/>
        <p:nvPr/>
      </p:nvGrpSpPr>
      <p:grpSpPr>
        <a:xfrm>
          <a:off x="0" y="0"/>
          <a:ext cx="0" cy="0"/>
        </a:xfrm>
      </p:grpSpPr>
      <p:sp>
        <p:nvSpPr>
          <p:cNvPr id="2" name="Title 1" title=""/>
          <p:cNvSpPr>
            <a:spLocks noGrp="1"/>
          </p:cNvSpPr>
          <p:nvPr>
            <p:ph type="title"/>
          </p:nvPr>
        </p:nvSpPr>
        <p:spPr/>
        <p:txBody>
          <a:bodyPr/>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DC056B82-7219-4DE1-A1A8-B3EFDE27F639}"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cal Title and Text">
    <p:spTree>
      <p:nvGrpSpPr>
        <p:cNvPr id="1" name="" title=""/>
        <p:cNvGrpSpPr/>
        <p:nvPr/>
      </p:nvGrpSpPr>
      <p:grpSpPr>
        <a:xfrm>
          <a:off x="0" y="0"/>
          <a:ext cx="0" cy="0"/>
        </a:xfrm>
      </p:grpSpPr>
      <p:sp>
        <p:nvSpPr>
          <p:cNvPr id="2" name="Vertical Title 1" title=""/>
          <p:cNvSpPr>
            <a:spLocks noGrp="1"/>
          </p:cNvSpPr>
          <p:nvPr>
            <p:ph type="title" orient="vert"/>
          </p:nvPr>
        </p:nvSpPr>
        <p:spPr/>
        <p:txBody>
          <a:bodyPr vert="eaVert"/>
          <a:lstStyle/>
          <a:p>
            <a:r>
              <a:rPr lang="en-US" smtClean="0"/>
              <a:t>Click to edit Master title style</a:t>
            </a:r>
            <a:endParaRPr lang="en-US"/>
          </a:p>
        </p:txBody>
      </p:sp>
      <p:sp>
        <p:nvSpPr>
          <p:cNvPr id="3" name="Vertical Text Placeholder 2" title=""/>
          <p:cNvSpPr>
            <a:spLocks noGrp="1"/>
          </p:cNvSpPr>
          <p:nvPr>
            <p:ph type="body" orient="vert" idx="1"/>
          </p:nvPr>
        </p:nvSpPr>
        <p:spPr/>
        <p:txBody>
          <a:bodyPr vert="eaVert"/>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p:txBody>
          <a:bodyPr/>
          <a:lstStyle/>
          <a:p>
            <a:fld id="{F53932D9-90ED-4B89-B35B-036EAA127AC7}" type="datetimeFigureOut">
              <a:rPr lang="en-US" smtClean="0"/>
              <a:t>11/7/2009</a:t>
            </a:fld>
            <a:endParaRPr lang="en-US"/>
          </a:p>
        </p:txBody>
      </p:sp>
      <p:sp>
        <p:nvSpPr>
          <p:cNvPr id="5" name="Footer Placeholder 4" title=""/>
          <p:cNvSpPr>
            <a:spLocks noGrp="1"/>
          </p:cNvSpPr>
          <p:nvPr>
            <p:ph type="ftr" sz="quarter" idx="3"/>
          </p:nvPr>
        </p:nvSpPr>
        <p:spPr/>
        <p:txBody>
          <a:bodyPr/>
          <a:lstStyle/>
          <a:p>
            <a:endParaRPr lang="en-US"/>
          </a:p>
        </p:txBody>
      </p:sp>
      <p:sp>
        <p:nvSpPr>
          <p:cNvPr id="6" name="Slide Number Placeholder 5" title=""/>
          <p:cNvSpPr>
            <a:spLocks noGrp="1"/>
          </p:cNvSpPr>
          <p:nvPr>
            <p:ph type="sldNum" sz="quarter" idx="4"/>
          </p:nvPr>
        </p:nvSpPr>
        <p:spPr/>
        <p:txBody>
          <a:bodyPr/>
          <a:lstStyle/>
          <a:p>
            <a:fld id="{93AE1883-0942-4AA3-9DB2-9C7C3A0314B1}" type="slidenum">
              <a:rPr lang="en-US" smtClean="0"/>
              <a:t>‹#›</a:t>
            </a:fld>
            <a:endParaRPr 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Inhalt mit Überschrift" type="objTx">
  <p:cSld name="OBJECT_WITH_CAPTION_TEXT">
    <p:spTree>
      <p:nvGrpSpPr>
        <p:cNvPr id="1" name="Shape 47"/>
        <p:cNvGrpSpPr/>
        <p:nvPr/>
      </p:nvGrpSpPr>
      <p:grpSpPr>
        <a:xfrm>
          <a:off x="0" y="0"/>
          <a:ext cx="0" cy="0"/>
        </a:xfrm>
      </p:grpSpPr>
      <p:sp>
        <p:nvSpPr>
          <p:cNvPr id="48" name="Google Shape;48;p1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ct val="0"/>
              </a:spcBef>
              <a:spcAft>
                <a:spcPct val="0"/>
              </a:spcAft>
              <a:buClr>
                <a:schemeClr val="dk1"/>
              </a:buClr>
              <a:buSzPts val="3200"/>
              <a:buFont typeface="Calibri"/>
              <a:buNone/>
              <a:defRPr sz="3200"/>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49" name="Google Shape;49;p12"/>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ct val="0"/>
              </a:spcAft>
              <a:buClr>
                <a:schemeClr val="dk1"/>
              </a:buClr>
              <a:buSzPts val="3200"/>
              <a:buChar char="•"/>
              <a:defRPr sz="3200"/>
            </a:lvl1pPr>
            <a:lvl2pPr marL="914400" lvl="1" indent="-406400" algn="l">
              <a:lnSpc>
                <a:spcPct val="90000"/>
              </a:lnSpc>
              <a:spcBef>
                <a:spcPts val="500"/>
              </a:spcBef>
              <a:spcAft>
                <a:spcPct val="0"/>
              </a:spcAft>
              <a:buClr>
                <a:schemeClr val="dk1"/>
              </a:buClr>
              <a:buSzPts val="2800"/>
              <a:buChar char="•"/>
              <a:defRPr sz="2800"/>
            </a:lvl2pPr>
            <a:lvl3pPr marL="1371600" lvl="2" indent="-381000" algn="l">
              <a:lnSpc>
                <a:spcPct val="90000"/>
              </a:lnSpc>
              <a:spcBef>
                <a:spcPts val="500"/>
              </a:spcBef>
              <a:spcAft>
                <a:spcPct val="0"/>
              </a:spcAft>
              <a:buClr>
                <a:schemeClr val="dk1"/>
              </a:buClr>
              <a:buSzPts val="2400"/>
              <a:buChar char="•"/>
              <a:defRPr sz="2400"/>
            </a:lvl3pPr>
            <a:lvl4pPr marL="1828800" lvl="3" indent="-355600" algn="l">
              <a:lnSpc>
                <a:spcPct val="90000"/>
              </a:lnSpc>
              <a:spcBef>
                <a:spcPts val="500"/>
              </a:spcBef>
              <a:spcAft>
                <a:spcPct val="0"/>
              </a:spcAft>
              <a:buClr>
                <a:schemeClr val="dk1"/>
              </a:buClr>
              <a:buSzPts val="2000"/>
              <a:buChar char="•"/>
              <a:defRPr sz="2000"/>
            </a:lvl4pPr>
            <a:lvl5pPr marL="2286000" lvl="4" indent="-355600" algn="l">
              <a:lnSpc>
                <a:spcPct val="90000"/>
              </a:lnSpc>
              <a:spcBef>
                <a:spcPts val="500"/>
              </a:spcBef>
              <a:spcAft>
                <a:spcPct val="0"/>
              </a:spcAft>
              <a:buClr>
                <a:schemeClr val="dk1"/>
              </a:buClr>
              <a:buSzPts val="2000"/>
              <a:buChar char="•"/>
              <a:defRPr sz="2000"/>
            </a:lvl5pPr>
            <a:lvl6pPr marL="2743200" lvl="5" indent="-355600" algn="l">
              <a:lnSpc>
                <a:spcPct val="90000"/>
              </a:lnSpc>
              <a:spcBef>
                <a:spcPts val="500"/>
              </a:spcBef>
              <a:spcAft>
                <a:spcPct val="0"/>
              </a:spcAft>
              <a:buClr>
                <a:schemeClr val="dk1"/>
              </a:buClr>
              <a:buSzPts val="2000"/>
              <a:buChar char="•"/>
              <a:defRPr sz="2000"/>
            </a:lvl6pPr>
            <a:lvl7pPr marL="3200400" lvl="6" indent="-355600" algn="l">
              <a:lnSpc>
                <a:spcPct val="90000"/>
              </a:lnSpc>
              <a:spcBef>
                <a:spcPts val="500"/>
              </a:spcBef>
              <a:spcAft>
                <a:spcPct val="0"/>
              </a:spcAft>
              <a:buClr>
                <a:schemeClr val="dk1"/>
              </a:buClr>
              <a:buSzPts val="2000"/>
              <a:buChar char="•"/>
              <a:defRPr sz="2000"/>
            </a:lvl7pPr>
            <a:lvl8pPr marL="3657600" lvl="7" indent="-355600" algn="l">
              <a:lnSpc>
                <a:spcPct val="90000"/>
              </a:lnSpc>
              <a:spcBef>
                <a:spcPts val="500"/>
              </a:spcBef>
              <a:spcAft>
                <a:spcPct val="0"/>
              </a:spcAft>
              <a:buClr>
                <a:schemeClr val="dk1"/>
              </a:buClr>
              <a:buSzPts val="2000"/>
              <a:buChar char="•"/>
              <a:defRPr sz="2000"/>
            </a:lvl8pPr>
            <a:lvl9pPr marL="4114800" lvl="8" indent="-355600" algn="l">
              <a:lnSpc>
                <a:spcPct val="90000"/>
              </a:lnSpc>
              <a:spcBef>
                <a:spcPts val="500"/>
              </a:spcBef>
              <a:spcAft>
                <a:spcPct val="0"/>
              </a:spcAft>
              <a:buClr>
                <a:schemeClr val="dk1"/>
              </a:buClr>
              <a:buSzPts val="2000"/>
              <a:buChar char="•"/>
              <a:defRPr sz="2000"/>
            </a:lvl9pPr>
          </a:lstStyle>
          <a:p>
            <a:endParaRPr/>
          </a:p>
        </p:txBody>
      </p:sp>
      <p:sp>
        <p:nvSpPr>
          <p:cNvPr id="50" name="Google Shape;50;p12"/>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ct val="0"/>
              </a:spcAft>
              <a:buClr>
                <a:schemeClr val="dk1"/>
              </a:buClr>
              <a:buSzPts val="1600"/>
              <a:buNone/>
              <a:defRPr sz="1600"/>
            </a:lvl1pPr>
            <a:lvl2pPr marL="914400" lvl="1" indent="-228600" algn="l">
              <a:lnSpc>
                <a:spcPct val="90000"/>
              </a:lnSpc>
              <a:spcBef>
                <a:spcPts val="500"/>
              </a:spcBef>
              <a:spcAft>
                <a:spcPct val="0"/>
              </a:spcAft>
              <a:buClr>
                <a:schemeClr val="dk1"/>
              </a:buClr>
              <a:buSzPts val="1400"/>
              <a:buNone/>
              <a:defRPr sz="1400"/>
            </a:lvl2pPr>
            <a:lvl3pPr marL="1371600" lvl="2" indent="-228600" algn="l">
              <a:lnSpc>
                <a:spcPct val="90000"/>
              </a:lnSpc>
              <a:spcBef>
                <a:spcPts val="500"/>
              </a:spcBef>
              <a:spcAft>
                <a:spcPct val="0"/>
              </a:spcAft>
              <a:buClr>
                <a:schemeClr val="dk1"/>
              </a:buClr>
              <a:buSzPts val="1200"/>
              <a:buNone/>
              <a:defRPr sz="1200"/>
            </a:lvl3pPr>
            <a:lvl4pPr marL="1828800" lvl="3" indent="-228600" algn="l">
              <a:lnSpc>
                <a:spcPct val="90000"/>
              </a:lnSpc>
              <a:spcBef>
                <a:spcPts val="500"/>
              </a:spcBef>
              <a:spcAft>
                <a:spcPct val="0"/>
              </a:spcAft>
              <a:buClr>
                <a:schemeClr val="dk1"/>
              </a:buClr>
              <a:buSzPts val="1000"/>
              <a:buNone/>
              <a:defRPr sz="1000"/>
            </a:lvl4pPr>
            <a:lvl5pPr marL="2286000" lvl="4" indent="-228600" algn="l">
              <a:lnSpc>
                <a:spcPct val="90000"/>
              </a:lnSpc>
              <a:spcBef>
                <a:spcPts val="500"/>
              </a:spcBef>
              <a:spcAft>
                <a:spcPct val="0"/>
              </a:spcAft>
              <a:buClr>
                <a:schemeClr val="dk1"/>
              </a:buClr>
              <a:buSzPts val="1000"/>
              <a:buNone/>
              <a:defRPr sz="1000"/>
            </a:lvl5pPr>
            <a:lvl6pPr marL="2743200" lvl="5" indent="-228600" algn="l">
              <a:lnSpc>
                <a:spcPct val="90000"/>
              </a:lnSpc>
              <a:spcBef>
                <a:spcPts val="500"/>
              </a:spcBef>
              <a:spcAft>
                <a:spcPct val="0"/>
              </a:spcAft>
              <a:buClr>
                <a:schemeClr val="dk1"/>
              </a:buClr>
              <a:buSzPts val="1000"/>
              <a:buNone/>
              <a:defRPr sz="1000"/>
            </a:lvl6pPr>
            <a:lvl7pPr marL="3200400" lvl="6" indent="-228600" algn="l">
              <a:lnSpc>
                <a:spcPct val="90000"/>
              </a:lnSpc>
              <a:spcBef>
                <a:spcPts val="500"/>
              </a:spcBef>
              <a:spcAft>
                <a:spcPct val="0"/>
              </a:spcAft>
              <a:buClr>
                <a:schemeClr val="dk1"/>
              </a:buClr>
              <a:buSzPts val="1000"/>
              <a:buNone/>
              <a:defRPr sz="1000"/>
            </a:lvl7pPr>
            <a:lvl8pPr marL="3657600" lvl="7" indent="-228600" algn="l">
              <a:lnSpc>
                <a:spcPct val="90000"/>
              </a:lnSpc>
              <a:spcBef>
                <a:spcPts val="500"/>
              </a:spcBef>
              <a:spcAft>
                <a:spcPct val="0"/>
              </a:spcAft>
              <a:buClr>
                <a:schemeClr val="dk1"/>
              </a:buClr>
              <a:buSzPts val="1000"/>
              <a:buNone/>
              <a:defRPr sz="1000"/>
            </a:lvl8pPr>
            <a:lvl9pPr marL="4114800" lvl="8" indent="-228600" algn="l">
              <a:lnSpc>
                <a:spcPct val="90000"/>
              </a:lnSpc>
              <a:spcBef>
                <a:spcPts val="500"/>
              </a:spcBef>
              <a:spcAft>
                <a:spcPct val="0"/>
              </a:spcAft>
              <a:buClr>
                <a:schemeClr val="dk1"/>
              </a:buClr>
              <a:buSzPts val="1000"/>
              <a:buNone/>
              <a:defRPr sz="1000"/>
            </a:lvl9pPr>
          </a:lstStyle>
          <a:p>
            <a:endParaRPr/>
          </a:p>
        </p:txBody>
      </p:sp>
      <p:sp>
        <p:nvSpPr>
          <p:cNvPr id="51" name="Google Shape;51;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52" name="Google Shape;52;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53" name="Google Shape;53;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US"/>
              <a:t>‹Nr.›</a:t>
            </a:fld>
            <a:endParaRPr/>
          </a:p>
        </p:txBody>
      </p:sp>
      <p:sp>
        <p:nvSpPr>
          <p:cNvPr id="54" name="Google Shape;54;p12"/>
          <p:cNvSpPr/>
          <p:nvPr/>
        </p:nvSpPr>
        <p:spPr>
          <a:xfrm>
            <a:off x="0" y="4323810"/>
            <a:ext cx="1744652" cy="778589"/>
          </a:xfrm>
          <a:custGeom>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55" name="Google Shape;55;p12"/>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ct val="0"/>
              </a:spcBef>
              <a:spcAft>
                <a:spcPct val="0"/>
              </a:spcAft>
              <a:buNone/>
            </a:pPr>
            <a:r>
              <a:rPr lang="en-US" sz="1500" b="0" i="0" u="none" strike="noStrike" cap="none">
                <a:solidFill>
                  <a:schemeClr val="lt1"/>
                </a:solidFill>
                <a:latin typeface="Calibri"/>
                <a:ea typeface="Calibri"/>
                <a:cs typeface="Calibri"/>
                <a:sym typeface="Calibri"/>
              </a:rPr>
              <a:t>-</a:t>
            </a:r>
            <a:fld id="{00000000-1234-1234-1234-123412341234}" type="slidenum">
              <a:rPr lang="en-US" sz="1500" b="0" i="0" u="none" strike="noStrike" cap="none">
                <a:solidFill>
                  <a:schemeClr val="lt1"/>
                </a:solidFill>
                <a:latin typeface="Calibri"/>
                <a:ea typeface="Calibri"/>
                <a:cs typeface="Calibri"/>
                <a:sym typeface="Calibri"/>
              </a:rPr>
              <a:t>1</a:t>
            </a:fld>
            <a:r>
              <a:rPr lang="en-US" sz="1500" b="0" i="0" u="none" strike="noStrike" cap="none">
                <a:solidFill>
                  <a:schemeClr val="lt1"/>
                </a:solidFill>
                <a:latin typeface="Calibri"/>
                <a:ea typeface="Calibri"/>
                <a:cs typeface="Calibri"/>
                <a:sym typeface="Calibri"/>
              </a:rPr>
              <a:t>-</a:t>
            </a:r>
            <a:endParaRPr/>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Titelfolie mit Bild">
  <p:cSld name="Titelfolie mit Bild">
    <p:spTree>
      <p:nvGrpSpPr>
        <p:cNvPr id="1" name="Shape 70"/>
        <p:cNvGrpSpPr/>
        <p:nvPr/>
      </p:nvGrpSpPr>
      <p:grpSpPr>
        <a:xfrm>
          <a:off x="0" y="0"/>
          <a:ext cx="0" cy="0"/>
        </a:xfrm>
      </p:grpSpPr>
      <p:sp>
        <p:nvSpPr>
          <p:cNvPr id="71" name="Google Shape;71;p15"/>
          <p:cNvSpPr/>
          <p:nvPr/>
        </p:nvSpPr>
        <p:spPr>
          <a:xfrm>
            <a:off x="1" y="6237586"/>
            <a:ext cx="12191999" cy="620414"/>
          </a:xfrm>
          <a:prstGeom prst="rect">
            <a:avLst/>
          </a:prstGeom>
          <a:solidFill>
            <a:schemeClr val="accent2"/>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72" name="Google Shape;72;p15"/>
          <p:cNvSpPr/>
          <p:nvPr/>
        </p:nvSpPr>
        <p:spPr>
          <a:xfrm>
            <a:off x="0" y="6171026"/>
            <a:ext cx="12192001" cy="65998"/>
          </a:xfrm>
          <a:prstGeom prst="rect">
            <a:avLst/>
          </a:prstGeom>
          <a:solidFill>
            <a:schemeClr val="accent1"/>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pic>
        <p:nvPicPr>
          <p:cNvPr id="73" name="Google Shape;73;p15"/>
          <p:cNvPicPr preferRelativeResize="0"/>
          <p:nvPr/>
        </p:nvPicPr>
        <p:blipFill>
          <a:blip r:embed="rId1">
            <a:alphaModFix/>
          </a:blip>
          <a:stretch>
            <a:fillRect/>
          </a:stretch>
        </p:blipFill>
        <p:spPr>
          <a:xfrm>
            <a:off x="104945" y="6281603"/>
            <a:ext cx="1061484" cy="400384"/>
          </a:xfrm>
          <a:prstGeom prst="rect">
            <a:avLst/>
          </a:prstGeom>
          <a:noFill/>
          <a:ln>
            <a:noFill/>
          </a:ln>
        </p:spPr>
      </p:pic>
      <p:sp>
        <p:nvSpPr>
          <p:cNvPr id="74" name="Google Shape;74;p15"/>
          <p:cNvSpPr txBox="1">
            <a:spLocks noGrp="1"/>
          </p:cNvSpPr>
          <p:nvPr>
            <p:ph type="ctrTitle"/>
          </p:nvPr>
        </p:nvSpPr>
        <p:spPr>
          <a:xfrm>
            <a:off x="1104900" y="2292094"/>
            <a:ext cx="5734050" cy="2219691"/>
          </a:xfrm>
          <a:prstGeom prst="rect">
            <a:avLst/>
          </a:prstGeom>
          <a:noFill/>
          <a:ln>
            <a:noFill/>
          </a:ln>
        </p:spPr>
        <p:txBody>
          <a:bodyPr spcFirstLastPara="1" wrap="square" lIns="91425" tIns="45700" rIns="91425" bIns="45700" anchor="ctr" anchorCtr="0">
            <a:normAutofit/>
          </a:bodyPr>
          <a:lstStyle>
            <a:lvl1pPr lvl="0" algn="l">
              <a:lnSpc>
                <a:spcPct val="90000"/>
              </a:lnSpc>
              <a:spcBef>
                <a:spcPct val="0"/>
              </a:spcBef>
              <a:spcAft>
                <a:spcPct val="0"/>
              </a:spcAft>
              <a:buClr>
                <a:schemeClr val="dk1"/>
              </a:buClr>
              <a:buSzPts val="4000"/>
              <a:buFont typeface="Calibri"/>
              <a:buNone/>
              <a:defRPr sz="4000" cap="none"/>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75" name="Google Shape;75;p15"/>
          <p:cNvSpPr txBox="1">
            <a:spLocks noGrp="1"/>
          </p:cNvSpPr>
          <p:nvPr>
            <p:ph type="subTitle" idx="1"/>
          </p:nvPr>
        </p:nvSpPr>
        <p:spPr>
          <a:xfrm>
            <a:off x="1104900" y="4511784"/>
            <a:ext cx="5734050" cy="955565"/>
          </a:xfrm>
          <a:prstGeom prst="rect">
            <a:avLst/>
          </a:prstGeom>
          <a:noFill/>
          <a:ln>
            <a:noFill/>
          </a:ln>
        </p:spPr>
        <p:txBody>
          <a:bodyPr spcFirstLastPara="1" wrap="square" lIns="91425" tIns="45700" rIns="91425" bIns="45700" anchor="t" anchorCtr="0">
            <a:normAutofit/>
          </a:bodyPr>
          <a:lstStyle>
            <a:lvl1pPr lvl="0" algn="l">
              <a:lnSpc>
                <a:spcPct val="90000"/>
              </a:lnSpc>
              <a:spcBef>
                <a:spcPct val="0"/>
              </a:spcBef>
              <a:spcAft>
                <a:spcPct val="0"/>
              </a:spcAft>
              <a:buClr>
                <a:schemeClr val="dk1"/>
              </a:buClr>
              <a:buSzPts val="1800"/>
              <a:buNone/>
              <a:defRPr sz="1800"/>
            </a:lvl1pPr>
            <a:lvl2pPr lvl="1" algn="ctr">
              <a:lnSpc>
                <a:spcPct val="90000"/>
              </a:lnSpc>
              <a:spcBef>
                <a:spcPts val="500"/>
              </a:spcBef>
              <a:spcAft>
                <a:spcPct val="0"/>
              </a:spcAft>
              <a:buClr>
                <a:schemeClr val="dk1"/>
              </a:buClr>
              <a:buSzPts val="2000"/>
              <a:buNone/>
              <a:defRPr sz="2000"/>
            </a:lvl2pPr>
            <a:lvl3pPr lvl="2" algn="ctr">
              <a:lnSpc>
                <a:spcPct val="90000"/>
              </a:lnSpc>
              <a:spcBef>
                <a:spcPts val="500"/>
              </a:spcBef>
              <a:spcAft>
                <a:spcPct val="0"/>
              </a:spcAft>
              <a:buClr>
                <a:schemeClr val="dk1"/>
              </a:buClr>
              <a:buSzPts val="1800"/>
              <a:buNone/>
              <a:defRPr sz="1800"/>
            </a:lvl3pPr>
            <a:lvl4pPr lvl="3" algn="ctr">
              <a:lnSpc>
                <a:spcPct val="90000"/>
              </a:lnSpc>
              <a:spcBef>
                <a:spcPts val="500"/>
              </a:spcBef>
              <a:spcAft>
                <a:spcPct val="0"/>
              </a:spcAft>
              <a:buClr>
                <a:schemeClr val="dk1"/>
              </a:buClr>
              <a:buSzPts val="1600"/>
              <a:buNone/>
              <a:defRPr sz="1600"/>
            </a:lvl4pPr>
            <a:lvl5pPr lvl="4" algn="ctr">
              <a:lnSpc>
                <a:spcPct val="90000"/>
              </a:lnSpc>
              <a:spcBef>
                <a:spcPts val="500"/>
              </a:spcBef>
              <a:spcAft>
                <a:spcPct val="0"/>
              </a:spcAft>
              <a:buClr>
                <a:schemeClr val="dk1"/>
              </a:buClr>
              <a:buSzPts val="1600"/>
              <a:buNone/>
              <a:defRPr sz="1600"/>
            </a:lvl5pPr>
            <a:lvl6pPr lvl="5" algn="ctr">
              <a:lnSpc>
                <a:spcPct val="90000"/>
              </a:lnSpc>
              <a:spcBef>
                <a:spcPts val="500"/>
              </a:spcBef>
              <a:spcAft>
                <a:spcPct val="0"/>
              </a:spcAft>
              <a:buClr>
                <a:schemeClr val="dk1"/>
              </a:buClr>
              <a:buSzPts val="1600"/>
              <a:buNone/>
              <a:defRPr sz="1600"/>
            </a:lvl6pPr>
            <a:lvl7pPr lvl="6" algn="ctr">
              <a:lnSpc>
                <a:spcPct val="90000"/>
              </a:lnSpc>
              <a:spcBef>
                <a:spcPts val="500"/>
              </a:spcBef>
              <a:spcAft>
                <a:spcPct val="0"/>
              </a:spcAft>
              <a:buClr>
                <a:schemeClr val="dk1"/>
              </a:buClr>
              <a:buSzPts val="1600"/>
              <a:buNone/>
              <a:defRPr sz="1600"/>
            </a:lvl7pPr>
            <a:lvl8pPr lvl="7" algn="ctr">
              <a:lnSpc>
                <a:spcPct val="90000"/>
              </a:lnSpc>
              <a:spcBef>
                <a:spcPts val="500"/>
              </a:spcBef>
              <a:spcAft>
                <a:spcPct val="0"/>
              </a:spcAft>
              <a:buClr>
                <a:schemeClr val="dk1"/>
              </a:buClr>
              <a:buSzPts val="1600"/>
              <a:buNone/>
              <a:defRPr sz="1600"/>
            </a:lvl8pPr>
            <a:lvl9pPr lvl="8" algn="ctr">
              <a:lnSpc>
                <a:spcPct val="90000"/>
              </a:lnSpc>
              <a:spcBef>
                <a:spcPts val="500"/>
              </a:spcBef>
              <a:spcAft>
                <a:spcPct val="0"/>
              </a:spcAft>
              <a:buClr>
                <a:schemeClr val="dk1"/>
              </a:buClr>
              <a:buSzPts val="1600"/>
              <a:buNone/>
              <a:defRPr sz="1600"/>
            </a:lvl9pPr>
          </a:lstStyle>
          <a:p>
            <a:endParaRPr/>
          </a:p>
        </p:txBody>
      </p:sp>
      <p:sp>
        <p:nvSpPr>
          <p:cNvPr id="76" name="Google Shape;76;p15"/>
          <p:cNvSpPr>
            <a:spLocks noGrp="1"/>
          </p:cNvSpPr>
          <p:nvPr>
            <p:ph type="pic" idx="2"/>
          </p:nvPr>
        </p:nvSpPr>
        <p:spPr>
          <a:xfrm>
            <a:off x="6981063" y="1310656"/>
            <a:ext cx="5210937" cy="4208604"/>
          </a:xfrm>
          <a:prstGeom prst="rect">
            <a:avLst/>
          </a:prstGeom>
          <a:solidFill>
            <a:srgbClr val="CCCCCC"/>
          </a:solidFill>
          <a:ln>
            <a:noFill/>
          </a:ln>
        </p:spPr>
        <p:txBody>
          <a:bodyPr/>
          <a:lstStyle/>
          <a:p/>
        </p:txBody>
      </p:sp>
      <p:pic>
        <p:nvPicPr>
          <p:cNvPr id="77" name="Google Shape;77;p15"/>
          <p:cNvPicPr preferRelativeResize="0"/>
          <p:nvPr/>
        </p:nvPicPr>
        <p:blipFill>
          <a:blip r:embed="rId2">
            <a:alphaModFix/>
          </a:blip>
          <a:stretch>
            <a:fillRect/>
          </a:stretch>
        </p:blipFill>
        <p:spPr>
          <a:xfrm>
            <a:off x="10099505" y="6266872"/>
            <a:ext cx="1987550" cy="567690"/>
          </a:xfrm>
          <a:prstGeom prst="rect">
            <a:avLst/>
          </a:prstGeom>
          <a:noFill/>
          <a:ln>
            <a:noFill/>
          </a:ln>
        </p:spPr>
      </p:pic>
      <p:sp>
        <p:nvSpPr>
          <p:cNvPr id="78" name="Google Shape;78;p15"/>
          <p:cNvSpPr txBox="1"/>
          <p:nvPr/>
        </p:nvSpPr>
        <p:spPr>
          <a:xfrm>
            <a:off x="4376057" y="6360042"/>
            <a:ext cx="5340977" cy="818408"/>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spcBef>
                <a:spcPct val="0"/>
              </a:spcBef>
              <a:spcAft>
                <a:spcPct val="0"/>
              </a:spcAft>
              <a:buClr>
                <a:schemeClr val="accent1"/>
              </a:buClr>
              <a:buSzPts val="900"/>
              <a:buFont typeface="Noto Sans Symbols"/>
              <a:buNone/>
            </a:pPr>
            <a:r>
              <a:rPr lang="en-US" sz="900">
                <a:solidFill>
                  <a:schemeClr val="lt1"/>
                </a:solidFill>
                <a:latin typeface="Calibri"/>
                <a:ea typeface="Calibri"/>
                <a:cs typeface="Calibri"/>
                <a:sym typeface="Calibri"/>
              </a:rPr>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endParaRPr sz="900">
              <a:solidFill>
                <a:schemeClr val="lt1"/>
              </a:solidFill>
              <a:latin typeface="Calibri"/>
              <a:ea typeface="Calibri"/>
              <a:cs typeface="Calibri"/>
              <a:sym typeface="Calibri"/>
            </a:endParaRPr>
          </a:p>
          <a:p>
            <a:pPr marL="0" marR="0" lvl="0" indent="0" algn="ctr" rtl="0">
              <a:spcBef>
                <a:spcPts val="1000"/>
              </a:spcBef>
              <a:spcAft>
                <a:spcPct val="0"/>
              </a:spcAft>
              <a:buClr>
                <a:schemeClr val="accent1"/>
              </a:buClr>
              <a:buSzPts val="2000"/>
              <a:buFont typeface="Noto Sans Symbols"/>
              <a:buNone/>
            </a:pPr>
            <a:endParaRPr sz="2000">
              <a:solidFill>
                <a:schemeClr val="lt1"/>
              </a:solidFill>
              <a:latin typeface="Calibri"/>
              <a:ea typeface="Calibri"/>
              <a:cs typeface="Calibri"/>
              <a:sym typeface="Calibri"/>
            </a:endParaRPr>
          </a:p>
        </p:txBody>
      </p:sp>
      <p:pic>
        <p:nvPicPr>
          <p:cNvPr id="79" name="Google Shape;79;p15"/>
          <p:cNvPicPr preferRelativeResize="0"/>
          <p:nvPr/>
        </p:nvPicPr>
        <p:blipFill>
          <a:blip r:embed="rId3">
            <a:alphaModFix/>
          </a:blip>
          <a:stretch>
            <a:fillRect/>
          </a:stretch>
        </p:blipFill>
        <p:spPr>
          <a:xfrm>
            <a:off x="10710917" y="94130"/>
            <a:ext cx="1453861" cy="1284947"/>
          </a:xfrm>
          <a:prstGeom prst="rect">
            <a:avLst/>
          </a:prstGeom>
          <a:noFill/>
          <a:ln>
            <a:noFill/>
          </a:ln>
        </p:spPr>
      </p:pic>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_Titelfolie">
  <p:cSld name="2_Titelfolie">
    <p:spTree>
      <p:nvGrpSpPr>
        <p:cNvPr id="1" name="Shape 80"/>
        <p:cNvGrpSpPr/>
        <p:nvPr/>
      </p:nvGrpSpPr>
      <p:grpSpPr>
        <a:xfrm>
          <a:off x="0" y="0"/>
          <a:ext cx="0" cy="0"/>
        </a:xfrm>
      </p:grpSpPr>
      <p:sp>
        <p:nvSpPr>
          <p:cNvPr id="81" name="Google Shape;81;p16"/>
          <p:cNvSpPr/>
          <p:nvPr/>
        </p:nvSpPr>
        <p:spPr>
          <a:xfrm>
            <a:off x="9448800" y="15605"/>
            <a:ext cx="2743200" cy="6051176"/>
          </a:xfrm>
          <a:prstGeom prst="rect">
            <a:avLst/>
          </a:prstGeom>
          <a:solidFill>
            <a:schemeClr val="accent1"/>
          </a:solidFill>
          <a:ln w="19050" cap="flat" cmpd="sng">
            <a:solidFill>
              <a:srgbClr val="AF7621"/>
            </a:solidFill>
            <a:prstDash val="solid"/>
            <a:round/>
            <a:headEnd type="none" w="sm" len="sm"/>
            <a:tailEnd type="none" w="sm" len="sm"/>
          </a:ln>
        </p:spPr>
        <p:txBody>
          <a:bodyPr spcFirstLastPara="1" wrap="square" lIns="91425" tIns="45700" rIns="91425" bIns="45700"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spcBef>
                <a:spcPct val="0"/>
              </a:spcBef>
              <a:spcAft>
                <a:spcPct val="0"/>
              </a:spcAft>
              <a:buNone/>
            </a:pPr>
            <a:endParaRPr sz="1800">
              <a:solidFill>
                <a:schemeClr val="lt1"/>
              </a:solidFill>
              <a:latin typeface="Calibri"/>
              <a:ea typeface="Calibri"/>
              <a:cs typeface="Calibri"/>
              <a:sym typeface="Calibri"/>
            </a:endParaRPr>
          </a:p>
        </p:txBody>
      </p:sp>
      <p:sp>
        <p:nvSpPr>
          <p:cNvPr id="82" name="Google Shape;82;p16"/>
          <p:cNvSpPr txBox="1">
            <a:spLocks noGrp="1"/>
          </p:cNvSpPr>
          <p:nvPr>
            <p:ph type="ctrTitle"/>
          </p:nvPr>
        </p:nvSpPr>
        <p:spPr>
          <a:xfrm>
            <a:off x="1524000" y="1122363"/>
            <a:ext cx="7546822"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ct val="0"/>
              </a:spcBef>
              <a:spcAft>
                <a:spcPct val="0"/>
              </a:spcAft>
              <a:buClr>
                <a:schemeClr val="dk1"/>
              </a:buClr>
              <a:buSzPts val="6000"/>
              <a:buFont typeface="Calibri"/>
              <a:buNone/>
              <a:defRPr sz="6000"/>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83" name="Google Shape;83;p16"/>
          <p:cNvSpPr txBox="1">
            <a:spLocks noGrp="1"/>
          </p:cNvSpPr>
          <p:nvPr>
            <p:ph type="subTitle" idx="1"/>
          </p:nvPr>
        </p:nvSpPr>
        <p:spPr>
          <a:xfrm>
            <a:off x="1524000" y="3602038"/>
            <a:ext cx="7546822"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ct val="0"/>
              </a:spcAft>
              <a:buClr>
                <a:schemeClr val="dk1"/>
              </a:buClr>
              <a:buSzPts val="2400"/>
              <a:buNone/>
              <a:defRPr sz="2400"/>
            </a:lvl1pPr>
            <a:lvl2pPr lvl="1" algn="ctr">
              <a:lnSpc>
                <a:spcPct val="90000"/>
              </a:lnSpc>
              <a:spcBef>
                <a:spcPts val="500"/>
              </a:spcBef>
              <a:spcAft>
                <a:spcPct val="0"/>
              </a:spcAft>
              <a:buClr>
                <a:schemeClr val="dk1"/>
              </a:buClr>
              <a:buSzPts val="2000"/>
              <a:buNone/>
              <a:defRPr sz="2000"/>
            </a:lvl2pPr>
            <a:lvl3pPr lvl="2" algn="ctr">
              <a:lnSpc>
                <a:spcPct val="90000"/>
              </a:lnSpc>
              <a:spcBef>
                <a:spcPts val="500"/>
              </a:spcBef>
              <a:spcAft>
                <a:spcPct val="0"/>
              </a:spcAft>
              <a:buClr>
                <a:schemeClr val="dk1"/>
              </a:buClr>
              <a:buSzPts val="1800"/>
              <a:buNone/>
              <a:defRPr sz="1800"/>
            </a:lvl3pPr>
            <a:lvl4pPr lvl="3" algn="ctr">
              <a:lnSpc>
                <a:spcPct val="90000"/>
              </a:lnSpc>
              <a:spcBef>
                <a:spcPts val="500"/>
              </a:spcBef>
              <a:spcAft>
                <a:spcPct val="0"/>
              </a:spcAft>
              <a:buClr>
                <a:schemeClr val="dk1"/>
              </a:buClr>
              <a:buSzPts val="1600"/>
              <a:buNone/>
              <a:defRPr sz="1600"/>
            </a:lvl4pPr>
            <a:lvl5pPr lvl="4" algn="ctr">
              <a:lnSpc>
                <a:spcPct val="90000"/>
              </a:lnSpc>
              <a:spcBef>
                <a:spcPts val="500"/>
              </a:spcBef>
              <a:spcAft>
                <a:spcPct val="0"/>
              </a:spcAft>
              <a:buClr>
                <a:schemeClr val="dk1"/>
              </a:buClr>
              <a:buSzPts val="1600"/>
              <a:buNone/>
              <a:defRPr sz="1600"/>
            </a:lvl5pPr>
            <a:lvl6pPr lvl="5" algn="ctr">
              <a:lnSpc>
                <a:spcPct val="90000"/>
              </a:lnSpc>
              <a:spcBef>
                <a:spcPts val="500"/>
              </a:spcBef>
              <a:spcAft>
                <a:spcPct val="0"/>
              </a:spcAft>
              <a:buClr>
                <a:schemeClr val="dk1"/>
              </a:buClr>
              <a:buSzPts val="1600"/>
              <a:buNone/>
              <a:defRPr sz="1600"/>
            </a:lvl6pPr>
            <a:lvl7pPr lvl="6" algn="ctr">
              <a:lnSpc>
                <a:spcPct val="90000"/>
              </a:lnSpc>
              <a:spcBef>
                <a:spcPts val="500"/>
              </a:spcBef>
              <a:spcAft>
                <a:spcPct val="0"/>
              </a:spcAft>
              <a:buClr>
                <a:schemeClr val="dk1"/>
              </a:buClr>
              <a:buSzPts val="1600"/>
              <a:buNone/>
              <a:defRPr sz="1600"/>
            </a:lvl7pPr>
            <a:lvl8pPr lvl="7" algn="ctr">
              <a:lnSpc>
                <a:spcPct val="90000"/>
              </a:lnSpc>
              <a:spcBef>
                <a:spcPts val="500"/>
              </a:spcBef>
              <a:spcAft>
                <a:spcPct val="0"/>
              </a:spcAft>
              <a:buClr>
                <a:schemeClr val="dk1"/>
              </a:buClr>
              <a:buSzPts val="1600"/>
              <a:buNone/>
              <a:defRPr sz="1600"/>
            </a:lvl8pPr>
            <a:lvl9pPr lvl="8" algn="ctr">
              <a:lnSpc>
                <a:spcPct val="90000"/>
              </a:lnSpc>
              <a:spcBef>
                <a:spcPts val="500"/>
              </a:spcBef>
              <a:spcAft>
                <a:spcPct val="0"/>
              </a:spcAft>
              <a:buClr>
                <a:schemeClr val="dk1"/>
              </a:buClr>
              <a:buSzPts val="1600"/>
              <a:buNone/>
              <a:defRPr sz="1600"/>
            </a:lvl9pPr>
          </a:lstStyle>
          <a:p>
            <a:endParaRPr/>
          </a:p>
        </p:txBody>
      </p:sp>
      <p:sp>
        <p:nvSpPr>
          <p:cNvPr id="84" name="Google Shape;84;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85" name="Google Shape;85;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86" name="Google Shape;86;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US"/>
              <a:t>‹Nr.›</a:t>
            </a:fld>
            <a:endParaRPr/>
          </a:p>
        </p:txBody>
      </p:sp>
      <p:sp>
        <p:nvSpPr>
          <p:cNvPr id="87" name="Google Shape;87;p16"/>
          <p:cNvSpPr txBox="1"/>
          <p:nvPr/>
        </p:nvSpPr>
        <p:spPr>
          <a:xfrm>
            <a:off x="9496196" y="1615915"/>
            <a:ext cx="2845177" cy="1909129"/>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lnSpc>
                <a:spcPct val="90000"/>
              </a:lnSpc>
              <a:spcBef>
                <a:spcPct val="0"/>
              </a:spcBef>
              <a:spcAft>
                <a:spcPct val="0"/>
              </a:spcAft>
              <a:buClr>
                <a:schemeClr val="dk1"/>
              </a:buClr>
              <a:buSzPts val="3600"/>
              <a:buFont typeface="Calibri"/>
              <a:buNone/>
            </a:pPr>
            <a:r>
              <a:rPr lang="en-US" sz="3600" b="1">
                <a:solidFill>
                  <a:schemeClr val="dk1"/>
                </a:solidFill>
                <a:latin typeface="Calibri"/>
                <a:ea typeface="Calibri"/>
                <a:cs typeface="Calibri"/>
                <a:sym typeface="Calibri"/>
              </a:rPr>
              <a:t>STEM</a:t>
            </a:r>
            <a:br>
              <a:rPr lang="en-US" sz="3600" b="1">
                <a:solidFill>
                  <a:schemeClr val="dk1"/>
                </a:solidFill>
                <a:latin typeface="Calibri"/>
                <a:ea typeface="Calibri"/>
                <a:cs typeface="Calibri"/>
                <a:sym typeface="Calibri"/>
              </a:rPr>
            </a:br>
            <a:r>
              <a:rPr lang="en-US" sz="3600" b="1">
                <a:solidFill>
                  <a:schemeClr val="dk1"/>
                </a:solidFill>
                <a:latin typeface="Calibri"/>
                <a:ea typeface="Calibri"/>
                <a:cs typeface="Calibri"/>
                <a:sym typeface="Calibri"/>
              </a:rPr>
              <a:t>for inclusive schools</a:t>
            </a:r>
            <a:endParaRPr/>
          </a:p>
        </p:txBody>
      </p:sp>
      <p:sp>
        <p:nvSpPr>
          <p:cNvPr id="88" name="Google Shape;88;p16"/>
          <p:cNvSpPr txBox="1">
            <a:spLocks noGrp="1"/>
          </p:cNvSpPr>
          <p:nvPr>
            <p:ph type="body" idx="2"/>
          </p:nvPr>
        </p:nvSpPr>
        <p:spPr>
          <a:xfrm>
            <a:off x="9476849" y="3794379"/>
            <a:ext cx="3200400" cy="141360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ct val="0"/>
              </a:spcAft>
              <a:buClr>
                <a:schemeClr val="dk1"/>
              </a:buClr>
              <a:buSzPts val="1800"/>
              <a:buNone/>
              <a:defRPr sz="1800"/>
            </a:lvl1pPr>
            <a:lvl2pPr marL="914400" lvl="1" indent="-342900" algn="l">
              <a:lnSpc>
                <a:spcPct val="90000"/>
              </a:lnSpc>
              <a:spcBef>
                <a:spcPts val="500"/>
              </a:spcBef>
              <a:spcAft>
                <a:spcPct val="0"/>
              </a:spcAft>
              <a:buClr>
                <a:schemeClr val="dk1"/>
              </a:buClr>
              <a:buSzPts val="1800"/>
              <a:buChar char="•"/>
              <a:defRPr/>
            </a:lvl2pPr>
            <a:lvl3pPr marL="1371600" lvl="2" indent="-342900" algn="l">
              <a:lnSpc>
                <a:spcPct val="90000"/>
              </a:lnSpc>
              <a:spcBef>
                <a:spcPts val="500"/>
              </a:spcBef>
              <a:spcAft>
                <a:spcPct val="0"/>
              </a:spcAft>
              <a:buClr>
                <a:schemeClr val="dk1"/>
              </a:buClr>
              <a:buSzPts val="1800"/>
              <a:buChar char="•"/>
              <a:defRPr/>
            </a:lvl3pPr>
            <a:lvl4pPr marL="1828800" lvl="3" indent="-342900" algn="l">
              <a:lnSpc>
                <a:spcPct val="90000"/>
              </a:lnSpc>
              <a:spcBef>
                <a:spcPts val="500"/>
              </a:spcBef>
              <a:spcAft>
                <a:spcPct val="0"/>
              </a:spcAft>
              <a:buClr>
                <a:schemeClr val="dk1"/>
              </a:buClr>
              <a:buSzPts val="1800"/>
              <a:buChar char="•"/>
              <a:defRPr/>
            </a:lvl4pPr>
            <a:lvl5pPr marL="2286000" lvl="4" indent="-342900" algn="l">
              <a:lnSpc>
                <a:spcPct val="90000"/>
              </a:lnSpc>
              <a:spcBef>
                <a:spcPts val="500"/>
              </a:spcBef>
              <a:spcAft>
                <a:spcPct val="0"/>
              </a:spcAft>
              <a:buClr>
                <a:schemeClr val="dk1"/>
              </a:buClr>
              <a:buSzPts val="1800"/>
              <a:buChar char="•"/>
              <a:defRPr/>
            </a:lvl5pPr>
            <a:lvl6pPr marL="2743200" lvl="5" indent="-342900" algn="l">
              <a:lnSpc>
                <a:spcPct val="90000"/>
              </a:lnSpc>
              <a:spcBef>
                <a:spcPts val="5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pic>
        <p:nvPicPr>
          <p:cNvPr id="89" name="Google Shape;89;p16"/>
          <p:cNvPicPr preferRelativeResize="0"/>
          <p:nvPr/>
        </p:nvPicPr>
        <p:blipFill>
          <a:blip r:embed="rId1">
            <a:alphaModFix/>
          </a:blip>
          <a:stretch>
            <a:fillRect/>
          </a:stretch>
        </p:blipFill>
        <p:spPr>
          <a:xfrm>
            <a:off x="10093469" y="148745"/>
            <a:ext cx="1453861" cy="1284947"/>
          </a:xfrm>
          <a:prstGeom prst="rect">
            <a:avLst/>
          </a:prstGeom>
          <a:noFill/>
          <a:ln>
            <a:noFill/>
          </a:ln>
        </p:spPr>
      </p:pic>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_Titelfolie" type="title">
  <p:cSld name="TITLE">
    <p:spTree>
      <p:nvGrpSpPr>
        <p:cNvPr id="1" name="Shape 90"/>
        <p:cNvGrpSpPr/>
        <p:nvPr/>
      </p:nvGrpSpPr>
      <p:grpSpPr>
        <a:xfrm>
          <a:off x="0" y="0"/>
          <a:ext cx="0" cy="0"/>
        </a:xfrm>
      </p:grpSpPr>
      <p:sp>
        <p:nvSpPr>
          <p:cNvPr id="91" name="Google Shape;91;p17"/>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ct val="0"/>
              </a:spcBef>
              <a:spcAft>
                <a:spcPct val="0"/>
              </a:spcAft>
              <a:buClr>
                <a:schemeClr val="dk1"/>
              </a:buClr>
              <a:buSzPts val="6000"/>
              <a:buFont typeface="Calibri"/>
              <a:buNone/>
              <a:defRPr sz="6000"/>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92" name="Google Shape;92;p17"/>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ct val="0"/>
              </a:spcAft>
              <a:buClr>
                <a:schemeClr val="dk1"/>
              </a:buClr>
              <a:buSzPts val="2400"/>
              <a:buNone/>
              <a:defRPr sz="2400"/>
            </a:lvl1pPr>
            <a:lvl2pPr lvl="1" algn="ctr">
              <a:lnSpc>
                <a:spcPct val="90000"/>
              </a:lnSpc>
              <a:spcBef>
                <a:spcPts val="500"/>
              </a:spcBef>
              <a:spcAft>
                <a:spcPct val="0"/>
              </a:spcAft>
              <a:buClr>
                <a:schemeClr val="dk1"/>
              </a:buClr>
              <a:buSzPts val="2000"/>
              <a:buNone/>
              <a:defRPr sz="2000"/>
            </a:lvl2pPr>
            <a:lvl3pPr lvl="2" algn="ctr">
              <a:lnSpc>
                <a:spcPct val="90000"/>
              </a:lnSpc>
              <a:spcBef>
                <a:spcPts val="500"/>
              </a:spcBef>
              <a:spcAft>
                <a:spcPct val="0"/>
              </a:spcAft>
              <a:buClr>
                <a:schemeClr val="dk1"/>
              </a:buClr>
              <a:buSzPts val="1800"/>
              <a:buNone/>
              <a:defRPr sz="1800"/>
            </a:lvl3pPr>
            <a:lvl4pPr lvl="3" algn="ctr">
              <a:lnSpc>
                <a:spcPct val="90000"/>
              </a:lnSpc>
              <a:spcBef>
                <a:spcPts val="500"/>
              </a:spcBef>
              <a:spcAft>
                <a:spcPct val="0"/>
              </a:spcAft>
              <a:buClr>
                <a:schemeClr val="dk1"/>
              </a:buClr>
              <a:buSzPts val="1600"/>
              <a:buNone/>
              <a:defRPr sz="1600"/>
            </a:lvl4pPr>
            <a:lvl5pPr lvl="4" algn="ctr">
              <a:lnSpc>
                <a:spcPct val="90000"/>
              </a:lnSpc>
              <a:spcBef>
                <a:spcPts val="500"/>
              </a:spcBef>
              <a:spcAft>
                <a:spcPct val="0"/>
              </a:spcAft>
              <a:buClr>
                <a:schemeClr val="dk1"/>
              </a:buClr>
              <a:buSzPts val="1600"/>
              <a:buNone/>
              <a:defRPr sz="1600"/>
            </a:lvl5pPr>
            <a:lvl6pPr lvl="5" algn="ctr">
              <a:lnSpc>
                <a:spcPct val="90000"/>
              </a:lnSpc>
              <a:spcBef>
                <a:spcPts val="500"/>
              </a:spcBef>
              <a:spcAft>
                <a:spcPct val="0"/>
              </a:spcAft>
              <a:buClr>
                <a:schemeClr val="dk1"/>
              </a:buClr>
              <a:buSzPts val="1600"/>
              <a:buNone/>
              <a:defRPr sz="1600"/>
            </a:lvl6pPr>
            <a:lvl7pPr lvl="6" algn="ctr">
              <a:lnSpc>
                <a:spcPct val="90000"/>
              </a:lnSpc>
              <a:spcBef>
                <a:spcPts val="500"/>
              </a:spcBef>
              <a:spcAft>
                <a:spcPct val="0"/>
              </a:spcAft>
              <a:buClr>
                <a:schemeClr val="dk1"/>
              </a:buClr>
              <a:buSzPts val="1600"/>
              <a:buNone/>
              <a:defRPr sz="1600"/>
            </a:lvl7pPr>
            <a:lvl8pPr lvl="7" algn="ctr">
              <a:lnSpc>
                <a:spcPct val="90000"/>
              </a:lnSpc>
              <a:spcBef>
                <a:spcPts val="500"/>
              </a:spcBef>
              <a:spcAft>
                <a:spcPct val="0"/>
              </a:spcAft>
              <a:buClr>
                <a:schemeClr val="dk1"/>
              </a:buClr>
              <a:buSzPts val="1600"/>
              <a:buNone/>
              <a:defRPr sz="1600"/>
            </a:lvl8pPr>
            <a:lvl9pPr lvl="8" algn="ctr">
              <a:lnSpc>
                <a:spcPct val="90000"/>
              </a:lnSpc>
              <a:spcBef>
                <a:spcPts val="500"/>
              </a:spcBef>
              <a:spcAft>
                <a:spcPct val="0"/>
              </a:spcAft>
              <a:buClr>
                <a:schemeClr val="dk1"/>
              </a:buClr>
              <a:buSzPts val="1600"/>
              <a:buNone/>
              <a:defRPr sz="1600"/>
            </a:lvl9pPr>
          </a:lstStyle>
          <a:p>
            <a:endParaRPr/>
          </a:p>
        </p:txBody>
      </p:sp>
      <p:sp>
        <p:nvSpPr>
          <p:cNvPr id="93" name="Google Shape;93;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94" name="Google Shape;94;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95" name="Google Shape;95;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US"/>
              <a:t>‹Nr.›</a:t>
            </a:fld>
            <a:endParaRPr/>
          </a:p>
        </p:txBody>
      </p:sp>
      <p:sp>
        <p:nvSpPr>
          <p:cNvPr id="96" name="Google Shape;96;p17"/>
          <p:cNvSpPr/>
          <p:nvPr/>
        </p:nvSpPr>
        <p:spPr>
          <a:xfrm>
            <a:off x="0" y="4323810"/>
            <a:ext cx="1744652" cy="778589"/>
          </a:xfrm>
          <a:custGeom>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97" name="Google Shape;97;p17"/>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ct val="0"/>
              </a:spcBef>
              <a:spcAft>
                <a:spcPct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‹Nr.›</a:t>
            </a:fld>
            <a:r>
              <a:rPr lang="en-US" sz="1500">
                <a:solidFill>
                  <a:schemeClr val="lt1"/>
                </a:solidFill>
                <a:latin typeface="Calibri"/>
                <a:ea typeface="Calibri"/>
                <a:cs typeface="Calibri"/>
                <a:sym typeface="Calibri"/>
              </a:rPr>
              <a:t>-</a:t>
            </a:r>
            <a:endParaRPr/>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Titelfolie">
  <p:cSld name="Titelfolie">
    <p:spTree>
      <p:nvGrpSpPr>
        <p:cNvPr id="1" name="Shape 98"/>
        <p:cNvGrpSpPr/>
        <p:nvPr/>
      </p:nvGrpSpPr>
      <p:grpSpPr>
        <a:xfrm>
          <a:off x="0" y="0"/>
          <a:ext cx="0" cy="0"/>
        </a:xfrm>
      </p:grpSpPr>
      <p:sp>
        <p:nvSpPr>
          <p:cNvPr id="99" name="Google Shape;99;p18"/>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ct val="0"/>
              </a:spcBef>
              <a:spcAft>
                <a:spcPct val="0"/>
              </a:spcAft>
              <a:buClr>
                <a:schemeClr val="dk1"/>
              </a:buClr>
              <a:buSzPts val="6000"/>
              <a:buFont typeface="Calibri"/>
              <a:buNone/>
              <a:defRPr sz="6000"/>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100" name="Google Shape;100;p18"/>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ct val="0"/>
              </a:spcAft>
              <a:buClr>
                <a:schemeClr val="dk1"/>
              </a:buClr>
              <a:buSzPts val="2400"/>
              <a:buNone/>
              <a:defRPr sz="2400"/>
            </a:lvl1pPr>
            <a:lvl2pPr lvl="1" algn="ctr">
              <a:lnSpc>
                <a:spcPct val="90000"/>
              </a:lnSpc>
              <a:spcBef>
                <a:spcPts val="500"/>
              </a:spcBef>
              <a:spcAft>
                <a:spcPct val="0"/>
              </a:spcAft>
              <a:buClr>
                <a:schemeClr val="dk1"/>
              </a:buClr>
              <a:buSzPts val="2000"/>
              <a:buNone/>
              <a:defRPr sz="2000"/>
            </a:lvl2pPr>
            <a:lvl3pPr lvl="2" algn="ctr">
              <a:lnSpc>
                <a:spcPct val="90000"/>
              </a:lnSpc>
              <a:spcBef>
                <a:spcPts val="500"/>
              </a:spcBef>
              <a:spcAft>
                <a:spcPct val="0"/>
              </a:spcAft>
              <a:buClr>
                <a:schemeClr val="dk1"/>
              </a:buClr>
              <a:buSzPts val="1800"/>
              <a:buNone/>
              <a:defRPr sz="1800"/>
            </a:lvl3pPr>
            <a:lvl4pPr lvl="3" algn="ctr">
              <a:lnSpc>
                <a:spcPct val="90000"/>
              </a:lnSpc>
              <a:spcBef>
                <a:spcPts val="500"/>
              </a:spcBef>
              <a:spcAft>
                <a:spcPct val="0"/>
              </a:spcAft>
              <a:buClr>
                <a:schemeClr val="dk1"/>
              </a:buClr>
              <a:buSzPts val="1600"/>
              <a:buNone/>
              <a:defRPr sz="1600"/>
            </a:lvl4pPr>
            <a:lvl5pPr lvl="4" algn="ctr">
              <a:lnSpc>
                <a:spcPct val="90000"/>
              </a:lnSpc>
              <a:spcBef>
                <a:spcPts val="500"/>
              </a:spcBef>
              <a:spcAft>
                <a:spcPct val="0"/>
              </a:spcAft>
              <a:buClr>
                <a:schemeClr val="dk1"/>
              </a:buClr>
              <a:buSzPts val="1600"/>
              <a:buNone/>
              <a:defRPr sz="1600"/>
            </a:lvl5pPr>
            <a:lvl6pPr lvl="5" algn="ctr">
              <a:lnSpc>
                <a:spcPct val="90000"/>
              </a:lnSpc>
              <a:spcBef>
                <a:spcPts val="500"/>
              </a:spcBef>
              <a:spcAft>
                <a:spcPct val="0"/>
              </a:spcAft>
              <a:buClr>
                <a:schemeClr val="dk1"/>
              </a:buClr>
              <a:buSzPts val="1600"/>
              <a:buNone/>
              <a:defRPr sz="1600"/>
            </a:lvl6pPr>
            <a:lvl7pPr lvl="6" algn="ctr">
              <a:lnSpc>
                <a:spcPct val="90000"/>
              </a:lnSpc>
              <a:spcBef>
                <a:spcPts val="500"/>
              </a:spcBef>
              <a:spcAft>
                <a:spcPct val="0"/>
              </a:spcAft>
              <a:buClr>
                <a:schemeClr val="dk1"/>
              </a:buClr>
              <a:buSzPts val="1600"/>
              <a:buNone/>
              <a:defRPr sz="1600"/>
            </a:lvl7pPr>
            <a:lvl8pPr lvl="7" algn="ctr">
              <a:lnSpc>
                <a:spcPct val="90000"/>
              </a:lnSpc>
              <a:spcBef>
                <a:spcPts val="500"/>
              </a:spcBef>
              <a:spcAft>
                <a:spcPct val="0"/>
              </a:spcAft>
              <a:buClr>
                <a:schemeClr val="dk1"/>
              </a:buClr>
              <a:buSzPts val="1600"/>
              <a:buNone/>
              <a:defRPr sz="1600"/>
            </a:lvl8pPr>
            <a:lvl9pPr lvl="8" algn="ctr">
              <a:lnSpc>
                <a:spcPct val="90000"/>
              </a:lnSpc>
              <a:spcBef>
                <a:spcPts val="500"/>
              </a:spcBef>
              <a:spcAft>
                <a:spcPct val="0"/>
              </a:spcAft>
              <a:buClr>
                <a:schemeClr val="dk1"/>
              </a:buClr>
              <a:buSzPts val="1600"/>
              <a:buNone/>
              <a:defRPr sz="1600"/>
            </a:lvl9pPr>
          </a:lstStyle>
          <a:p>
            <a:endParaRPr/>
          </a:p>
        </p:txBody>
      </p:sp>
      <p:sp>
        <p:nvSpPr>
          <p:cNvPr id="101" name="Google Shape;101;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02" name="Google Shape;102;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03" name="Google Shape;103;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US"/>
              <a:t>‹Nr.›</a:t>
            </a:fld>
            <a:endParaRPr/>
          </a:p>
        </p:txBody>
      </p:sp>
      <p:sp>
        <p:nvSpPr>
          <p:cNvPr id="104" name="Google Shape;104;p18"/>
          <p:cNvSpPr/>
          <p:nvPr/>
        </p:nvSpPr>
        <p:spPr>
          <a:xfrm>
            <a:off x="0" y="4323810"/>
            <a:ext cx="1744652" cy="778589"/>
          </a:xfrm>
          <a:custGeom>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105" name="Google Shape;105;p18"/>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ct val="0"/>
              </a:spcBef>
              <a:spcAft>
                <a:spcPct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‹Nr.›</a:t>
            </a:fld>
            <a:r>
              <a:rPr lang="en-US" sz="1500">
                <a:solidFill>
                  <a:schemeClr val="lt1"/>
                </a:solidFill>
                <a:latin typeface="Calibri"/>
                <a:ea typeface="Calibri"/>
                <a:cs typeface="Calibri"/>
                <a:sym typeface="Calibri"/>
              </a:rPr>
              <a:t>-</a:t>
            </a:r>
            <a:endParaRPr/>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Abschnitts-&#10;überschrift" type="secHead">
  <p:cSld name="SECTION_HEADER">
    <p:spTree>
      <p:nvGrpSpPr>
        <p:cNvPr id="1" name="Shape 106"/>
        <p:cNvGrpSpPr/>
        <p:nvPr/>
      </p:nvGrpSpPr>
      <p:grpSpPr>
        <a:xfrm>
          <a:off x="0" y="0"/>
          <a:ext cx="0" cy="0"/>
        </a:xfrm>
      </p:grpSpPr>
      <p:sp>
        <p:nvSpPr>
          <p:cNvPr id="107" name="Google Shape;107;p19"/>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ct val="0"/>
              </a:spcBef>
              <a:spcAft>
                <a:spcPct val="0"/>
              </a:spcAft>
              <a:buClr>
                <a:schemeClr val="dk1"/>
              </a:buClr>
              <a:buSzPts val="6000"/>
              <a:buFont typeface="Calibri"/>
              <a:buNone/>
              <a:defRPr sz="6000"/>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108" name="Google Shape;108;p19"/>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ct val="0"/>
              </a:spcAft>
              <a:buClr>
                <a:srgbClr val="888888"/>
              </a:buClr>
              <a:buSzPts val="2400"/>
              <a:buNone/>
              <a:defRPr sz="2400">
                <a:solidFill>
                  <a:srgbClr val="888888"/>
                </a:solidFill>
              </a:defRPr>
            </a:lvl1pPr>
            <a:lvl2pPr marL="914400" lvl="1" indent="-228600" algn="l">
              <a:lnSpc>
                <a:spcPct val="90000"/>
              </a:lnSpc>
              <a:spcBef>
                <a:spcPts val="500"/>
              </a:spcBef>
              <a:spcAft>
                <a:spcPct val="0"/>
              </a:spcAft>
              <a:buClr>
                <a:srgbClr val="888888"/>
              </a:buClr>
              <a:buSzPts val="2000"/>
              <a:buNone/>
              <a:defRPr sz="2000">
                <a:solidFill>
                  <a:srgbClr val="888888"/>
                </a:solidFill>
              </a:defRPr>
            </a:lvl2pPr>
            <a:lvl3pPr marL="1371600" lvl="2" indent="-228600" algn="l">
              <a:lnSpc>
                <a:spcPct val="90000"/>
              </a:lnSpc>
              <a:spcBef>
                <a:spcPts val="500"/>
              </a:spcBef>
              <a:spcAft>
                <a:spcPct val="0"/>
              </a:spcAft>
              <a:buClr>
                <a:srgbClr val="888888"/>
              </a:buClr>
              <a:buSzPts val="1800"/>
              <a:buNone/>
              <a:defRPr sz="1800">
                <a:solidFill>
                  <a:srgbClr val="888888"/>
                </a:solidFill>
              </a:defRPr>
            </a:lvl3pPr>
            <a:lvl4pPr marL="1828800" lvl="3" indent="-228600" algn="l">
              <a:lnSpc>
                <a:spcPct val="90000"/>
              </a:lnSpc>
              <a:spcBef>
                <a:spcPts val="500"/>
              </a:spcBef>
              <a:spcAft>
                <a:spcPct val="0"/>
              </a:spcAft>
              <a:buClr>
                <a:srgbClr val="888888"/>
              </a:buClr>
              <a:buSzPts val="1600"/>
              <a:buNone/>
              <a:defRPr sz="1600">
                <a:solidFill>
                  <a:srgbClr val="888888"/>
                </a:solidFill>
              </a:defRPr>
            </a:lvl4pPr>
            <a:lvl5pPr marL="2286000" lvl="4" indent="-228600" algn="l">
              <a:lnSpc>
                <a:spcPct val="90000"/>
              </a:lnSpc>
              <a:spcBef>
                <a:spcPts val="500"/>
              </a:spcBef>
              <a:spcAft>
                <a:spcPct val="0"/>
              </a:spcAft>
              <a:buClr>
                <a:srgbClr val="888888"/>
              </a:buClr>
              <a:buSzPts val="1600"/>
              <a:buNone/>
              <a:defRPr sz="1600">
                <a:solidFill>
                  <a:srgbClr val="888888"/>
                </a:solidFill>
              </a:defRPr>
            </a:lvl5pPr>
            <a:lvl6pPr marL="2743200" lvl="5" indent="-228600" algn="l">
              <a:lnSpc>
                <a:spcPct val="90000"/>
              </a:lnSpc>
              <a:spcBef>
                <a:spcPts val="500"/>
              </a:spcBef>
              <a:spcAft>
                <a:spcPct val="0"/>
              </a:spcAft>
              <a:buClr>
                <a:srgbClr val="888888"/>
              </a:buClr>
              <a:buSzPts val="1600"/>
              <a:buNone/>
              <a:defRPr sz="1600">
                <a:solidFill>
                  <a:srgbClr val="888888"/>
                </a:solidFill>
              </a:defRPr>
            </a:lvl6pPr>
            <a:lvl7pPr marL="3200400" lvl="6" indent="-228600" algn="l">
              <a:lnSpc>
                <a:spcPct val="90000"/>
              </a:lnSpc>
              <a:spcBef>
                <a:spcPts val="500"/>
              </a:spcBef>
              <a:spcAft>
                <a:spcPct val="0"/>
              </a:spcAft>
              <a:buClr>
                <a:srgbClr val="888888"/>
              </a:buClr>
              <a:buSzPts val="1600"/>
              <a:buNone/>
              <a:defRPr sz="1600">
                <a:solidFill>
                  <a:srgbClr val="888888"/>
                </a:solidFill>
              </a:defRPr>
            </a:lvl7pPr>
            <a:lvl8pPr marL="3657600" lvl="7" indent="-228600" algn="l">
              <a:lnSpc>
                <a:spcPct val="90000"/>
              </a:lnSpc>
              <a:spcBef>
                <a:spcPts val="500"/>
              </a:spcBef>
              <a:spcAft>
                <a:spcPct val="0"/>
              </a:spcAft>
              <a:buClr>
                <a:srgbClr val="888888"/>
              </a:buClr>
              <a:buSzPts val="1600"/>
              <a:buNone/>
              <a:defRPr sz="1600">
                <a:solidFill>
                  <a:srgbClr val="888888"/>
                </a:solidFill>
              </a:defRPr>
            </a:lvl8pPr>
            <a:lvl9pPr marL="4114800" lvl="8" indent="-228600" algn="l">
              <a:lnSpc>
                <a:spcPct val="90000"/>
              </a:lnSpc>
              <a:spcBef>
                <a:spcPts val="500"/>
              </a:spcBef>
              <a:spcAft>
                <a:spcPct val="0"/>
              </a:spcAft>
              <a:buClr>
                <a:srgbClr val="888888"/>
              </a:buClr>
              <a:buSzPts val="1600"/>
              <a:buNone/>
              <a:defRPr sz="1600">
                <a:solidFill>
                  <a:srgbClr val="888888"/>
                </a:solidFill>
              </a:defRPr>
            </a:lvl9pPr>
          </a:lstStyle>
          <a:p>
            <a:endParaRPr/>
          </a:p>
        </p:txBody>
      </p:sp>
      <p:sp>
        <p:nvSpPr>
          <p:cNvPr id="109" name="Google Shape;109;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10" name="Google Shape;110;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11" name="Google Shape;111;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US"/>
              <a:t>‹Nr.›</a:t>
            </a:fld>
            <a:endParaRPr/>
          </a:p>
        </p:txBody>
      </p:sp>
      <p:sp>
        <p:nvSpPr>
          <p:cNvPr id="112" name="Google Shape;112;p19"/>
          <p:cNvSpPr/>
          <p:nvPr/>
        </p:nvSpPr>
        <p:spPr>
          <a:xfrm>
            <a:off x="0" y="4323810"/>
            <a:ext cx="1744652" cy="778589"/>
          </a:xfrm>
          <a:custGeom>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113" name="Google Shape;113;p19"/>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ct val="0"/>
              </a:spcBef>
              <a:spcAft>
                <a:spcPct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‹Nr.›</a:t>
            </a:fld>
            <a:r>
              <a:rPr lang="en-US" sz="1500">
                <a:solidFill>
                  <a:schemeClr val="lt1"/>
                </a:solidFill>
                <a:latin typeface="Calibri"/>
                <a:ea typeface="Calibri"/>
                <a:cs typeface="Calibri"/>
                <a:sym typeface="Calibri"/>
              </a:rPr>
              <a:t>-</a:t>
            </a:r>
            <a:endParaRPr/>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Zwei Inhalte" type="twoObj">
  <p:cSld name="TWO_OBJECTS">
    <p:spTree>
      <p:nvGrpSpPr>
        <p:cNvPr id="1" name="Shape 114"/>
        <p:cNvGrpSpPr/>
        <p:nvPr/>
      </p:nvGrpSpPr>
      <p:grpSpPr>
        <a:xfrm>
          <a:off x="0" y="0"/>
          <a:ext cx="0" cy="0"/>
        </a:xfrm>
      </p:grpSpPr>
      <p:sp>
        <p:nvSpPr>
          <p:cNvPr id="115" name="Google Shape;115;p2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ct val="0"/>
              </a:spcBef>
              <a:spcAft>
                <a:spcPct val="0"/>
              </a:spcAft>
              <a:buClr>
                <a:schemeClr val="dk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116" name="Google Shape;116;p20"/>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ct val="0"/>
              </a:spcAft>
              <a:buClr>
                <a:schemeClr val="dk1"/>
              </a:buClr>
              <a:buSzPts val="1800"/>
              <a:buChar char="•"/>
              <a:defRPr/>
            </a:lvl1pPr>
            <a:lvl2pPr marL="914400" lvl="1" indent="-342900" algn="l">
              <a:lnSpc>
                <a:spcPct val="90000"/>
              </a:lnSpc>
              <a:spcBef>
                <a:spcPts val="500"/>
              </a:spcBef>
              <a:spcAft>
                <a:spcPct val="0"/>
              </a:spcAft>
              <a:buClr>
                <a:schemeClr val="dk1"/>
              </a:buClr>
              <a:buSzPts val="1800"/>
              <a:buChar char="•"/>
              <a:defRPr/>
            </a:lvl2pPr>
            <a:lvl3pPr marL="1371600" lvl="2" indent="-342900" algn="l">
              <a:lnSpc>
                <a:spcPct val="90000"/>
              </a:lnSpc>
              <a:spcBef>
                <a:spcPts val="500"/>
              </a:spcBef>
              <a:spcAft>
                <a:spcPct val="0"/>
              </a:spcAft>
              <a:buClr>
                <a:schemeClr val="dk1"/>
              </a:buClr>
              <a:buSzPts val="1800"/>
              <a:buChar char="•"/>
              <a:defRPr/>
            </a:lvl3pPr>
            <a:lvl4pPr marL="1828800" lvl="3" indent="-342900" algn="l">
              <a:lnSpc>
                <a:spcPct val="90000"/>
              </a:lnSpc>
              <a:spcBef>
                <a:spcPts val="500"/>
              </a:spcBef>
              <a:spcAft>
                <a:spcPct val="0"/>
              </a:spcAft>
              <a:buClr>
                <a:schemeClr val="dk1"/>
              </a:buClr>
              <a:buSzPts val="1800"/>
              <a:buChar char="•"/>
              <a:defRPr/>
            </a:lvl4pPr>
            <a:lvl5pPr marL="2286000" lvl="4" indent="-342900" algn="l">
              <a:lnSpc>
                <a:spcPct val="90000"/>
              </a:lnSpc>
              <a:spcBef>
                <a:spcPts val="500"/>
              </a:spcBef>
              <a:spcAft>
                <a:spcPct val="0"/>
              </a:spcAft>
              <a:buClr>
                <a:schemeClr val="dk1"/>
              </a:buClr>
              <a:buSzPts val="1800"/>
              <a:buChar char="•"/>
              <a:defRPr/>
            </a:lvl5pPr>
            <a:lvl6pPr marL="2743200" lvl="5" indent="-342900" algn="l">
              <a:lnSpc>
                <a:spcPct val="90000"/>
              </a:lnSpc>
              <a:spcBef>
                <a:spcPts val="5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17" name="Google Shape;117;p20"/>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ct val="0"/>
              </a:spcAft>
              <a:buClr>
                <a:schemeClr val="dk1"/>
              </a:buClr>
              <a:buSzPts val="1800"/>
              <a:buChar char="•"/>
              <a:defRPr/>
            </a:lvl1pPr>
            <a:lvl2pPr marL="914400" lvl="1" indent="-342900" algn="l">
              <a:lnSpc>
                <a:spcPct val="90000"/>
              </a:lnSpc>
              <a:spcBef>
                <a:spcPts val="500"/>
              </a:spcBef>
              <a:spcAft>
                <a:spcPct val="0"/>
              </a:spcAft>
              <a:buClr>
                <a:schemeClr val="dk1"/>
              </a:buClr>
              <a:buSzPts val="1800"/>
              <a:buChar char="•"/>
              <a:defRPr/>
            </a:lvl2pPr>
            <a:lvl3pPr marL="1371600" lvl="2" indent="-342900" algn="l">
              <a:lnSpc>
                <a:spcPct val="90000"/>
              </a:lnSpc>
              <a:spcBef>
                <a:spcPts val="500"/>
              </a:spcBef>
              <a:spcAft>
                <a:spcPct val="0"/>
              </a:spcAft>
              <a:buClr>
                <a:schemeClr val="dk1"/>
              </a:buClr>
              <a:buSzPts val="1800"/>
              <a:buChar char="•"/>
              <a:defRPr/>
            </a:lvl3pPr>
            <a:lvl4pPr marL="1828800" lvl="3" indent="-342900" algn="l">
              <a:lnSpc>
                <a:spcPct val="90000"/>
              </a:lnSpc>
              <a:spcBef>
                <a:spcPts val="500"/>
              </a:spcBef>
              <a:spcAft>
                <a:spcPct val="0"/>
              </a:spcAft>
              <a:buClr>
                <a:schemeClr val="dk1"/>
              </a:buClr>
              <a:buSzPts val="1800"/>
              <a:buChar char="•"/>
              <a:defRPr/>
            </a:lvl4pPr>
            <a:lvl5pPr marL="2286000" lvl="4" indent="-342900" algn="l">
              <a:lnSpc>
                <a:spcPct val="90000"/>
              </a:lnSpc>
              <a:spcBef>
                <a:spcPts val="500"/>
              </a:spcBef>
              <a:spcAft>
                <a:spcPct val="0"/>
              </a:spcAft>
              <a:buClr>
                <a:schemeClr val="dk1"/>
              </a:buClr>
              <a:buSzPts val="1800"/>
              <a:buChar char="•"/>
              <a:defRPr/>
            </a:lvl5pPr>
            <a:lvl6pPr marL="2743200" lvl="5" indent="-342900" algn="l">
              <a:lnSpc>
                <a:spcPct val="90000"/>
              </a:lnSpc>
              <a:spcBef>
                <a:spcPts val="5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18" name="Google Shape;118;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19" name="Google Shape;119;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20" name="Google Shape;120;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US"/>
              <a:t>‹Nr.›</a:t>
            </a:fld>
            <a:endParaRPr/>
          </a:p>
        </p:txBody>
      </p:sp>
      <p:sp>
        <p:nvSpPr>
          <p:cNvPr id="121" name="Google Shape;121;p20"/>
          <p:cNvSpPr/>
          <p:nvPr/>
        </p:nvSpPr>
        <p:spPr>
          <a:xfrm>
            <a:off x="0" y="4323810"/>
            <a:ext cx="1744652" cy="778589"/>
          </a:xfrm>
          <a:custGeom>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122" name="Google Shape;122;p20"/>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ct val="0"/>
              </a:spcBef>
              <a:spcAft>
                <a:spcPct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‹Nr.›</a:t>
            </a:fld>
            <a:r>
              <a:rPr lang="en-US" sz="1500">
                <a:solidFill>
                  <a:schemeClr val="lt1"/>
                </a:solidFill>
                <a:latin typeface="Calibri"/>
                <a:ea typeface="Calibri"/>
                <a:cs typeface="Calibri"/>
                <a:sym typeface="Calibri"/>
              </a:rPr>
              <a:t>-</a:t>
            </a:r>
            <a:endParaRPr/>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Vergleich" type="twoTxTwoObj">
  <p:cSld name="TWO_OBJECTS_WITH_TEXT">
    <p:spTree>
      <p:nvGrpSpPr>
        <p:cNvPr id="1" name="Shape 123"/>
        <p:cNvGrpSpPr/>
        <p:nvPr/>
      </p:nvGrpSpPr>
      <p:grpSpPr>
        <a:xfrm>
          <a:off x="0" y="0"/>
          <a:ext cx="0" cy="0"/>
        </a:xfrm>
      </p:grpSpPr>
      <p:sp>
        <p:nvSpPr>
          <p:cNvPr id="124" name="Google Shape;124;p21"/>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ct val="0"/>
              </a:spcBef>
              <a:spcAft>
                <a:spcPct val="0"/>
              </a:spcAft>
              <a:buClr>
                <a:schemeClr val="dk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125" name="Google Shape;125;p21"/>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ct val="0"/>
              </a:spcAft>
              <a:buClr>
                <a:schemeClr val="dk1"/>
              </a:buClr>
              <a:buSzPts val="2400"/>
              <a:buNone/>
              <a:defRPr sz="2400" b="1"/>
            </a:lvl1pPr>
            <a:lvl2pPr marL="914400" lvl="1" indent="-228600" algn="l">
              <a:lnSpc>
                <a:spcPct val="90000"/>
              </a:lnSpc>
              <a:spcBef>
                <a:spcPts val="500"/>
              </a:spcBef>
              <a:spcAft>
                <a:spcPct val="0"/>
              </a:spcAft>
              <a:buClr>
                <a:schemeClr val="dk1"/>
              </a:buClr>
              <a:buSzPts val="2000"/>
              <a:buNone/>
              <a:defRPr sz="2000" b="1"/>
            </a:lvl2pPr>
            <a:lvl3pPr marL="1371600" lvl="2" indent="-228600" algn="l">
              <a:lnSpc>
                <a:spcPct val="90000"/>
              </a:lnSpc>
              <a:spcBef>
                <a:spcPts val="500"/>
              </a:spcBef>
              <a:spcAft>
                <a:spcPct val="0"/>
              </a:spcAft>
              <a:buClr>
                <a:schemeClr val="dk1"/>
              </a:buClr>
              <a:buSzPts val="1800"/>
              <a:buNone/>
              <a:defRPr sz="1800" b="1"/>
            </a:lvl3pPr>
            <a:lvl4pPr marL="1828800" lvl="3" indent="-228600" algn="l">
              <a:lnSpc>
                <a:spcPct val="90000"/>
              </a:lnSpc>
              <a:spcBef>
                <a:spcPts val="500"/>
              </a:spcBef>
              <a:spcAft>
                <a:spcPct val="0"/>
              </a:spcAft>
              <a:buClr>
                <a:schemeClr val="dk1"/>
              </a:buClr>
              <a:buSzPts val="1600"/>
              <a:buNone/>
              <a:defRPr sz="1600" b="1"/>
            </a:lvl4pPr>
            <a:lvl5pPr marL="2286000" lvl="4" indent="-228600" algn="l">
              <a:lnSpc>
                <a:spcPct val="90000"/>
              </a:lnSpc>
              <a:spcBef>
                <a:spcPts val="500"/>
              </a:spcBef>
              <a:spcAft>
                <a:spcPct val="0"/>
              </a:spcAft>
              <a:buClr>
                <a:schemeClr val="dk1"/>
              </a:buClr>
              <a:buSzPts val="1600"/>
              <a:buNone/>
              <a:defRPr sz="1600" b="1"/>
            </a:lvl5pPr>
            <a:lvl6pPr marL="2743200" lvl="5" indent="-228600" algn="l">
              <a:lnSpc>
                <a:spcPct val="90000"/>
              </a:lnSpc>
              <a:spcBef>
                <a:spcPts val="500"/>
              </a:spcBef>
              <a:spcAft>
                <a:spcPct val="0"/>
              </a:spcAft>
              <a:buClr>
                <a:schemeClr val="dk1"/>
              </a:buClr>
              <a:buSzPts val="1600"/>
              <a:buNone/>
              <a:defRPr sz="1600" b="1"/>
            </a:lvl6pPr>
            <a:lvl7pPr marL="3200400" lvl="6" indent="-228600" algn="l">
              <a:lnSpc>
                <a:spcPct val="90000"/>
              </a:lnSpc>
              <a:spcBef>
                <a:spcPts val="500"/>
              </a:spcBef>
              <a:spcAft>
                <a:spcPct val="0"/>
              </a:spcAft>
              <a:buClr>
                <a:schemeClr val="dk1"/>
              </a:buClr>
              <a:buSzPts val="1600"/>
              <a:buNone/>
              <a:defRPr sz="1600" b="1"/>
            </a:lvl7pPr>
            <a:lvl8pPr marL="3657600" lvl="7" indent="-228600" algn="l">
              <a:lnSpc>
                <a:spcPct val="90000"/>
              </a:lnSpc>
              <a:spcBef>
                <a:spcPts val="500"/>
              </a:spcBef>
              <a:spcAft>
                <a:spcPct val="0"/>
              </a:spcAft>
              <a:buClr>
                <a:schemeClr val="dk1"/>
              </a:buClr>
              <a:buSzPts val="1600"/>
              <a:buNone/>
              <a:defRPr sz="1600" b="1"/>
            </a:lvl8pPr>
            <a:lvl9pPr marL="4114800" lvl="8" indent="-228600" algn="l">
              <a:lnSpc>
                <a:spcPct val="90000"/>
              </a:lnSpc>
              <a:spcBef>
                <a:spcPts val="500"/>
              </a:spcBef>
              <a:spcAft>
                <a:spcPct val="0"/>
              </a:spcAft>
              <a:buClr>
                <a:schemeClr val="dk1"/>
              </a:buClr>
              <a:buSzPts val="1600"/>
              <a:buNone/>
              <a:defRPr sz="1600" b="1"/>
            </a:lvl9pPr>
          </a:lstStyle>
          <a:p>
            <a:endParaRPr/>
          </a:p>
        </p:txBody>
      </p:sp>
      <p:sp>
        <p:nvSpPr>
          <p:cNvPr id="126" name="Google Shape;126;p21"/>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ct val="0"/>
              </a:spcAft>
              <a:buClr>
                <a:schemeClr val="dk1"/>
              </a:buClr>
              <a:buSzPts val="1800"/>
              <a:buChar char="•"/>
              <a:defRPr/>
            </a:lvl1pPr>
            <a:lvl2pPr marL="914400" lvl="1" indent="-342900" algn="l">
              <a:lnSpc>
                <a:spcPct val="90000"/>
              </a:lnSpc>
              <a:spcBef>
                <a:spcPts val="500"/>
              </a:spcBef>
              <a:spcAft>
                <a:spcPct val="0"/>
              </a:spcAft>
              <a:buClr>
                <a:schemeClr val="dk1"/>
              </a:buClr>
              <a:buSzPts val="1800"/>
              <a:buChar char="•"/>
              <a:defRPr/>
            </a:lvl2pPr>
            <a:lvl3pPr marL="1371600" lvl="2" indent="-342900" algn="l">
              <a:lnSpc>
                <a:spcPct val="90000"/>
              </a:lnSpc>
              <a:spcBef>
                <a:spcPts val="500"/>
              </a:spcBef>
              <a:spcAft>
                <a:spcPct val="0"/>
              </a:spcAft>
              <a:buClr>
                <a:schemeClr val="dk1"/>
              </a:buClr>
              <a:buSzPts val="1800"/>
              <a:buChar char="•"/>
              <a:defRPr/>
            </a:lvl3pPr>
            <a:lvl4pPr marL="1828800" lvl="3" indent="-342900" algn="l">
              <a:lnSpc>
                <a:spcPct val="90000"/>
              </a:lnSpc>
              <a:spcBef>
                <a:spcPts val="500"/>
              </a:spcBef>
              <a:spcAft>
                <a:spcPct val="0"/>
              </a:spcAft>
              <a:buClr>
                <a:schemeClr val="dk1"/>
              </a:buClr>
              <a:buSzPts val="1800"/>
              <a:buChar char="•"/>
              <a:defRPr/>
            </a:lvl4pPr>
            <a:lvl5pPr marL="2286000" lvl="4" indent="-342900" algn="l">
              <a:lnSpc>
                <a:spcPct val="90000"/>
              </a:lnSpc>
              <a:spcBef>
                <a:spcPts val="500"/>
              </a:spcBef>
              <a:spcAft>
                <a:spcPct val="0"/>
              </a:spcAft>
              <a:buClr>
                <a:schemeClr val="dk1"/>
              </a:buClr>
              <a:buSzPts val="1800"/>
              <a:buChar char="•"/>
              <a:defRPr/>
            </a:lvl5pPr>
            <a:lvl6pPr marL="2743200" lvl="5" indent="-342900" algn="l">
              <a:lnSpc>
                <a:spcPct val="90000"/>
              </a:lnSpc>
              <a:spcBef>
                <a:spcPts val="5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27" name="Google Shape;127;p21"/>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ct val="0"/>
              </a:spcAft>
              <a:buClr>
                <a:schemeClr val="dk1"/>
              </a:buClr>
              <a:buSzPts val="2400"/>
              <a:buNone/>
              <a:defRPr sz="2400" b="1"/>
            </a:lvl1pPr>
            <a:lvl2pPr marL="914400" lvl="1" indent="-228600" algn="l">
              <a:lnSpc>
                <a:spcPct val="90000"/>
              </a:lnSpc>
              <a:spcBef>
                <a:spcPts val="500"/>
              </a:spcBef>
              <a:spcAft>
                <a:spcPct val="0"/>
              </a:spcAft>
              <a:buClr>
                <a:schemeClr val="dk1"/>
              </a:buClr>
              <a:buSzPts val="2000"/>
              <a:buNone/>
              <a:defRPr sz="2000" b="1"/>
            </a:lvl2pPr>
            <a:lvl3pPr marL="1371600" lvl="2" indent="-228600" algn="l">
              <a:lnSpc>
                <a:spcPct val="90000"/>
              </a:lnSpc>
              <a:spcBef>
                <a:spcPts val="500"/>
              </a:spcBef>
              <a:spcAft>
                <a:spcPct val="0"/>
              </a:spcAft>
              <a:buClr>
                <a:schemeClr val="dk1"/>
              </a:buClr>
              <a:buSzPts val="1800"/>
              <a:buNone/>
              <a:defRPr sz="1800" b="1"/>
            </a:lvl3pPr>
            <a:lvl4pPr marL="1828800" lvl="3" indent="-228600" algn="l">
              <a:lnSpc>
                <a:spcPct val="90000"/>
              </a:lnSpc>
              <a:spcBef>
                <a:spcPts val="500"/>
              </a:spcBef>
              <a:spcAft>
                <a:spcPct val="0"/>
              </a:spcAft>
              <a:buClr>
                <a:schemeClr val="dk1"/>
              </a:buClr>
              <a:buSzPts val="1600"/>
              <a:buNone/>
              <a:defRPr sz="1600" b="1"/>
            </a:lvl4pPr>
            <a:lvl5pPr marL="2286000" lvl="4" indent="-228600" algn="l">
              <a:lnSpc>
                <a:spcPct val="90000"/>
              </a:lnSpc>
              <a:spcBef>
                <a:spcPts val="500"/>
              </a:spcBef>
              <a:spcAft>
                <a:spcPct val="0"/>
              </a:spcAft>
              <a:buClr>
                <a:schemeClr val="dk1"/>
              </a:buClr>
              <a:buSzPts val="1600"/>
              <a:buNone/>
              <a:defRPr sz="1600" b="1"/>
            </a:lvl5pPr>
            <a:lvl6pPr marL="2743200" lvl="5" indent="-228600" algn="l">
              <a:lnSpc>
                <a:spcPct val="90000"/>
              </a:lnSpc>
              <a:spcBef>
                <a:spcPts val="500"/>
              </a:spcBef>
              <a:spcAft>
                <a:spcPct val="0"/>
              </a:spcAft>
              <a:buClr>
                <a:schemeClr val="dk1"/>
              </a:buClr>
              <a:buSzPts val="1600"/>
              <a:buNone/>
              <a:defRPr sz="1600" b="1"/>
            </a:lvl6pPr>
            <a:lvl7pPr marL="3200400" lvl="6" indent="-228600" algn="l">
              <a:lnSpc>
                <a:spcPct val="90000"/>
              </a:lnSpc>
              <a:spcBef>
                <a:spcPts val="500"/>
              </a:spcBef>
              <a:spcAft>
                <a:spcPct val="0"/>
              </a:spcAft>
              <a:buClr>
                <a:schemeClr val="dk1"/>
              </a:buClr>
              <a:buSzPts val="1600"/>
              <a:buNone/>
              <a:defRPr sz="1600" b="1"/>
            </a:lvl7pPr>
            <a:lvl8pPr marL="3657600" lvl="7" indent="-228600" algn="l">
              <a:lnSpc>
                <a:spcPct val="90000"/>
              </a:lnSpc>
              <a:spcBef>
                <a:spcPts val="500"/>
              </a:spcBef>
              <a:spcAft>
                <a:spcPct val="0"/>
              </a:spcAft>
              <a:buClr>
                <a:schemeClr val="dk1"/>
              </a:buClr>
              <a:buSzPts val="1600"/>
              <a:buNone/>
              <a:defRPr sz="1600" b="1"/>
            </a:lvl8pPr>
            <a:lvl9pPr marL="4114800" lvl="8" indent="-228600" algn="l">
              <a:lnSpc>
                <a:spcPct val="90000"/>
              </a:lnSpc>
              <a:spcBef>
                <a:spcPts val="500"/>
              </a:spcBef>
              <a:spcAft>
                <a:spcPct val="0"/>
              </a:spcAft>
              <a:buClr>
                <a:schemeClr val="dk1"/>
              </a:buClr>
              <a:buSzPts val="1600"/>
              <a:buNone/>
              <a:defRPr sz="1600" b="1"/>
            </a:lvl9pPr>
          </a:lstStyle>
          <a:p>
            <a:endParaRPr/>
          </a:p>
        </p:txBody>
      </p:sp>
      <p:sp>
        <p:nvSpPr>
          <p:cNvPr id="128" name="Google Shape;128;p21"/>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ct val="0"/>
              </a:spcAft>
              <a:buClr>
                <a:schemeClr val="dk1"/>
              </a:buClr>
              <a:buSzPts val="1800"/>
              <a:buChar char="•"/>
              <a:defRPr/>
            </a:lvl1pPr>
            <a:lvl2pPr marL="914400" lvl="1" indent="-342900" algn="l">
              <a:lnSpc>
                <a:spcPct val="90000"/>
              </a:lnSpc>
              <a:spcBef>
                <a:spcPts val="500"/>
              </a:spcBef>
              <a:spcAft>
                <a:spcPct val="0"/>
              </a:spcAft>
              <a:buClr>
                <a:schemeClr val="dk1"/>
              </a:buClr>
              <a:buSzPts val="1800"/>
              <a:buChar char="•"/>
              <a:defRPr/>
            </a:lvl2pPr>
            <a:lvl3pPr marL="1371600" lvl="2" indent="-342900" algn="l">
              <a:lnSpc>
                <a:spcPct val="90000"/>
              </a:lnSpc>
              <a:spcBef>
                <a:spcPts val="500"/>
              </a:spcBef>
              <a:spcAft>
                <a:spcPct val="0"/>
              </a:spcAft>
              <a:buClr>
                <a:schemeClr val="dk1"/>
              </a:buClr>
              <a:buSzPts val="1800"/>
              <a:buChar char="•"/>
              <a:defRPr/>
            </a:lvl3pPr>
            <a:lvl4pPr marL="1828800" lvl="3" indent="-342900" algn="l">
              <a:lnSpc>
                <a:spcPct val="90000"/>
              </a:lnSpc>
              <a:spcBef>
                <a:spcPts val="500"/>
              </a:spcBef>
              <a:spcAft>
                <a:spcPct val="0"/>
              </a:spcAft>
              <a:buClr>
                <a:schemeClr val="dk1"/>
              </a:buClr>
              <a:buSzPts val="1800"/>
              <a:buChar char="•"/>
              <a:defRPr/>
            </a:lvl4pPr>
            <a:lvl5pPr marL="2286000" lvl="4" indent="-342900" algn="l">
              <a:lnSpc>
                <a:spcPct val="90000"/>
              </a:lnSpc>
              <a:spcBef>
                <a:spcPts val="500"/>
              </a:spcBef>
              <a:spcAft>
                <a:spcPct val="0"/>
              </a:spcAft>
              <a:buClr>
                <a:schemeClr val="dk1"/>
              </a:buClr>
              <a:buSzPts val="1800"/>
              <a:buChar char="•"/>
              <a:defRPr/>
            </a:lvl5pPr>
            <a:lvl6pPr marL="2743200" lvl="5" indent="-342900" algn="l">
              <a:lnSpc>
                <a:spcPct val="90000"/>
              </a:lnSpc>
              <a:spcBef>
                <a:spcPts val="5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29" name="Google Shape;129;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30" name="Google Shape;130;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31" name="Google Shape;131;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US"/>
              <a:t>‹Nr.›</a:t>
            </a:fld>
            <a:endParaRPr/>
          </a:p>
        </p:txBody>
      </p:sp>
      <p:sp>
        <p:nvSpPr>
          <p:cNvPr id="132" name="Google Shape;132;p21"/>
          <p:cNvSpPr/>
          <p:nvPr/>
        </p:nvSpPr>
        <p:spPr>
          <a:xfrm>
            <a:off x="0" y="4323810"/>
            <a:ext cx="1744652" cy="778589"/>
          </a:xfrm>
          <a:custGeom>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133" name="Google Shape;133;p21"/>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ct val="0"/>
              </a:spcBef>
              <a:spcAft>
                <a:spcPct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‹Nr.›</a:t>
            </a:fld>
            <a:r>
              <a:rPr lang="en-US" sz="1500">
                <a:solidFill>
                  <a:schemeClr val="lt1"/>
                </a:solidFill>
                <a:latin typeface="Calibri"/>
                <a:ea typeface="Calibri"/>
                <a:cs typeface="Calibri"/>
                <a:sym typeface="Calibri"/>
              </a:rPr>
              <a:t>-</a:t>
            </a:r>
            <a:endParaRPr/>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Nur Titel" type="titleOnly">
  <p:cSld name="TITLE_ONLY">
    <p:spTree>
      <p:nvGrpSpPr>
        <p:cNvPr id="1" name="Shape 134"/>
        <p:cNvGrpSpPr/>
        <p:nvPr/>
      </p:nvGrpSpPr>
      <p:grpSpPr>
        <a:xfrm>
          <a:off x="0" y="0"/>
          <a:ext cx="0" cy="0"/>
        </a:xfrm>
      </p:grpSpPr>
      <p:sp>
        <p:nvSpPr>
          <p:cNvPr id="135" name="Google Shape;135;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ct val="0"/>
              </a:spcBef>
              <a:spcAft>
                <a:spcPct val="0"/>
              </a:spcAft>
              <a:buClr>
                <a:schemeClr val="dk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136" name="Google Shape;136;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37" name="Google Shape;137;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38" name="Google Shape;138;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US"/>
              <a:t>‹Nr.›</a:t>
            </a:fld>
            <a:endParaRPr/>
          </a:p>
        </p:txBody>
      </p:sp>
      <p:sp>
        <p:nvSpPr>
          <p:cNvPr id="139" name="Google Shape;139;p22"/>
          <p:cNvSpPr/>
          <p:nvPr/>
        </p:nvSpPr>
        <p:spPr>
          <a:xfrm>
            <a:off x="0" y="4323810"/>
            <a:ext cx="1744652" cy="778589"/>
          </a:xfrm>
          <a:custGeom>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140" name="Google Shape;140;p22"/>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ct val="0"/>
              </a:spcBef>
              <a:spcAft>
                <a:spcPct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‹Nr.›</a:t>
            </a:fld>
            <a:r>
              <a:rPr lang="en-US" sz="1500">
                <a:solidFill>
                  <a:schemeClr val="lt1"/>
                </a:solidFill>
                <a:latin typeface="Calibri"/>
                <a:ea typeface="Calibri"/>
                <a:cs typeface="Calibri"/>
                <a:sym typeface="Calibri"/>
              </a:rPr>
              <a:t>-</a:t>
            </a:r>
            <a:endParaRPr/>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Bild mit Überschrift" type="picTx">
  <p:cSld name="PICTURE_WITH_CAPTION_TEXT">
    <p:spTree>
      <p:nvGrpSpPr>
        <p:cNvPr id="1" name="Shape 141"/>
        <p:cNvGrpSpPr/>
        <p:nvPr/>
      </p:nvGrpSpPr>
      <p:grpSpPr>
        <a:xfrm>
          <a:off x="0" y="0"/>
          <a:ext cx="0" cy="0"/>
        </a:xfrm>
      </p:grpSpPr>
      <p:sp>
        <p:nvSpPr>
          <p:cNvPr id="142" name="Google Shape;142;p2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ct val="0"/>
              </a:spcBef>
              <a:spcAft>
                <a:spcPct val="0"/>
              </a:spcAft>
              <a:buClr>
                <a:schemeClr val="dk1"/>
              </a:buClr>
              <a:buSzPts val="3200"/>
              <a:buFont typeface="Calibri"/>
              <a:buNone/>
              <a:defRPr sz="3200"/>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143" name="Google Shape;143;p23"/>
          <p:cNvSpPr>
            <a:spLocks noGrp="1"/>
          </p:cNvSpPr>
          <p:nvPr>
            <p:ph type="pic" idx="2"/>
          </p:nvPr>
        </p:nvSpPr>
        <p:spPr>
          <a:xfrm>
            <a:off x="5183188" y="987425"/>
            <a:ext cx="6172200" cy="4873625"/>
          </a:xfrm>
          <a:prstGeom prst="rect">
            <a:avLst/>
          </a:prstGeom>
          <a:noFill/>
          <a:ln>
            <a:noFill/>
          </a:ln>
        </p:spPr>
        <p:txBody>
          <a:bodyPr/>
          <a:lstStyle/>
          <a:p/>
        </p:txBody>
      </p:sp>
      <p:sp>
        <p:nvSpPr>
          <p:cNvPr id="144" name="Google Shape;144;p23"/>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ct val="0"/>
              </a:spcAft>
              <a:buClr>
                <a:schemeClr val="dk1"/>
              </a:buClr>
              <a:buSzPts val="1600"/>
              <a:buNone/>
              <a:defRPr sz="1600"/>
            </a:lvl1pPr>
            <a:lvl2pPr marL="914400" lvl="1" indent="-228600" algn="l">
              <a:lnSpc>
                <a:spcPct val="90000"/>
              </a:lnSpc>
              <a:spcBef>
                <a:spcPts val="500"/>
              </a:spcBef>
              <a:spcAft>
                <a:spcPct val="0"/>
              </a:spcAft>
              <a:buClr>
                <a:schemeClr val="dk1"/>
              </a:buClr>
              <a:buSzPts val="1400"/>
              <a:buNone/>
              <a:defRPr sz="1400"/>
            </a:lvl2pPr>
            <a:lvl3pPr marL="1371600" lvl="2" indent="-228600" algn="l">
              <a:lnSpc>
                <a:spcPct val="90000"/>
              </a:lnSpc>
              <a:spcBef>
                <a:spcPts val="500"/>
              </a:spcBef>
              <a:spcAft>
                <a:spcPct val="0"/>
              </a:spcAft>
              <a:buClr>
                <a:schemeClr val="dk1"/>
              </a:buClr>
              <a:buSzPts val="1200"/>
              <a:buNone/>
              <a:defRPr sz="1200"/>
            </a:lvl3pPr>
            <a:lvl4pPr marL="1828800" lvl="3" indent="-228600" algn="l">
              <a:lnSpc>
                <a:spcPct val="90000"/>
              </a:lnSpc>
              <a:spcBef>
                <a:spcPts val="500"/>
              </a:spcBef>
              <a:spcAft>
                <a:spcPct val="0"/>
              </a:spcAft>
              <a:buClr>
                <a:schemeClr val="dk1"/>
              </a:buClr>
              <a:buSzPts val="1000"/>
              <a:buNone/>
              <a:defRPr sz="1000"/>
            </a:lvl4pPr>
            <a:lvl5pPr marL="2286000" lvl="4" indent="-228600" algn="l">
              <a:lnSpc>
                <a:spcPct val="90000"/>
              </a:lnSpc>
              <a:spcBef>
                <a:spcPts val="500"/>
              </a:spcBef>
              <a:spcAft>
                <a:spcPct val="0"/>
              </a:spcAft>
              <a:buClr>
                <a:schemeClr val="dk1"/>
              </a:buClr>
              <a:buSzPts val="1000"/>
              <a:buNone/>
              <a:defRPr sz="1000"/>
            </a:lvl5pPr>
            <a:lvl6pPr marL="2743200" lvl="5" indent="-228600" algn="l">
              <a:lnSpc>
                <a:spcPct val="90000"/>
              </a:lnSpc>
              <a:spcBef>
                <a:spcPts val="500"/>
              </a:spcBef>
              <a:spcAft>
                <a:spcPct val="0"/>
              </a:spcAft>
              <a:buClr>
                <a:schemeClr val="dk1"/>
              </a:buClr>
              <a:buSzPts val="1000"/>
              <a:buNone/>
              <a:defRPr sz="1000"/>
            </a:lvl6pPr>
            <a:lvl7pPr marL="3200400" lvl="6" indent="-228600" algn="l">
              <a:lnSpc>
                <a:spcPct val="90000"/>
              </a:lnSpc>
              <a:spcBef>
                <a:spcPts val="500"/>
              </a:spcBef>
              <a:spcAft>
                <a:spcPct val="0"/>
              </a:spcAft>
              <a:buClr>
                <a:schemeClr val="dk1"/>
              </a:buClr>
              <a:buSzPts val="1000"/>
              <a:buNone/>
              <a:defRPr sz="1000"/>
            </a:lvl7pPr>
            <a:lvl8pPr marL="3657600" lvl="7" indent="-228600" algn="l">
              <a:lnSpc>
                <a:spcPct val="90000"/>
              </a:lnSpc>
              <a:spcBef>
                <a:spcPts val="500"/>
              </a:spcBef>
              <a:spcAft>
                <a:spcPct val="0"/>
              </a:spcAft>
              <a:buClr>
                <a:schemeClr val="dk1"/>
              </a:buClr>
              <a:buSzPts val="1000"/>
              <a:buNone/>
              <a:defRPr sz="1000"/>
            </a:lvl8pPr>
            <a:lvl9pPr marL="4114800" lvl="8" indent="-228600" algn="l">
              <a:lnSpc>
                <a:spcPct val="90000"/>
              </a:lnSpc>
              <a:spcBef>
                <a:spcPts val="500"/>
              </a:spcBef>
              <a:spcAft>
                <a:spcPct val="0"/>
              </a:spcAft>
              <a:buClr>
                <a:schemeClr val="dk1"/>
              </a:buClr>
              <a:buSzPts val="1000"/>
              <a:buNone/>
              <a:defRPr sz="1000"/>
            </a:lvl9pPr>
          </a:lstStyle>
          <a:p>
            <a:endParaRPr/>
          </a:p>
        </p:txBody>
      </p:sp>
      <p:sp>
        <p:nvSpPr>
          <p:cNvPr id="145" name="Google Shape;145;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46" name="Google Shape;146;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47" name="Google Shape;147;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US"/>
              <a:t>‹Nr.›</a:t>
            </a:fld>
            <a:endParaRPr/>
          </a:p>
        </p:txBody>
      </p:sp>
      <p:sp>
        <p:nvSpPr>
          <p:cNvPr id="148" name="Google Shape;148;p23"/>
          <p:cNvSpPr/>
          <p:nvPr/>
        </p:nvSpPr>
        <p:spPr>
          <a:xfrm>
            <a:off x="0" y="4323810"/>
            <a:ext cx="1744652" cy="778589"/>
          </a:xfrm>
          <a:custGeom>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149" name="Google Shape;149;p23"/>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ct val="0"/>
              </a:spcBef>
              <a:spcAft>
                <a:spcPct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‹Nr.›</a:t>
            </a:fld>
            <a:r>
              <a:rPr lang="en-US" sz="1500">
                <a:solidFill>
                  <a:schemeClr val="lt1"/>
                </a:solidFill>
                <a:latin typeface="Calibri"/>
                <a:ea typeface="Calibri"/>
                <a:cs typeface="Calibri"/>
                <a:sym typeface="Calibri"/>
              </a:rPr>
              <a:t>-</a:t>
            </a:r>
            <a:endParaRPr/>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Titel und vertikaler Text" type="vertTx">
  <p:cSld name="VERTICAL_TEXT">
    <p:spTree>
      <p:nvGrpSpPr>
        <p:cNvPr id="1" name="Shape 150"/>
        <p:cNvGrpSpPr/>
        <p:nvPr/>
      </p:nvGrpSpPr>
      <p:grpSpPr>
        <a:xfrm>
          <a:off x="0" y="0"/>
          <a:ext cx="0" cy="0"/>
        </a:xfrm>
      </p:grpSpPr>
      <p:sp>
        <p:nvSpPr>
          <p:cNvPr id="151" name="Google Shape;151;p2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ct val="0"/>
              </a:spcBef>
              <a:spcAft>
                <a:spcPct val="0"/>
              </a:spcAft>
              <a:buClr>
                <a:schemeClr val="dk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152" name="Google Shape;152;p24"/>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ct val="0"/>
              </a:spcAft>
              <a:buClr>
                <a:schemeClr val="dk1"/>
              </a:buClr>
              <a:buSzPts val="1800"/>
              <a:buChar char="•"/>
              <a:defRPr/>
            </a:lvl1pPr>
            <a:lvl2pPr marL="914400" lvl="1" indent="-342900" algn="l">
              <a:lnSpc>
                <a:spcPct val="90000"/>
              </a:lnSpc>
              <a:spcBef>
                <a:spcPts val="500"/>
              </a:spcBef>
              <a:spcAft>
                <a:spcPct val="0"/>
              </a:spcAft>
              <a:buClr>
                <a:schemeClr val="dk1"/>
              </a:buClr>
              <a:buSzPts val="1800"/>
              <a:buChar char="•"/>
              <a:defRPr/>
            </a:lvl2pPr>
            <a:lvl3pPr marL="1371600" lvl="2" indent="-342900" algn="l">
              <a:lnSpc>
                <a:spcPct val="90000"/>
              </a:lnSpc>
              <a:spcBef>
                <a:spcPts val="500"/>
              </a:spcBef>
              <a:spcAft>
                <a:spcPct val="0"/>
              </a:spcAft>
              <a:buClr>
                <a:schemeClr val="dk1"/>
              </a:buClr>
              <a:buSzPts val="1800"/>
              <a:buChar char="•"/>
              <a:defRPr/>
            </a:lvl3pPr>
            <a:lvl4pPr marL="1828800" lvl="3" indent="-342900" algn="l">
              <a:lnSpc>
                <a:spcPct val="90000"/>
              </a:lnSpc>
              <a:spcBef>
                <a:spcPts val="500"/>
              </a:spcBef>
              <a:spcAft>
                <a:spcPct val="0"/>
              </a:spcAft>
              <a:buClr>
                <a:schemeClr val="dk1"/>
              </a:buClr>
              <a:buSzPts val="1800"/>
              <a:buChar char="•"/>
              <a:defRPr/>
            </a:lvl4pPr>
            <a:lvl5pPr marL="2286000" lvl="4" indent="-342900" algn="l">
              <a:lnSpc>
                <a:spcPct val="90000"/>
              </a:lnSpc>
              <a:spcBef>
                <a:spcPts val="500"/>
              </a:spcBef>
              <a:spcAft>
                <a:spcPct val="0"/>
              </a:spcAft>
              <a:buClr>
                <a:schemeClr val="dk1"/>
              </a:buClr>
              <a:buSzPts val="1800"/>
              <a:buChar char="•"/>
              <a:defRPr/>
            </a:lvl5pPr>
            <a:lvl6pPr marL="2743200" lvl="5" indent="-342900" algn="l">
              <a:lnSpc>
                <a:spcPct val="90000"/>
              </a:lnSpc>
              <a:spcBef>
                <a:spcPts val="5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53" name="Google Shape;153;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54" name="Google Shape;154;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55" name="Google Shape;155;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US"/>
              <a:t>‹Nr.›</a:t>
            </a:fld>
            <a:endParaRPr/>
          </a:p>
        </p:txBody>
      </p:sp>
      <p:sp>
        <p:nvSpPr>
          <p:cNvPr id="156" name="Google Shape;156;p24"/>
          <p:cNvSpPr/>
          <p:nvPr/>
        </p:nvSpPr>
        <p:spPr>
          <a:xfrm>
            <a:off x="0" y="4323810"/>
            <a:ext cx="1744652" cy="778589"/>
          </a:xfrm>
          <a:custGeom>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157" name="Google Shape;157;p24"/>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ct val="0"/>
              </a:spcBef>
              <a:spcAft>
                <a:spcPct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‹Nr.›</a:t>
            </a:fld>
            <a:r>
              <a:rPr lang="en-US" sz="1500">
                <a:solidFill>
                  <a:schemeClr val="lt1"/>
                </a:solidFill>
                <a:latin typeface="Calibri"/>
                <a:ea typeface="Calibri"/>
                <a:cs typeface="Calibri"/>
                <a:sym typeface="Calibri"/>
              </a:rPr>
              <a:t>-</a:t>
            </a:r>
            <a:endParaRPr/>
          </a:p>
        </p:txBody>
      </p:sp>
    </p:spTree>
  </p:cSld>
  <p:clrMapOvr>
    <a:masterClrMapping/>
  </p:clrMapOvr>
  <p:transition/>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Vertikaler Titel und Text" type="vertTitleAndTx">
  <p:cSld name="VERTICAL_TITLE_AND_VERTICAL_TEXT">
    <p:spTree>
      <p:nvGrpSpPr>
        <p:cNvPr id="1" name="Shape 158"/>
        <p:cNvGrpSpPr/>
        <p:nvPr/>
      </p:nvGrpSpPr>
      <p:grpSpPr>
        <a:xfrm>
          <a:off x="0" y="0"/>
          <a:ext cx="0" cy="0"/>
        </a:xfrm>
      </p:grpSpPr>
      <p:sp>
        <p:nvSpPr>
          <p:cNvPr id="159" name="Google Shape;159;p25"/>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ct val="0"/>
              </a:spcBef>
              <a:spcAft>
                <a:spcPct val="0"/>
              </a:spcAft>
              <a:buClr>
                <a:schemeClr val="dk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160" name="Google Shape;160;p25"/>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ct val="0"/>
              </a:spcAft>
              <a:buClr>
                <a:schemeClr val="dk1"/>
              </a:buClr>
              <a:buSzPts val="1800"/>
              <a:buChar char="•"/>
              <a:defRPr/>
            </a:lvl1pPr>
            <a:lvl2pPr marL="914400" lvl="1" indent="-342900" algn="l">
              <a:lnSpc>
                <a:spcPct val="90000"/>
              </a:lnSpc>
              <a:spcBef>
                <a:spcPts val="500"/>
              </a:spcBef>
              <a:spcAft>
                <a:spcPct val="0"/>
              </a:spcAft>
              <a:buClr>
                <a:schemeClr val="dk1"/>
              </a:buClr>
              <a:buSzPts val="1800"/>
              <a:buChar char="•"/>
              <a:defRPr/>
            </a:lvl2pPr>
            <a:lvl3pPr marL="1371600" lvl="2" indent="-342900" algn="l">
              <a:lnSpc>
                <a:spcPct val="90000"/>
              </a:lnSpc>
              <a:spcBef>
                <a:spcPts val="500"/>
              </a:spcBef>
              <a:spcAft>
                <a:spcPct val="0"/>
              </a:spcAft>
              <a:buClr>
                <a:schemeClr val="dk1"/>
              </a:buClr>
              <a:buSzPts val="1800"/>
              <a:buChar char="•"/>
              <a:defRPr/>
            </a:lvl3pPr>
            <a:lvl4pPr marL="1828800" lvl="3" indent="-342900" algn="l">
              <a:lnSpc>
                <a:spcPct val="90000"/>
              </a:lnSpc>
              <a:spcBef>
                <a:spcPts val="500"/>
              </a:spcBef>
              <a:spcAft>
                <a:spcPct val="0"/>
              </a:spcAft>
              <a:buClr>
                <a:schemeClr val="dk1"/>
              </a:buClr>
              <a:buSzPts val="1800"/>
              <a:buChar char="•"/>
              <a:defRPr/>
            </a:lvl4pPr>
            <a:lvl5pPr marL="2286000" lvl="4" indent="-342900" algn="l">
              <a:lnSpc>
                <a:spcPct val="90000"/>
              </a:lnSpc>
              <a:spcBef>
                <a:spcPts val="500"/>
              </a:spcBef>
              <a:spcAft>
                <a:spcPct val="0"/>
              </a:spcAft>
              <a:buClr>
                <a:schemeClr val="dk1"/>
              </a:buClr>
              <a:buSzPts val="1800"/>
              <a:buChar char="•"/>
              <a:defRPr/>
            </a:lvl5pPr>
            <a:lvl6pPr marL="2743200" lvl="5" indent="-342900" algn="l">
              <a:lnSpc>
                <a:spcPct val="90000"/>
              </a:lnSpc>
              <a:spcBef>
                <a:spcPts val="5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61" name="Google Shape;161;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62" name="Google Shape;162;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63" name="Google Shape;163;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US"/>
              <a:t>‹Nr.›</a:t>
            </a:fld>
            <a:endParaRPr/>
          </a:p>
        </p:txBody>
      </p:sp>
      <p:sp>
        <p:nvSpPr>
          <p:cNvPr id="164" name="Google Shape;164;p25"/>
          <p:cNvSpPr/>
          <p:nvPr/>
        </p:nvSpPr>
        <p:spPr>
          <a:xfrm>
            <a:off x="0" y="4323810"/>
            <a:ext cx="1744652" cy="778589"/>
          </a:xfrm>
          <a:custGeom>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165" name="Google Shape;165;p25"/>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ct val="0"/>
              </a:spcBef>
              <a:spcAft>
                <a:spcPct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‹Nr.›</a:t>
            </a:fld>
            <a:r>
              <a:rPr lang="en-US" sz="1500">
                <a:solidFill>
                  <a:schemeClr val="lt1"/>
                </a:solidFill>
                <a:latin typeface="Calibri"/>
                <a:ea typeface="Calibri"/>
                <a:cs typeface="Calibri"/>
                <a:sym typeface="Calibri"/>
              </a:rPr>
              <a:t>-</a:t>
            </a:r>
            <a:endParaRPr/>
          </a:p>
        </p:txBody>
      </p:sp>
    </p:spTree>
  </p:cSld>
  <p:clrMapOvr>
    <a:masterClrMapping/>
  </p:clrMapOvr>
  <p:transition/>
  <p:timing/>
</p:sldLayout>
</file>

<file path=ppt/slideLayouts/slideLayout2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Inhalt mit Überschrift" type="objTx">
  <p:cSld name="OBJECT_WITH_CAPTION_TEXT">
    <p:spTree>
      <p:nvGrpSpPr>
        <p:cNvPr id="1" name="Shape 47"/>
        <p:cNvGrpSpPr/>
        <p:nvPr/>
      </p:nvGrpSpPr>
      <p:grpSpPr>
        <a:xfrm>
          <a:off x="0" y="0"/>
          <a:ext cx="0" cy="0"/>
        </a:xfrm>
      </p:grpSpPr>
      <p:sp>
        <p:nvSpPr>
          <p:cNvPr id="48" name="Google Shape;48;p1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ct val="0"/>
              </a:spcBef>
              <a:spcAft>
                <a:spcPct val="0"/>
              </a:spcAft>
              <a:buClr>
                <a:schemeClr val="dk1"/>
              </a:buClr>
              <a:buSzPts val="3200"/>
              <a:buFont typeface="Calibri"/>
              <a:buNone/>
              <a:defRPr sz="3200"/>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49" name="Google Shape;49;p12"/>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ct val="0"/>
              </a:spcAft>
              <a:buClr>
                <a:schemeClr val="dk1"/>
              </a:buClr>
              <a:buSzPts val="3200"/>
              <a:buChar char="•"/>
              <a:defRPr sz="3200"/>
            </a:lvl1pPr>
            <a:lvl2pPr marL="914400" lvl="1" indent="-406400" algn="l">
              <a:lnSpc>
                <a:spcPct val="90000"/>
              </a:lnSpc>
              <a:spcBef>
                <a:spcPts val="500"/>
              </a:spcBef>
              <a:spcAft>
                <a:spcPct val="0"/>
              </a:spcAft>
              <a:buClr>
                <a:schemeClr val="dk1"/>
              </a:buClr>
              <a:buSzPts val="2800"/>
              <a:buChar char="•"/>
              <a:defRPr sz="2800"/>
            </a:lvl2pPr>
            <a:lvl3pPr marL="1371600" lvl="2" indent="-381000" algn="l">
              <a:lnSpc>
                <a:spcPct val="90000"/>
              </a:lnSpc>
              <a:spcBef>
                <a:spcPts val="500"/>
              </a:spcBef>
              <a:spcAft>
                <a:spcPct val="0"/>
              </a:spcAft>
              <a:buClr>
                <a:schemeClr val="dk1"/>
              </a:buClr>
              <a:buSzPts val="2400"/>
              <a:buChar char="•"/>
              <a:defRPr sz="2400"/>
            </a:lvl3pPr>
            <a:lvl4pPr marL="1828800" lvl="3" indent="-355600" algn="l">
              <a:lnSpc>
                <a:spcPct val="90000"/>
              </a:lnSpc>
              <a:spcBef>
                <a:spcPts val="500"/>
              </a:spcBef>
              <a:spcAft>
                <a:spcPct val="0"/>
              </a:spcAft>
              <a:buClr>
                <a:schemeClr val="dk1"/>
              </a:buClr>
              <a:buSzPts val="2000"/>
              <a:buChar char="•"/>
              <a:defRPr sz="2000"/>
            </a:lvl4pPr>
            <a:lvl5pPr marL="2286000" lvl="4" indent="-355600" algn="l">
              <a:lnSpc>
                <a:spcPct val="90000"/>
              </a:lnSpc>
              <a:spcBef>
                <a:spcPts val="500"/>
              </a:spcBef>
              <a:spcAft>
                <a:spcPct val="0"/>
              </a:spcAft>
              <a:buClr>
                <a:schemeClr val="dk1"/>
              </a:buClr>
              <a:buSzPts val="2000"/>
              <a:buChar char="•"/>
              <a:defRPr sz="2000"/>
            </a:lvl5pPr>
            <a:lvl6pPr marL="2743200" lvl="5" indent="-355600" algn="l">
              <a:lnSpc>
                <a:spcPct val="90000"/>
              </a:lnSpc>
              <a:spcBef>
                <a:spcPts val="500"/>
              </a:spcBef>
              <a:spcAft>
                <a:spcPct val="0"/>
              </a:spcAft>
              <a:buClr>
                <a:schemeClr val="dk1"/>
              </a:buClr>
              <a:buSzPts val="2000"/>
              <a:buChar char="•"/>
              <a:defRPr sz="2000"/>
            </a:lvl6pPr>
            <a:lvl7pPr marL="3200400" lvl="6" indent="-355600" algn="l">
              <a:lnSpc>
                <a:spcPct val="90000"/>
              </a:lnSpc>
              <a:spcBef>
                <a:spcPts val="500"/>
              </a:spcBef>
              <a:spcAft>
                <a:spcPct val="0"/>
              </a:spcAft>
              <a:buClr>
                <a:schemeClr val="dk1"/>
              </a:buClr>
              <a:buSzPts val="2000"/>
              <a:buChar char="•"/>
              <a:defRPr sz="2000"/>
            </a:lvl7pPr>
            <a:lvl8pPr marL="3657600" lvl="7" indent="-355600" algn="l">
              <a:lnSpc>
                <a:spcPct val="90000"/>
              </a:lnSpc>
              <a:spcBef>
                <a:spcPts val="500"/>
              </a:spcBef>
              <a:spcAft>
                <a:spcPct val="0"/>
              </a:spcAft>
              <a:buClr>
                <a:schemeClr val="dk1"/>
              </a:buClr>
              <a:buSzPts val="2000"/>
              <a:buChar char="•"/>
              <a:defRPr sz="2000"/>
            </a:lvl8pPr>
            <a:lvl9pPr marL="4114800" lvl="8" indent="-355600" algn="l">
              <a:lnSpc>
                <a:spcPct val="90000"/>
              </a:lnSpc>
              <a:spcBef>
                <a:spcPts val="500"/>
              </a:spcBef>
              <a:spcAft>
                <a:spcPct val="0"/>
              </a:spcAft>
              <a:buClr>
                <a:schemeClr val="dk1"/>
              </a:buClr>
              <a:buSzPts val="2000"/>
              <a:buChar char="•"/>
              <a:defRPr sz="2000"/>
            </a:lvl9pPr>
          </a:lstStyle>
          <a:p>
            <a:endParaRPr/>
          </a:p>
        </p:txBody>
      </p:sp>
      <p:sp>
        <p:nvSpPr>
          <p:cNvPr id="50" name="Google Shape;50;p12"/>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ct val="0"/>
              </a:spcAft>
              <a:buClr>
                <a:schemeClr val="dk1"/>
              </a:buClr>
              <a:buSzPts val="1600"/>
              <a:buNone/>
              <a:defRPr sz="1600"/>
            </a:lvl1pPr>
            <a:lvl2pPr marL="914400" lvl="1" indent="-228600" algn="l">
              <a:lnSpc>
                <a:spcPct val="90000"/>
              </a:lnSpc>
              <a:spcBef>
                <a:spcPts val="500"/>
              </a:spcBef>
              <a:spcAft>
                <a:spcPct val="0"/>
              </a:spcAft>
              <a:buClr>
                <a:schemeClr val="dk1"/>
              </a:buClr>
              <a:buSzPts val="1400"/>
              <a:buNone/>
              <a:defRPr sz="1400"/>
            </a:lvl2pPr>
            <a:lvl3pPr marL="1371600" lvl="2" indent="-228600" algn="l">
              <a:lnSpc>
                <a:spcPct val="90000"/>
              </a:lnSpc>
              <a:spcBef>
                <a:spcPts val="500"/>
              </a:spcBef>
              <a:spcAft>
                <a:spcPct val="0"/>
              </a:spcAft>
              <a:buClr>
                <a:schemeClr val="dk1"/>
              </a:buClr>
              <a:buSzPts val="1200"/>
              <a:buNone/>
              <a:defRPr sz="1200"/>
            </a:lvl3pPr>
            <a:lvl4pPr marL="1828800" lvl="3" indent="-228600" algn="l">
              <a:lnSpc>
                <a:spcPct val="90000"/>
              </a:lnSpc>
              <a:spcBef>
                <a:spcPts val="500"/>
              </a:spcBef>
              <a:spcAft>
                <a:spcPct val="0"/>
              </a:spcAft>
              <a:buClr>
                <a:schemeClr val="dk1"/>
              </a:buClr>
              <a:buSzPts val="1000"/>
              <a:buNone/>
              <a:defRPr sz="1000"/>
            </a:lvl4pPr>
            <a:lvl5pPr marL="2286000" lvl="4" indent="-228600" algn="l">
              <a:lnSpc>
                <a:spcPct val="90000"/>
              </a:lnSpc>
              <a:spcBef>
                <a:spcPts val="500"/>
              </a:spcBef>
              <a:spcAft>
                <a:spcPct val="0"/>
              </a:spcAft>
              <a:buClr>
                <a:schemeClr val="dk1"/>
              </a:buClr>
              <a:buSzPts val="1000"/>
              <a:buNone/>
              <a:defRPr sz="1000"/>
            </a:lvl5pPr>
            <a:lvl6pPr marL="2743200" lvl="5" indent="-228600" algn="l">
              <a:lnSpc>
                <a:spcPct val="90000"/>
              </a:lnSpc>
              <a:spcBef>
                <a:spcPts val="500"/>
              </a:spcBef>
              <a:spcAft>
                <a:spcPct val="0"/>
              </a:spcAft>
              <a:buClr>
                <a:schemeClr val="dk1"/>
              </a:buClr>
              <a:buSzPts val="1000"/>
              <a:buNone/>
              <a:defRPr sz="1000"/>
            </a:lvl6pPr>
            <a:lvl7pPr marL="3200400" lvl="6" indent="-228600" algn="l">
              <a:lnSpc>
                <a:spcPct val="90000"/>
              </a:lnSpc>
              <a:spcBef>
                <a:spcPts val="500"/>
              </a:spcBef>
              <a:spcAft>
                <a:spcPct val="0"/>
              </a:spcAft>
              <a:buClr>
                <a:schemeClr val="dk1"/>
              </a:buClr>
              <a:buSzPts val="1000"/>
              <a:buNone/>
              <a:defRPr sz="1000"/>
            </a:lvl7pPr>
            <a:lvl8pPr marL="3657600" lvl="7" indent="-228600" algn="l">
              <a:lnSpc>
                <a:spcPct val="90000"/>
              </a:lnSpc>
              <a:spcBef>
                <a:spcPts val="500"/>
              </a:spcBef>
              <a:spcAft>
                <a:spcPct val="0"/>
              </a:spcAft>
              <a:buClr>
                <a:schemeClr val="dk1"/>
              </a:buClr>
              <a:buSzPts val="1000"/>
              <a:buNone/>
              <a:defRPr sz="1000"/>
            </a:lvl8pPr>
            <a:lvl9pPr marL="4114800" lvl="8" indent="-228600" algn="l">
              <a:lnSpc>
                <a:spcPct val="90000"/>
              </a:lnSpc>
              <a:spcBef>
                <a:spcPts val="500"/>
              </a:spcBef>
              <a:spcAft>
                <a:spcPct val="0"/>
              </a:spcAft>
              <a:buClr>
                <a:schemeClr val="dk1"/>
              </a:buClr>
              <a:buSzPts val="1000"/>
              <a:buNone/>
              <a:defRPr sz="1000"/>
            </a:lvl9pPr>
          </a:lstStyle>
          <a:p>
            <a:endParaRPr/>
          </a:p>
        </p:txBody>
      </p:sp>
      <p:sp>
        <p:nvSpPr>
          <p:cNvPr id="51" name="Google Shape;51;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52" name="Google Shape;52;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53" name="Google Shape;53;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US"/>
              <a:t>‹Nr.›</a:t>
            </a:fld>
            <a:endParaRPr/>
          </a:p>
        </p:txBody>
      </p:sp>
      <p:sp>
        <p:nvSpPr>
          <p:cNvPr id="54" name="Google Shape;54;p12"/>
          <p:cNvSpPr/>
          <p:nvPr/>
        </p:nvSpPr>
        <p:spPr>
          <a:xfrm>
            <a:off x="0" y="4323810"/>
            <a:ext cx="1744652" cy="778589"/>
          </a:xfrm>
          <a:custGeom>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55" name="Google Shape;55;p12"/>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ct val="0"/>
              </a:spcBef>
              <a:spcAft>
                <a:spcPct val="0"/>
              </a:spcAft>
              <a:buNone/>
            </a:pPr>
            <a:r>
              <a:rPr lang="en-US" sz="1500" b="0" i="0" u="none" strike="noStrike" cap="none">
                <a:solidFill>
                  <a:schemeClr val="lt1"/>
                </a:solidFill>
                <a:latin typeface="Calibri"/>
                <a:ea typeface="Calibri"/>
                <a:cs typeface="Calibri"/>
                <a:sym typeface="Calibri"/>
              </a:rPr>
              <a:t>-</a:t>
            </a:r>
            <a:fld id="{00000000-1234-1234-1234-123412341234}" type="slidenum">
              <a:rPr lang="en-US" sz="1500" b="0" i="0" u="none" strike="noStrike" cap="none">
                <a:solidFill>
                  <a:schemeClr val="lt1"/>
                </a:solidFill>
                <a:latin typeface="Calibri"/>
                <a:ea typeface="Calibri"/>
                <a:cs typeface="Calibri"/>
                <a:sym typeface="Calibri"/>
              </a:rPr>
              <a:t>‹Nr.›</a:t>
            </a:fld>
            <a:r>
              <a:rPr lang="en-US" sz="1500" b="0" i="0" u="none" strike="noStrike" cap="none">
                <a:solidFill>
                  <a:schemeClr val="lt1"/>
                </a:solidFill>
                <a:latin typeface="Calibri"/>
                <a:ea typeface="Calibri"/>
                <a:cs typeface="Calibri"/>
                <a:sym typeface="Calibri"/>
              </a:rPr>
              <a:t>-</a:t>
            </a:r>
            <a:endParaRPr/>
          </a:p>
        </p:txBody>
      </p:sp>
    </p:spTree>
  </p:cSld>
  <p:clrMapOvr>
    <a:masterClrMapping/>
  </p:clrMapOvr>
  <p:transition/>
  <p:timing/>
</p:sldLayout>
</file>

<file path=ppt/slideLayouts/slideLayout2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Titelfolie mit Bild">
  <p:cSld name="Titelfolie mit Bild">
    <p:spTree>
      <p:nvGrpSpPr>
        <p:cNvPr id="1" name="Shape 70"/>
        <p:cNvGrpSpPr/>
        <p:nvPr/>
      </p:nvGrpSpPr>
      <p:grpSpPr>
        <a:xfrm>
          <a:off x="0" y="0"/>
          <a:ext cx="0" cy="0"/>
        </a:xfrm>
      </p:grpSpPr>
      <p:sp>
        <p:nvSpPr>
          <p:cNvPr id="71" name="Google Shape;71;p15"/>
          <p:cNvSpPr/>
          <p:nvPr/>
        </p:nvSpPr>
        <p:spPr>
          <a:xfrm>
            <a:off x="1" y="6237586"/>
            <a:ext cx="12191999" cy="620414"/>
          </a:xfrm>
          <a:prstGeom prst="rect">
            <a:avLst/>
          </a:prstGeom>
          <a:solidFill>
            <a:schemeClr val="accent2"/>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72" name="Google Shape;72;p15"/>
          <p:cNvSpPr/>
          <p:nvPr/>
        </p:nvSpPr>
        <p:spPr>
          <a:xfrm>
            <a:off x="0" y="6171026"/>
            <a:ext cx="12192001" cy="65998"/>
          </a:xfrm>
          <a:prstGeom prst="rect">
            <a:avLst/>
          </a:prstGeom>
          <a:solidFill>
            <a:schemeClr val="accent1"/>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pic>
        <p:nvPicPr>
          <p:cNvPr id="73" name="Google Shape;73;p15"/>
          <p:cNvPicPr preferRelativeResize="0"/>
          <p:nvPr/>
        </p:nvPicPr>
        <p:blipFill>
          <a:blip r:embed="rId1">
            <a:alphaModFix/>
          </a:blip>
          <a:stretch>
            <a:fillRect/>
          </a:stretch>
        </p:blipFill>
        <p:spPr>
          <a:xfrm>
            <a:off x="104945" y="6281603"/>
            <a:ext cx="1061484" cy="400384"/>
          </a:xfrm>
          <a:prstGeom prst="rect">
            <a:avLst/>
          </a:prstGeom>
          <a:noFill/>
          <a:ln>
            <a:noFill/>
          </a:ln>
        </p:spPr>
      </p:pic>
      <p:sp>
        <p:nvSpPr>
          <p:cNvPr id="74" name="Google Shape;74;p15"/>
          <p:cNvSpPr txBox="1">
            <a:spLocks noGrp="1"/>
          </p:cNvSpPr>
          <p:nvPr>
            <p:ph type="ctrTitle"/>
          </p:nvPr>
        </p:nvSpPr>
        <p:spPr>
          <a:xfrm>
            <a:off x="1104900" y="2292094"/>
            <a:ext cx="5734050" cy="2219691"/>
          </a:xfrm>
          <a:prstGeom prst="rect">
            <a:avLst/>
          </a:prstGeom>
          <a:noFill/>
          <a:ln>
            <a:noFill/>
          </a:ln>
        </p:spPr>
        <p:txBody>
          <a:bodyPr spcFirstLastPara="1" wrap="square" lIns="91425" tIns="45700" rIns="91425" bIns="45700" anchor="ctr" anchorCtr="0">
            <a:normAutofit/>
          </a:bodyPr>
          <a:lstStyle>
            <a:lvl1pPr lvl="0" algn="l">
              <a:lnSpc>
                <a:spcPct val="90000"/>
              </a:lnSpc>
              <a:spcBef>
                <a:spcPct val="0"/>
              </a:spcBef>
              <a:spcAft>
                <a:spcPct val="0"/>
              </a:spcAft>
              <a:buClr>
                <a:schemeClr val="dk1"/>
              </a:buClr>
              <a:buSzPts val="4000"/>
              <a:buFont typeface="Calibri"/>
              <a:buNone/>
              <a:defRPr sz="4000" cap="none"/>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75" name="Google Shape;75;p15"/>
          <p:cNvSpPr txBox="1">
            <a:spLocks noGrp="1"/>
          </p:cNvSpPr>
          <p:nvPr>
            <p:ph type="subTitle" idx="1"/>
          </p:nvPr>
        </p:nvSpPr>
        <p:spPr>
          <a:xfrm>
            <a:off x="1104900" y="4511784"/>
            <a:ext cx="5734050" cy="955565"/>
          </a:xfrm>
          <a:prstGeom prst="rect">
            <a:avLst/>
          </a:prstGeom>
          <a:noFill/>
          <a:ln>
            <a:noFill/>
          </a:ln>
        </p:spPr>
        <p:txBody>
          <a:bodyPr spcFirstLastPara="1" wrap="square" lIns="91425" tIns="45700" rIns="91425" bIns="45700" anchor="t" anchorCtr="0">
            <a:normAutofit/>
          </a:bodyPr>
          <a:lstStyle>
            <a:lvl1pPr lvl="0" algn="l">
              <a:lnSpc>
                <a:spcPct val="90000"/>
              </a:lnSpc>
              <a:spcBef>
                <a:spcPct val="0"/>
              </a:spcBef>
              <a:spcAft>
                <a:spcPct val="0"/>
              </a:spcAft>
              <a:buClr>
                <a:schemeClr val="dk1"/>
              </a:buClr>
              <a:buSzPts val="1800"/>
              <a:buNone/>
              <a:defRPr sz="1800"/>
            </a:lvl1pPr>
            <a:lvl2pPr lvl="1" algn="ctr">
              <a:lnSpc>
                <a:spcPct val="90000"/>
              </a:lnSpc>
              <a:spcBef>
                <a:spcPts val="500"/>
              </a:spcBef>
              <a:spcAft>
                <a:spcPct val="0"/>
              </a:spcAft>
              <a:buClr>
                <a:schemeClr val="dk1"/>
              </a:buClr>
              <a:buSzPts val="2000"/>
              <a:buNone/>
              <a:defRPr sz="2000"/>
            </a:lvl2pPr>
            <a:lvl3pPr lvl="2" algn="ctr">
              <a:lnSpc>
                <a:spcPct val="90000"/>
              </a:lnSpc>
              <a:spcBef>
                <a:spcPts val="500"/>
              </a:spcBef>
              <a:spcAft>
                <a:spcPct val="0"/>
              </a:spcAft>
              <a:buClr>
                <a:schemeClr val="dk1"/>
              </a:buClr>
              <a:buSzPts val="1800"/>
              <a:buNone/>
              <a:defRPr sz="1800"/>
            </a:lvl3pPr>
            <a:lvl4pPr lvl="3" algn="ctr">
              <a:lnSpc>
                <a:spcPct val="90000"/>
              </a:lnSpc>
              <a:spcBef>
                <a:spcPts val="500"/>
              </a:spcBef>
              <a:spcAft>
                <a:spcPct val="0"/>
              </a:spcAft>
              <a:buClr>
                <a:schemeClr val="dk1"/>
              </a:buClr>
              <a:buSzPts val="1600"/>
              <a:buNone/>
              <a:defRPr sz="1600"/>
            </a:lvl4pPr>
            <a:lvl5pPr lvl="4" algn="ctr">
              <a:lnSpc>
                <a:spcPct val="90000"/>
              </a:lnSpc>
              <a:spcBef>
                <a:spcPts val="500"/>
              </a:spcBef>
              <a:spcAft>
                <a:spcPct val="0"/>
              </a:spcAft>
              <a:buClr>
                <a:schemeClr val="dk1"/>
              </a:buClr>
              <a:buSzPts val="1600"/>
              <a:buNone/>
              <a:defRPr sz="1600"/>
            </a:lvl5pPr>
            <a:lvl6pPr lvl="5" algn="ctr">
              <a:lnSpc>
                <a:spcPct val="90000"/>
              </a:lnSpc>
              <a:spcBef>
                <a:spcPts val="500"/>
              </a:spcBef>
              <a:spcAft>
                <a:spcPct val="0"/>
              </a:spcAft>
              <a:buClr>
                <a:schemeClr val="dk1"/>
              </a:buClr>
              <a:buSzPts val="1600"/>
              <a:buNone/>
              <a:defRPr sz="1600"/>
            </a:lvl6pPr>
            <a:lvl7pPr lvl="6" algn="ctr">
              <a:lnSpc>
                <a:spcPct val="90000"/>
              </a:lnSpc>
              <a:spcBef>
                <a:spcPts val="500"/>
              </a:spcBef>
              <a:spcAft>
                <a:spcPct val="0"/>
              </a:spcAft>
              <a:buClr>
                <a:schemeClr val="dk1"/>
              </a:buClr>
              <a:buSzPts val="1600"/>
              <a:buNone/>
              <a:defRPr sz="1600"/>
            </a:lvl7pPr>
            <a:lvl8pPr lvl="7" algn="ctr">
              <a:lnSpc>
                <a:spcPct val="90000"/>
              </a:lnSpc>
              <a:spcBef>
                <a:spcPts val="500"/>
              </a:spcBef>
              <a:spcAft>
                <a:spcPct val="0"/>
              </a:spcAft>
              <a:buClr>
                <a:schemeClr val="dk1"/>
              </a:buClr>
              <a:buSzPts val="1600"/>
              <a:buNone/>
              <a:defRPr sz="1600"/>
            </a:lvl8pPr>
            <a:lvl9pPr lvl="8" algn="ctr">
              <a:lnSpc>
                <a:spcPct val="90000"/>
              </a:lnSpc>
              <a:spcBef>
                <a:spcPts val="500"/>
              </a:spcBef>
              <a:spcAft>
                <a:spcPct val="0"/>
              </a:spcAft>
              <a:buClr>
                <a:schemeClr val="dk1"/>
              </a:buClr>
              <a:buSzPts val="1600"/>
              <a:buNone/>
              <a:defRPr sz="1600"/>
            </a:lvl9pPr>
          </a:lstStyle>
          <a:p>
            <a:endParaRPr/>
          </a:p>
        </p:txBody>
      </p:sp>
      <p:sp>
        <p:nvSpPr>
          <p:cNvPr id="76" name="Google Shape;76;p15"/>
          <p:cNvSpPr>
            <a:spLocks noGrp="1"/>
          </p:cNvSpPr>
          <p:nvPr>
            <p:ph type="pic" idx="2"/>
          </p:nvPr>
        </p:nvSpPr>
        <p:spPr>
          <a:xfrm>
            <a:off x="6981063" y="1310656"/>
            <a:ext cx="5210937" cy="4208604"/>
          </a:xfrm>
          <a:prstGeom prst="rect">
            <a:avLst/>
          </a:prstGeom>
          <a:solidFill>
            <a:srgbClr val="CCCCCC"/>
          </a:solidFill>
          <a:ln>
            <a:noFill/>
          </a:ln>
        </p:spPr>
        <p:txBody>
          <a:bodyPr/>
          <a:lstStyle/>
          <a:p/>
        </p:txBody>
      </p:sp>
      <p:pic>
        <p:nvPicPr>
          <p:cNvPr id="77" name="Google Shape;77;p15"/>
          <p:cNvPicPr preferRelativeResize="0"/>
          <p:nvPr/>
        </p:nvPicPr>
        <p:blipFill>
          <a:blip r:embed="rId2">
            <a:alphaModFix/>
          </a:blip>
          <a:stretch>
            <a:fillRect/>
          </a:stretch>
        </p:blipFill>
        <p:spPr>
          <a:xfrm>
            <a:off x="10099505" y="6266872"/>
            <a:ext cx="1987550" cy="567690"/>
          </a:xfrm>
          <a:prstGeom prst="rect">
            <a:avLst/>
          </a:prstGeom>
          <a:noFill/>
          <a:ln>
            <a:noFill/>
          </a:ln>
        </p:spPr>
      </p:pic>
      <p:sp>
        <p:nvSpPr>
          <p:cNvPr id="78" name="Google Shape;78;p15"/>
          <p:cNvSpPr txBox="1"/>
          <p:nvPr/>
        </p:nvSpPr>
        <p:spPr>
          <a:xfrm>
            <a:off x="4376057" y="6360042"/>
            <a:ext cx="5340977" cy="818408"/>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spcBef>
                <a:spcPct val="0"/>
              </a:spcBef>
              <a:spcAft>
                <a:spcPct val="0"/>
              </a:spcAft>
              <a:buClr>
                <a:schemeClr val="accent1"/>
              </a:buClr>
              <a:buSzPts val="900"/>
              <a:buFont typeface="Noto Sans Symbols"/>
              <a:buNone/>
            </a:pPr>
            <a:r>
              <a:rPr lang="en-US" sz="900">
                <a:solidFill>
                  <a:schemeClr val="lt1"/>
                </a:solidFill>
                <a:latin typeface="Calibri"/>
                <a:ea typeface="Calibri"/>
                <a:cs typeface="Calibri"/>
                <a:sym typeface="Calibri"/>
              </a:rPr>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endParaRPr sz="900">
              <a:solidFill>
                <a:schemeClr val="lt1"/>
              </a:solidFill>
              <a:latin typeface="Calibri"/>
              <a:ea typeface="Calibri"/>
              <a:cs typeface="Calibri"/>
              <a:sym typeface="Calibri"/>
            </a:endParaRPr>
          </a:p>
          <a:p>
            <a:pPr marL="0" marR="0" lvl="0" indent="0" algn="ctr" rtl="0">
              <a:spcBef>
                <a:spcPts val="1000"/>
              </a:spcBef>
              <a:spcAft>
                <a:spcPct val="0"/>
              </a:spcAft>
              <a:buClr>
                <a:schemeClr val="accent1"/>
              </a:buClr>
              <a:buSzPts val="2000"/>
              <a:buFont typeface="Noto Sans Symbols"/>
              <a:buNone/>
            </a:pPr>
            <a:endParaRPr sz="2000">
              <a:solidFill>
                <a:schemeClr val="lt1"/>
              </a:solidFill>
              <a:latin typeface="Calibri"/>
              <a:ea typeface="Calibri"/>
              <a:cs typeface="Calibri"/>
              <a:sym typeface="Calibri"/>
            </a:endParaRPr>
          </a:p>
        </p:txBody>
      </p:sp>
      <p:pic>
        <p:nvPicPr>
          <p:cNvPr id="79" name="Google Shape;79;p15"/>
          <p:cNvPicPr preferRelativeResize="0"/>
          <p:nvPr/>
        </p:nvPicPr>
        <p:blipFill>
          <a:blip r:embed="rId3">
            <a:alphaModFix/>
          </a:blip>
          <a:stretch>
            <a:fillRect/>
          </a:stretch>
        </p:blipFill>
        <p:spPr>
          <a:xfrm>
            <a:off x="10710917" y="94130"/>
            <a:ext cx="1453861" cy="1284947"/>
          </a:xfrm>
          <a:prstGeom prst="rect">
            <a:avLst/>
          </a:prstGeom>
          <a:noFill/>
          <a:ln>
            <a:noFill/>
          </a:ln>
        </p:spPr>
      </p:pic>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2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_Titelfolie">
  <p:cSld name="2_Titelfolie">
    <p:spTree>
      <p:nvGrpSpPr>
        <p:cNvPr id="1" name="Shape 80"/>
        <p:cNvGrpSpPr/>
        <p:nvPr/>
      </p:nvGrpSpPr>
      <p:grpSpPr>
        <a:xfrm>
          <a:off x="0" y="0"/>
          <a:ext cx="0" cy="0"/>
        </a:xfrm>
      </p:grpSpPr>
      <p:sp>
        <p:nvSpPr>
          <p:cNvPr id="81" name="Google Shape;81;p16"/>
          <p:cNvSpPr/>
          <p:nvPr/>
        </p:nvSpPr>
        <p:spPr>
          <a:xfrm>
            <a:off x="9448800" y="15605"/>
            <a:ext cx="2743200" cy="6051176"/>
          </a:xfrm>
          <a:prstGeom prst="rect">
            <a:avLst/>
          </a:prstGeom>
          <a:solidFill>
            <a:schemeClr val="accent1"/>
          </a:solidFill>
          <a:ln w="19050" cap="flat" cmpd="sng">
            <a:solidFill>
              <a:srgbClr val="AF7621"/>
            </a:solidFill>
            <a:prstDash val="solid"/>
            <a:round/>
            <a:headEnd type="none" w="sm" len="sm"/>
            <a:tailEnd type="none" w="sm" len="sm"/>
          </a:ln>
        </p:spPr>
        <p:txBody>
          <a:bodyPr spcFirstLastPara="1" wrap="square" lIns="91425" tIns="45700" rIns="91425" bIns="45700"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spcBef>
                <a:spcPct val="0"/>
              </a:spcBef>
              <a:spcAft>
                <a:spcPct val="0"/>
              </a:spcAft>
              <a:buNone/>
            </a:pPr>
            <a:endParaRPr sz="1800">
              <a:solidFill>
                <a:schemeClr val="lt1"/>
              </a:solidFill>
              <a:latin typeface="Calibri"/>
              <a:ea typeface="Calibri"/>
              <a:cs typeface="Calibri"/>
              <a:sym typeface="Calibri"/>
            </a:endParaRPr>
          </a:p>
        </p:txBody>
      </p:sp>
      <p:sp>
        <p:nvSpPr>
          <p:cNvPr id="82" name="Google Shape;82;p16"/>
          <p:cNvSpPr txBox="1">
            <a:spLocks noGrp="1"/>
          </p:cNvSpPr>
          <p:nvPr>
            <p:ph type="ctrTitle"/>
          </p:nvPr>
        </p:nvSpPr>
        <p:spPr>
          <a:xfrm>
            <a:off x="1524000" y="1122363"/>
            <a:ext cx="7546822"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ct val="0"/>
              </a:spcBef>
              <a:spcAft>
                <a:spcPct val="0"/>
              </a:spcAft>
              <a:buClr>
                <a:schemeClr val="dk1"/>
              </a:buClr>
              <a:buSzPts val="6000"/>
              <a:buFont typeface="Calibri"/>
              <a:buNone/>
              <a:defRPr sz="6000"/>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83" name="Google Shape;83;p16"/>
          <p:cNvSpPr txBox="1">
            <a:spLocks noGrp="1"/>
          </p:cNvSpPr>
          <p:nvPr>
            <p:ph type="subTitle" idx="1"/>
          </p:nvPr>
        </p:nvSpPr>
        <p:spPr>
          <a:xfrm>
            <a:off x="1524000" y="3602038"/>
            <a:ext cx="7546822"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ct val="0"/>
              </a:spcAft>
              <a:buClr>
                <a:schemeClr val="dk1"/>
              </a:buClr>
              <a:buSzPts val="2400"/>
              <a:buNone/>
              <a:defRPr sz="2400"/>
            </a:lvl1pPr>
            <a:lvl2pPr lvl="1" algn="ctr">
              <a:lnSpc>
                <a:spcPct val="90000"/>
              </a:lnSpc>
              <a:spcBef>
                <a:spcPts val="500"/>
              </a:spcBef>
              <a:spcAft>
                <a:spcPct val="0"/>
              </a:spcAft>
              <a:buClr>
                <a:schemeClr val="dk1"/>
              </a:buClr>
              <a:buSzPts val="2000"/>
              <a:buNone/>
              <a:defRPr sz="2000"/>
            </a:lvl2pPr>
            <a:lvl3pPr lvl="2" algn="ctr">
              <a:lnSpc>
                <a:spcPct val="90000"/>
              </a:lnSpc>
              <a:spcBef>
                <a:spcPts val="500"/>
              </a:spcBef>
              <a:spcAft>
                <a:spcPct val="0"/>
              </a:spcAft>
              <a:buClr>
                <a:schemeClr val="dk1"/>
              </a:buClr>
              <a:buSzPts val="1800"/>
              <a:buNone/>
              <a:defRPr sz="1800"/>
            </a:lvl3pPr>
            <a:lvl4pPr lvl="3" algn="ctr">
              <a:lnSpc>
                <a:spcPct val="90000"/>
              </a:lnSpc>
              <a:spcBef>
                <a:spcPts val="500"/>
              </a:spcBef>
              <a:spcAft>
                <a:spcPct val="0"/>
              </a:spcAft>
              <a:buClr>
                <a:schemeClr val="dk1"/>
              </a:buClr>
              <a:buSzPts val="1600"/>
              <a:buNone/>
              <a:defRPr sz="1600"/>
            </a:lvl4pPr>
            <a:lvl5pPr lvl="4" algn="ctr">
              <a:lnSpc>
                <a:spcPct val="90000"/>
              </a:lnSpc>
              <a:spcBef>
                <a:spcPts val="500"/>
              </a:spcBef>
              <a:spcAft>
                <a:spcPct val="0"/>
              </a:spcAft>
              <a:buClr>
                <a:schemeClr val="dk1"/>
              </a:buClr>
              <a:buSzPts val="1600"/>
              <a:buNone/>
              <a:defRPr sz="1600"/>
            </a:lvl5pPr>
            <a:lvl6pPr lvl="5" algn="ctr">
              <a:lnSpc>
                <a:spcPct val="90000"/>
              </a:lnSpc>
              <a:spcBef>
                <a:spcPts val="500"/>
              </a:spcBef>
              <a:spcAft>
                <a:spcPct val="0"/>
              </a:spcAft>
              <a:buClr>
                <a:schemeClr val="dk1"/>
              </a:buClr>
              <a:buSzPts val="1600"/>
              <a:buNone/>
              <a:defRPr sz="1600"/>
            </a:lvl6pPr>
            <a:lvl7pPr lvl="6" algn="ctr">
              <a:lnSpc>
                <a:spcPct val="90000"/>
              </a:lnSpc>
              <a:spcBef>
                <a:spcPts val="500"/>
              </a:spcBef>
              <a:spcAft>
                <a:spcPct val="0"/>
              </a:spcAft>
              <a:buClr>
                <a:schemeClr val="dk1"/>
              </a:buClr>
              <a:buSzPts val="1600"/>
              <a:buNone/>
              <a:defRPr sz="1600"/>
            </a:lvl7pPr>
            <a:lvl8pPr lvl="7" algn="ctr">
              <a:lnSpc>
                <a:spcPct val="90000"/>
              </a:lnSpc>
              <a:spcBef>
                <a:spcPts val="500"/>
              </a:spcBef>
              <a:spcAft>
                <a:spcPct val="0"/>
              </a:spcAft>
              <a:buClr>
                <a:schemeClr val="dk1"/>
              </a:buClr>
              <a:buSzPts val="1600"/>
              <a:buNone/>
              <a:defRPr sz="1600"/>
            </a:lvl8pPr>
            <a:lvl9pPr lvl="8" algn="ctr">
              <a:lnSpc>
                <a:spcPct val="90000"/>
              </a:lnSpc>
              <a:spcBef>
                <a:spcPts val="500"/>
              </a:spcBef>
              <a:spcAft>
                <a:spcPct val="0"/>
              </a:spcAft>
              <a:buClr>
                <a:schemeClr val="dk1"/>
              </a:buClr>
              <a:buSzPts val="1600"/>
              <a:buNone/>
              <a:defRPr sz="1600"/>
            </a:lvl9pPr>
          </a:lstStyle>
          <a:p>
            <a:endParaRPr/>
          </a:p>
        </p:txBody>
      </p:sp>
      <p:sp>
        <p:nvSpPr>
          <p:cNvPr id="84" name="Google Shape;84;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85" name="Google Shape;85;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86" name="Google Shape;86;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US"/>
              <a:t>‹Nr.›</a:t>
            </a:fld>
            <a:endParaRPr/>
          </a:p>
        </p:txBody>
      </p:sp>
      <p:sp>
        <p:nvSpPr>
          <p:cNvPr id="87" name="Google Shape;87;p16"/>
          <p:cNvSpPr txBox="1"/>
          <p:nvPr/>
        </p:nvSpPr>
        <p:spPr>
          <a:xfrm>
            <a:off x="9496196" y="1615915"/>
            <a:ext cx="2845177" cy="1909129"/>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lnSpc>
                <a:spcPct val="90000"/>
              </a:lnSpc>
              <a:spcBef>
                <a:spcPct val="0"/>
              </a:spcBef>
              <a:spcAft>
                <a:spcPct val="0"/>
              </a:spcAft>
              <a:buClr>
                <a:schemeClr val="dk1"/>
              </a:buClr>
              <a:buSzPts val="3600"/>
              <a:buFont typeface="Calibri"/>
              <a:buNone/>
            </a:pPr>
            <a:r>
              <a:rPr lang="en-US" sz="3600" b="1">
                <a:solidFill>
                  <a:schemeClr val="dk1"/>
                </a:solidFill>
                <a:latin typeface="Calibri"/>
                <a:ea typeface="Calibri"/>
                <a:cs typeface="Calibri"/>
                <a:sym typeface="Calibri"/>
              </a:rPr>
              <a:t>STEM</a:t>
            </a:r>
            <a:br>
              <a:rPr lang="en-US" sz="3600" b="1">
                <a:solidFill>
                  <a:schemeClr val="dk1"/>
                </a:solidFill>
                <a:latin typeface="Calibri"/>
                <a:ea typeface="Calibri"/>
                <a:cs typeface="Calibri"/>
                <a:sym typeface="Calibri"/>
              </a:rPr>
            </a:br>
            <a:r>
              <a:rPr lang="en-US" sz="3600" b="1">
                <a:solidFill>
                  <a:schemeClr val="dk1"/>
                </a:solidFill>
                <a:latin typeface="Calibri"/>
                <a:ea typeface="Calibri"/>
                <a:cs typeface="Calibri"/>
                <a:sym typeface="Calibri"/>
              </a:rPr>
              <a:t>for inclusive schools</a:t>
            </a:r>
            <a:endParaRPr/>
          </a:p>
        </p:txBody>
      </p:sp>
      <p:sp>
        <p:nvSpPr>
          <p:cNvPr id="88" name="Google Shape;88;p16"/>
          <p:cNvSpPr txBox="1">
            <a:spLocks noGrp="1"/>
          </p:cNvSpPr>
          <p:nvPr>
            <p:ph type="body" idx="2"/>
          </p:nvPr>
        </p:nvSpPr>
        <p:spPr>
          <a:xfrm>
            <a:off x="9476849" y="3794379"/>
            <a:ext cx="3200400" cy="141360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ct val="0"/>
              </a:spcAft>
              <a:buClr>
                <a:schemeClr val="dk1"/>
              </a:buClr>
              <a:buSzPts val="1800"/>
              <a:buNone/>
              <a:defRPr sz="1800"/>
            </a:lvl1pPr>
            <a:lvl2pPr marL="914400" lvl="1" indent="-342900" algn="l">
              <a:lnSpc>
                <a:spcPct val="90000"/>
              </a:lnSpc>
              <a:spcBef>
                <a:spcPts val="500"/>
              </a:spcBef>
              <a:spcAft>
                <a:spcPct val="0"/>
              </a:spcAft>
              <a:buClr>
                <a:schemeClr val="dk1"/>
              </a:buClr>
              <a:buSzPts val="1800"/>
              <a:buChar char="•"/>
              <a:defRPr/>
            </a:lvl2pPr>
            <a:lvl3pPr marL="1371600" lvl="2" indent="-342900" algn="l">
              <a:lnSpc>
                <a:spcPct val="90000"/>
              </a:lnSpc>
              <a:spcBef>
                <a:spcPts val="500"/>
              </a:spcBef>
              <a:spcAft>
                <a:spcPct val="0"/>
              </a:spcAft>
              <a:buClr>
                <a:schemeClr val="dk1"/>
              </a:buClr>
              <a:buSzPts val="1800"/>
              <a:buChar char="•"/>
              <a:defRPr/>
            </a:lvl3pPr>
            <a:lvl4pPr marL="1828800" lvl="3" indent="-342900" algn="l">
              <a:lnSpc>
                <a:spcPct val="90000"/>
              </a:lnSpc>
              <a:spcBef>
                <a:spcPts val="500"/>
              </a:spcBef>
              <a:spcAft>
                <a:spcPct val="0"/>
              </a:spcAft>
              <a:buClr>
                <a:schemeClr val="dk1"/>
              </a:buClr>
              <a:buSzPts val="1800"/>
              <a:buChar char="•"/>
              <a:defRPr/>
            </a:lvl4pPr>
            <a:lvl5pPr marL="2286000" lvl="4" indent="-342900" algn="l">
              <a:lnSpc>
                <a:spcPct val="90000"/>
              </a:lnSpc>
              <a:spcBef>
                <a:spcPts val="500"/>
              </a:spcBef>
              <a:spcAft>
                <a:spcPct val="0"/>
              </a:spcAft>
              <a:buClr>
                <a:schemeClr val="dk1"/>
              </a:buClr>
              <a:buSzPts val="1800"/>
              <a:buChar char="•"/>
              <a:defRPr/>
            </a:lvl5pPr>
            <a:lvl6pPr marL="2743200" lvl="5" indent="-342900" algn="l">
              <a:lnSpc>
                <a:spcPct val="90000"/>
              </a:lnSpc>
              <a:spcBef>
                <a:spcPts val="5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pic>
        <p:nvPicPr>
          <p:cNvPr id="89" name="Google Shape;89;p16"/>
          <p:cNvPicPr preferRelativeResize="0"/>
          <p:nvPr/>
        </p:nvPicPr>
        <p:blipFill>
          <a:blip r:embed="rId1">
            <a:alphaModFix/>
          </a:blip>
          <a:stretch>
            <a:fillRect/>
          </a:stretch>
        </p:blipFill>
        <p:spPr>
          <a:xfrm>
            <a:off x="10093469" y="148745"/>
            <a:ext cx="1453861" cy="1284947"/>
          </a:xfrm>
          <a:prstGeom prst="rect">
            <a:avLst/>
          </a:prstGeom>
          <a:noFill/>
          <a:ln>
            <a:noFill/>
          </a:ln>
        </p:spPr>
      </p:pic>
    </p:spTree>
  </p:cSld>
  <p:clrMapOvr>
    <a:masterClrMapping/>
  </p:clrMapOvr>
  <p:transition/>
  <p:timing/>
</p:sldLayout>
</file>

<file path=ppt/slideLayouts/slideLayout2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_Titelfolie" type="title">
  <p:cSld name="TITLE">
    <p:spTree>
      <p:nvGrpSpPr>
        <p:cNvPr id="1" name="Shape 90"/>
        <p:cNvGrpSpPr/>
        <p:nvPr/>
      </p:nvGrpSpPr>
      <p:grpSpPr>
        <a:xfrm>
          <a:off x="0" y="0"/>
          <a:ext cx="0" cy="0"/>
        </a:xfrm>
      </p:grpSpPr>
      <p:sp>
        <p:nvSpPr>
          <p:cNvPr id="91" name="Google Shape;91;p17"/>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ct val="0"/>
              </a:spcBef>
              <a:spcAft>
                <a:spcPct val="0"/>
              </a:spcAft>
              <a:buClr>
                <a:schemeClr val="dk1"/>
              </a:buClr>
              <a:buSzPts val="6000"/>
              <a:buFont typeface="Calibri"/>
              <a:buNone/>
              <a:defRPr sz="6000"/>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92" name="Google Shape;92;p17"/>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ct val="0"/>
              </a:spcAft>
              <a:buClr>
                <a:schemeClr val="dk1"/>
              </a:buClr>
              <a:buSzPts val="2400"/>
              <a:buNone/>
              <a:defRPr sz="2400"/>
            </a:lvl1pPr>
            <a:lvl2pPr lvl="1" algn="ctr">
              <a:lnSpc>
                <a:spcPct val="90000"/>
              </a:lnSpc>
              <a:spcBef>
                <a:spcPts val="500"/>
              </a:spcBef>
              <a:spcAft>
                <a:spcPct val="0"/>
              </a:spcAft>
              <a:buClr>
                <a:schemeClr val="dk1"/>
              </a:buClr>
              <a:buSzPts val="2000"/>
              <a:buNone/>
              <a:defRPr sz="2000"/>
            </a:lvl2pPr>
            <a:lvl3pPr lvl="2" algn="ctr">
              <a:lnSpc>
                <a:spcPct val="90000"/>
              </a:lnSpc>
              <a:spcBef>
                <a:spcPts val="500"/>
              </a:spcBef>
              <a:spcAft>
                <a:spcPct val="0"/>
              </a:spcAft>
              <a:buClr>
                <a:schemeClr val="dk1"/>
              </a:buClr>
              <a:buSzPts val="1800"/>
              <a:buNone/>
              <a:defRPr sz="1800"/>
            </a:lvl3pPr>
            <a:lvl4pPr lvl="3" algn="ctr">
              <a:lnSpc>
                <a:spcPct val="90000"/>
              </a:lnSpc>
              <a:spcBef>
                <a:spcPts val="500"/>
              </a:spcBef>
              <a:spcAft>
                <a:spcPct val="0"/>
              </a:spcAft>
              <a:buClr>
                <a:schemeClr val="dk1"/>
              </a:buClr>
              <a:buSzPts val="1600"/>
              <a:buNone/>
              <a:defRPr sz="1600"/>
            </a:lvl4pPr>
            <a:lvl5pPr lvl="4" algn="ctr">
              <a:lnSpc>
                <a:spcPct val="90000"/>
              </a:lnSpc>
              <a:spcBef>
                <a:spcPts val="500"/>
              </a:spcBef>
              <a:spcAft>
                <a:spcPct val="0"/>
              </a:spcAft>
              <a:buClr>
                <a:schemeClr val="dk1"/>
              </a:buClr>
              <a:buSzPts val="1600"/>
              <a:buNone/>
              <a:defRPr sz="1600"/>
            </a:lvl5pPr>
            <a:lvl6pPr lvl="5" algn="ctr">
              <a:lnSpc>
                <a:spcPct val="90000"/>
              </a:lnSpc>
              <a:spcBef>
                <a:spcPts val="500"/>
              </a:spcBef>
              <a:spcAft>
                <a:spcPct val="0"/>
              </a:spcAft>
              <a:buClr>
                <a:schemeClr val="dk1"/>
              </a:buClr>
              <a:buSzPts val="1600"/>
              <a:buNone/>
              <a:defRPr sz="1600"/>
            </a:lvl6pPr>
            <a:lvl7pPr lvl="6" algn="ctr">
              <a:lnSpc>
                <a:spcPct val="90000"/>
              </a:lnSpc>
              <a:spcBef>
                <a:spcPts val="500"/>
              </a:spcBef>
              <a:spcAft>
                <a:spcPct val="0"/>
              </a:spcAft>
              <a:buClr>
                <a:schemeClr val="dk1"/>
              </a:buClr>
              <a:buSzPts val="1600"/>
              <a:buNone/>
              <a:defRPr sz="1600"/>
            </a:lvl7pPr>
            <a:lvl8pPr lvl="7" algn="ctr">
              <a:lnSpc>
                <a:spcPct val="90000"/>
              </a:lnSpc>
              <a:spcBef>
                <a:spcPts val="500"/>
              </a:spcBef>
              <a:spcAft>
                <a:spcPct val="0"/>
              </a:spcAft>
              <a:buClr>
                <a:schemeClr val="dk1"/>
              </a:buClr>
              <a:buSzPts val="1600"/>
              <a:buNone/>
              <a:defRPr sz="1600"/>
            </a:lvl8pPr>
            <a:lvl9pPr lvl="8" algn="ctr">
              <a:lnSpc>
                <a:spcPct val="90000"/>
              </a:lnSpc>
              <a:spcBef>
                <a:spcPts val="500"/>
              </a:spcBef>
              <a:spcAft>
                <a:spcPct val="0"/>
              </a:spcAft>
              <a:buClr>
                <a:schemeClr val="dk1"/>
              </a:buClr>
              <a:buSzPts val="1600"/>
              <a:buNone/>
              <a:defRPr sz="1600"/>
            </a:lvl9pPr>
          </a:lstStyle>
          <a:p>
            <a:endParaRPr/>
          </a:p>
        </p:txBody>
      </p:sp>
      <p:sp>
        <p:nvSpPr>
          <p:cNvPr id="93" name="Google Shape;93;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94" name="Google Shape;94;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95" name="Google Shape;95;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US"/>
              <a:t>‹Nr.›</a:t>
            </a:fld>
            <a:endParaRPr/>
          </a:p>
        </p:txBody>
      </p:sp>
      <p:sp>
        <p:nvSpPr>
          <p:cNvPr id="96" name="Google Shape;96;p17"/>
          <p:cNvSpPr/>
          <p:nvPr/>
        </p:nvSpPr>
        <p:spPr>
          <a:xfrm>
            <a:off x="0" y="4323810"/>
            <a:ext cx="1744652" cy="778589"/>
          </a:xfrm>
          <a:custGeom>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97" name="Google Shape;97;p17"/>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ct val="0"/>
              </a:spcBef>
              <a:spcAft>
                <a:spcPct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‹Nr.›</a:t>
            </a:fld>
            <a:r>
              <a:rPr lang="en-US" sz="1500">
                <a:solidFill>
                  <a:schemeClr val="lt1"/>
                </a:solidFill>
                <a:latin typeface="Calibri"/>
                <a:ea typeface="Calibri"/>
                <a:cs typeface="Calibri"/>
                <a:sym typeface="Calibri"/>
              </a:rPr>
              <a:t>-</a:t>
            </a:r>
            <a:endParaRPr/>
          </a:p>
        </p:txBody>
      </p:sp>
    </p:spTree>
  </p:cSld>
  <p:clrMapOvr>
    <a:masterClrMapping/>
  </p:clrMapOvr>
  <p:transition/>
  <p:timing/>
</p:sldLayout>
</file>

<file path=ppt/slideLayouts/slideLayout2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Titelfolie">
  <p:cSld name="Titelfolie">
    <p:spTree>
      <p:nvGrpSpPr>
        <p:cNvPr id="1" name="Shape 98"/>
        <p:cNvGrpSpPr/>
        <p:nvPr/>
      </p:nvGrpSpPr>
      <p:grpSpPr>
        <a:xfrm>
          <a:off x="0" y="0"/>
          <a:ext cx="0" cy="0"/>
        </a:xfrm>
      </p:grpSpPr>
      <p:sp>
        <p:nvSpPr>
          <p:cNvPr id="99" name="Google Shape;99;p18"/>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ct val="0"/>
              </a:spcBef>
              <a:spcAft>
                <a:spcPct val="0"/>
              </a:spcAft>
              <a:buClr>
                <a:schemeClr val="dk1"/>
              </a:buClr>
              <a:buSzPts val="6000"/>
              <a:buFont typeface="Calibri"/>
              <a:buNone/>
              <a:defRPr sz="6000"/>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100" name="Google Shape;100;p18"/>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ct val="0"/>
              </a:spcAft>
              <a:buClr>
                <a:schemeClr val="dk1"/>
              </a:buClr>
              <a:buSzPts val="2400"/>
              <a:buNone/>
              <a:defRPr sz="2400"/>
            </a:lvl1pPr>
            <a:lvl2pPr lvl="1" algn="ctr">
              <a:lnSpc>
                <a:spcPct val="90000"/>
              </a:lnSpc>
              <a:spcBef>
                <a:spcPts val="500"/>
              </a:spcBef>
              <a:spcAft>
                <a:spcPct val="0"/>
              </a:spcAft>
              <a:buClr>
                <a:schemeClr val="dk1"/>
              </a:buClr>
              <a:buSzPts val="2000"/>
              <a:buNone/>
              <a:defRPr sz="2000"/>
            </a:lvl2pPr>
            <a:lvl3pPr lvl="2" algn="ctr">
              <a:lnSpc>
                <a:spcPct val="90000"/>
              </a:lnSpc>
              <a:spcBef>
                <a:spcPts val="500"/>
              </a:spcBef>
              <a:spcAft>
                <a:spcPct val="0"/>
              </a:spcAft>
              <a:buClr>
                <a:schemeClr val="dk1"/>
              </a:buClr>
              <a:buSzPts val="1800"/>
              <a:buNone/>
              <a:defRPr sz="1800"/>
            </a:lvl3pPr>
            <a:lvl4pPr lvl="3" algn="ctr">
              <a:lnSpc>
                <a:spcPct val="90000"/>
              </a:lnSpc>
              <a:spcBef>
                <a:spcPts val="500"/>
              </a:spcBef>
              <a:spcAft>
                <a:spcPct val="0"/>
              </a:spcAft>
              <a:buClr>
                <a:schemeClr val="dk1"/>
              </a:buClr>
              <a:buSzPts val="1600"/>
              <a:buNone/>
              <a:defRPr sz="1600"/>
            </a:lvl4pPr>
            <a:lvl5pPr lvl="4" algn="ctr">
              <a:lnSpc>
                <a:spcPct val="90000"/>
              </a:lnSpc>
              <a:spcBef>
                <a:spcPts val="500"/>
              </a:spcBef>
              <a:spcAft>
                <a:spcPct val="0"/>
              </a:spcAft>
              <a:buClr>
                <a:schemeClr val="dk1"/>
              </a:buClr>
              <a:buSzPts val="1600"/>
              <a:buNone/>
              <a:defRPr sz="1600"/>
            </a:lvl5pPr>
            <a:lvl6pPr lvl="5" algn="ctr">
              <a:lnSpc>
                <a:spcPct val="90000"/>
              </a:lnSpc>
              <a:spcBef>
                <a:spcPts val="500"/>
              </a:spcBef>
              <a:spcAft>
                <a:spcPct val="0"/>
              </a:spcAft>
              <a:buClr>
                <a:schemeClr val="dk1"/>
              </a:buClr>
              <a:buSzPts val="1600"/>
              <a:buNone/>
              <a:defRPr sz="1600"/>
            </a:lvl6pPr>
            <a:lvl7pPr lvl="6" algn="ctr">
              <a:lnSpc>
                <a:spcPct val="90000"/>
              </a:lnSpc>
              <a:spcBef>
                <a:spcPts val="500"/>
              </a:spcBef>
              <a:spcAft>
                <a:spcPct val="0"/>
              </a:spcAft>
              <a:buClr>
                <a:schemeClr val="dk1"/>
              </a:buClr>
              <a:buSzPts val="1600"/>
              <a:buNone/>
              <a:defRPr sz="1600"/>
            </a:lvl7pPr>
            <a:lvl8pPr lvl="7" algn="ctr">
              <a:lnSpc>
                <a:spcPct val="90000"/>
              </a:lnSpc>
              <a:spcBef>
                <a:spcPts val="500"/>
              </a:spcBef>
              <a:spcAft>
                <a:spcPct val="0"/>
              </a:spcAft>
              <a:buClr>
                <a:schemeClr val="dk1"/>
              </a:buClr>
              <a:buSzPts val="1600"/>
              <a:buNone/>
              <a:defRPr sz="1600"/>
            </a:lvl8pPr>
            <a:lvl9pPr lvl="8" algn="ctr">
              <a:lnSpc>
                <a:spcPct val="90000"/>
              </a:lnSpc>
              <a:spcBef>
                <a:spcPts val="500"/>
              </a:spcBef>
              <a:spcAft>
                <a:spcPct val="0"/>
              </a:spcAft>
              <a:buClr>
                <a:schemeClr val="dk1"/>
              </a:buClr>
              <a:buSzPts val="1600"/>
              <a:buNone/>
              <a:defRPr sz="1600"/>
            </a:lvl9pPr>
          </a:lstStyle>
          <a:p>
            <a:endParaRPr/>
          </a:p>
        </p:txBody>
      </p:sp>
      <p:sp>
        <p:nvSpPr>
          <p:cNvPr id="101" name="Google Shape;101;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02" name="Google Shape;102;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03" name="Google Shape;103;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US"/>
              <a:t>‹Nr.›</a:t>
            </a:fld>
            <a:endParaRPr/>
          </a:p>
        </p:txBody>
      </p:sp>
      <p:sp>
        <p:nvSpPr>
          <p:cNvPr id="104" name="Google Shape;104;p18"/>
          <p:cNvSpPr/>
          <p:nvPr/>
        </p:nvSpPr>
        <p:spPr>
          <a:xfrm>
            <a:off x="0" y="4323810"/>
            <a:ext cx="1744652" cy="778589"/>
          </a:xfrm>
          <a:custGeom>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105" name="Google Shape;105;p18"/>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ct val="0"/>
              </a:spcBef>
              <a:spcAft>
                <a:spcPct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‹Nr.›</a:t>
            </a:fld>
            <a:r>
              <a:rPr lang="en-US" sz="1500">
                <a:solidFill>
                  <a:schemeClr val="lt1"/>
                </a:solidFill>
                <a:latin typeface="Calibri"/>
                <a:ea typeface="Calibri"/>
                <a:cs typeface="Calibri"/>
                <a:sym typeface="Calibri"/>
              </a:rPr>
              <a:t>-</a:t>
            </a:r>
            <a:endParaRPr/>
          </a:p>
        </p:txBody>
      </p:sp>
    </p:spTree>
  </p:cSld>
  <p:clrMapOvr>
    <a:masterClrMapping/>
  </p:clrMapOvr>
  <p:transition/>
  <p:timing/>
</p:sldLayout>
</file>

<file path=ppt/slideLayouts/slideLayout2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Abschnitts-&#10;überschrift" type="secHead">
  <p:cSld name="SECTION_HEADER">
    <p:spTree>
      <p:nvGrpSpPr>
        <p:cNvPr id="1" name="Shape 106"/>
        <p:cNvGrpSpPr/>
        <p:nvPr/>
      </p:nvGrpSpPr>
      <p:grpSpPr>
        <a:xfrm>
          <a:off x="0" y="0"/>
          <a:ext cx="0" cy="0"/>
        </a:xfrm>
      </p:grpSpPr>
      <p:sp>
        <p:nvSpPr>
          <p:cNvPr id="107" name="Google Shape;107;p19"/>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ct val="0"/>
              </a:spcBef>
              <a:spcAft>
                <a:spcPct val="0"/>
              </a:spcAft>
              <a:buClr>
                <a:schemeClr val="dk1"/>
              </a:buClr>
              <a:buSzPts val="6000"/>
              <a:buFont typeface="Calibri"/>
              <a:buNone/>
              <a:defRPr sz="6000"/>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108" name="Google Shape;108;p19"/>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ct val="0"/>
              </a:spcAft>
              <a:buClr>
                <a:srgbClr val="888888"/>
              </a:buClr>
              <a:buSzPts val="2400"/>
              <a:buNone/>
              <a:defRPr sz="2400">
                <a:solidFill>
                  <a:srgbClr val="888888"/>
                </a:solidFill>
              </a:defRPr>
            </a:lvl1pPr>
            <a:lvl2pPr marL="914400" lvl="1" indent="-228600" algn="l">
              <a:lnSpc>
                <a:spcPct val="90000"/>
              </a:lnSpc>
              <a:spcBef>
                <a:spcPts val="500"/>
              </a:spcBef>
              <a:spcAft>
                <a:spcPct val="0"/>
              </a:spcAft>
              <a:buClr>
                <a:srgbClr val="888888"/>
              </a:buClr>
              <a:buSzPts val="2000"/>
              <a:buNone/>
              <a:defRPr sz="2000">
                <a:solidFill>
                  <a:srgbClr val="888888"/>
                </a:solidFill>
              </a:defRPr>
            </a:lvl2pPr>
            <a:lvl3pPr marL="1371600" lvl="2" indent="-228600" algn="l">
              <a:lnSpc>
                <a:spcPct val="90000"/>
              </a:lnSpc>
              <a:spcBef>
                <a:spcPts val="500"/>
              </a:spcBef>
              <a:spcAft>
                <a:spcPct val="0"/>
              </a:spcAft>
              <a:buClr>
                <a:srgbClr val="888888"/>
              </a:buClr>
              <a:buSzPts val="1800"/>
              <a:buNone/>
              <a:defRPr sz="1800">
                <a:solidFill>
                  <a:srgbClr val="888888"/>
                </a:solidFill>
              </a:defRPr>
            </a:lvl3pPr>
            <a:lvl4pPr marL="1828800" lvl="3" indent="-228600" algn="l">
              <a:lnSpc>
                <a:spcPct val="90000"/>
              </a:lnSpc>
              <a:spcBef>
                <a:spcPts val="500"/>
              </a:spcBef>
              <a:spcAft>
                <a:spcPct val="0"/>
              </a:spcAft>
              <a:buClr>
                <a:srgbClr val="888888"/>
              </a:buClr>
              <a:buSzPts val="1600"/>
              <a:buNone/>
              <a:defRPr sz="1600">
                <a:solidFill>
                  <a:srgbClr val="888888"/>
                </a:solidFill>
              </a:defRPr>
            </a:lvl4pPr>
            <a:lvl5pPr marL="2286000" lvl="4" indent="-228600" algn="l">
              <a:lnSpc>
                <a:spcPct val="90000"/>
              </a:lnSpc>
              <a:spcBef>
                <a:spcPts val="500"/>
              </a:spcBef>
              <a:spcAft>
                <a:spcPct val="0"/>
              </a:spcAft>
              <a:buClr>
                <a:srgbClr val="888888"/>
              </a:buClr>
              <a:buSzPts val="1600"/>
              <a:buNone/>
              <a:defRPr sz="1600">
                <a:solidFill>
                  <a:srgbClr val="888888"/>
                </a:solidFill>
              </a:defRPr>
            </a:lvl5pPr>
            <a:lvl6pPr marL="2743200" lvl="5" indent="-228600" algn="l">
              <a:lnSpc>
                <a:spcPct val="90000"/>
              </a:lnSpc>
              <a:spcBef>
                <a:spcPts val="500"/>
              </a:spcBef>
              <a:spcAft>
                <a:spcPct val="0"/>
              </a:spcAft>
              <a:buClr>
                <a:srgbClr val="888888"/>
              </a:buClr>
              <a:buSzPts val="1600"/>
              <a:buNone/>
              <a:defRPr sz="1600">
                <a:solidFill>
                  <a:srgbClr val="888888"/>
                </a:solidFill>
              </a:defRPr>
            </a:lvl6pPr>
            <a:lvl7pPr marL="3200400" lvl="6" indent="-228600" algn="l">
              <a:lnSpc>
                <a:spcPct val="90000"/>
              </a:lnSpc>
              <a:spcBef>
                <a:spcPts val="500"/>
              </a:spcBef>
              <a:spcAft>
                <a:spcPct val="0"/>
              </a:spcAft>
              <a:buClr>
                <a:srgbClr val="888888"/>
              </a:buClr>
              <a:buSzPts val="1600"/>
              <a:buNone/>
              <a:defRPr sz="1600">
                <a:solidFill>
                  <a:srgbClr val="888888"/>
                </a:solidFill>
              </a:defRPr>
            </a:lvl7pPr>
            <a:lvl8pPr marL="3657600" lvl="7" indent="-228600" algn="l">
              <a:lnSpc>
                <a:spcPct val="90000"/>
              </a:lnSpc>
              <a:spcBef>
                <a:spcPts val="500"/>
              </a:spcBef>
              <a:spcAft>
                <a:spcPct val="0"/>
              </a:spcAft>
              <a:buClr>
                <a:srgbClr val="888888"/>
              </a:buClr>
              <a:buSzPts val="1600"/>
              <a:buNone/>
              <a:defRPr sz="1600">
                <a:solidFill>
                  <a:srgbClr val="888888"/>
                </a:solidFill>
              </a:defRPr>
            </a:lvl8pPr>
            <a:lvl9pPr marL="4114800" lvl="8" indent="-228600" algn="l">
              <a:lnSpc>
                <a:spcPct val="90000"/>
              </a:lnSpc>
              <a:spcBef>
                <a:spcPts val="500"/>
              </a:spcBef>
              <a:spcAft>
                <a:spcPct val="0"/>
              </a:spcAft>
              <a:buClr>
                <a:srgbClr val="888888"/>
              </a:buClr>
              <a:buSzPts val="1600"/>
              <a:buNone/>
              <a:defRPr sz="1600">
                <a:solidFill>
                  <a:srgbClr val="888888"/>
                </a:solidFill>
              </a:defRPr>
            </a:lvl9pPr>
          </a:lstStyle>
          <a:p>
            <a:endParaRPr/>
          </a:p>
        </p:txBody>
      </p:sp>
      <p:sp>
        <p:nvSpPr>
          <p:cNvPr id="109" name="Google Shape;109;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10" name="Google Shape;110;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11" name="Google Shape;111;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US"/>
              <a:t>‹Nr.›</a:t>
            </a:fld>
            <a:endParaRPr/>
          </a:p>
        </p:txBody>
      </p:sp>
      <p:sp>
        <p:nvSpPr>
          <p:cNvPr id="112" name="Google Shape;112;p19"/>
          <p:cNvSpPr/>
          <p:nvPr/>
        </p:nvSpPr>
        <p:spPr>
          <a:xfrm>
            <a:off x="0" y="4323810"/>
            <a:ext cx="1744652" cy="778589"/>
          </a:xfrm>
          <a:custGeom>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113" name="Google Shape;113;p19"/>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ct val="0"/>
              </a:spcBef>
              <a:spcAft>
                <a:spcPct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‹Nr.›</a:t>
            </a:fld>
            <a:r>
              <a:rPr lang="en-US" sz="1500">
                <a:solidFill>
                  <a:schemeClr val="lt1"/>
                </a:solidFill>
                <a:latin typeface="Calibri"/>
                <a:ea typeface="Calibri"/>
                <a:cs typeface="Calibri"/>
                <a:sym typeface="Calibri"/>
              </a:rPr>
              <a:t>-</a:t>
            </a:r>
            <a:endParaRPr/>
          </a:p>
        </p:txBody>
      </p:sp>
    </p:spTree>
  </p:cSld>
  <p:clrMapOvr>
    <a:masterClrMapping/>
  </p:clrMapOvr>
  <p:transition/>
  <p:timing/>
</p:sldLayout>
</file>

<file path=ppt/slideLayouts/slideLayout3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Zwei Inhalte" type="twoObj">
  <p:cSld name="TWO_OBJECTS">
    <p:spTree>
      <p:nvGrpSpPr>
        <p:cNvPr id="1" name="Shape 114"/>
        <p:cNvGrpSpPr/>
        <p:nvPr/>
      </p:nvGrpSpPr>
      <p:grpSpPr>
        <a:xfrm>
          <a:off x="0" y="0"/>
          <a:ext cx="0" cy="0"/>
        </a:xfrm>
      </p:grpSpPr>
      <p:sp>
        <p:nvSpPr>
          <p:cNvPr id="115" name="Google Shape;115;p2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ct val="0"/>
              </a:spcBef>
              <a:spcAft>
                <a:spcPct val="0"/>
              </a:spcAft>
              <a:buClr>
                <a:schemeClr val="dk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116" name="Google Shape;116;p20"/>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ct val="0"/>
              </a:spcAft>
              <a:buClr>
                <a:schemeClr val="dk1"/>
              </a:buClr>
              <a:buSzPts val="1800"/>
              <a:buChar char="•"/>
              <a:defRPr/>
            </a:lvl1pPr>
            <a:lvl2pPr marL="914400" lvl="1" indent="-342900" algn="l">
              <a:lnSpc>
                <a:spcPct val="90000"/>
              </a:lnSpc>
              <a:spcBef>
                <a:spcPts val="500"/>
              </a:spcBef>
              <a:spcAft>
                <a:spcPct val="0"/>
              </a:spcAft>
              <a:buClr>
                <a:schemeClr val="dk1"/>
              </a:buClr>
              <a:buSzPts val="1800"/>
              <a:buChar char="•"/>
              <a:defRPr/>
            </a:lvl2pPr>
            <a:lvl3pPr marL="1371600" lvl="2" indent="-342900" algn="l">
              <a:lnSpc>
                <a:spcPct val="90000"/>
              </a:lnSpc>
              <a:spcBef>
                <a:spcPts val="500"/>
              </a:spcBef>
              <a:spcAft>
                <a:spcPct val="0"/>
              </a:spcAft>
              <a:buClr>
                <a:schemeClr val="dk1"/>
              </a:buClr>
              <a:buSzPts val="1800"/>
              <a:buChar char="•"/>
              <a:defRPr/>
            </a:lvl3pPr>
            <a:lvl4pPr marL="1828800" lvl="3" indent="-342900" algn="l">
              <a:lnSpc>
                <a:spcPct val="90000"/>
              </a:lnSpc>
              <a:spcBef>
                <a:spcPts val="500"/>
              </a:spcBef>
              <a:spcAft>
                <a:spcPct val="0"/>
              </a:spcAft>
              <a:buClr>
                <a:schemeClr val="dk1"/>
              </a:buClr>
              <a:buSzPts val="1800"/>
              <a:buChar char="•"/>
              <a:defRPr/>
            </a:lvl4pPr>
            <a:lvl5pPr marL="2286000" lvl="4" indent="-342900" algn="l">
              <a:lnSpc>
                <a:spcPct val="90000"/>
              </a:lnSpc>
              <a:spcBef>
                <a:spcPts val="500"/>
              </a:spcBef>
              <a:spcAft>
                <a:spcPct val="0"/>
              </a:spcAft>
              <a:buClr>
                <a:schemeClr val="dk1"/>
              </a:buClr>
              <a:buSzPts val="1800"/>
              <a:buChar char="•"/>
              <a:defRPr/>
            </a:lvl5pPr>
            <a:lvl6pPr marL="2743200" lvl="5" indent="-342900" algn="l">
              <a:lnSpc>
                <a:spcPct val="90000"/>
              </a:lnSpc>
              <a:spcBef>
                <a:spcPts val="5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17" name="Google Shape;117;p20"/>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ct val="0"/>
              </a:spcAft>
              <a:buClr>
                <a:schemeClr val="dk1"/>
              </a:buClr>
              <a:buSzPts val="1800"/>
              <a:buChar char="•"/>
              <a:defRPr/>
            </a:lvl1pPr>
            <a:lvl2pPr marL="914400" lvl="1" indent="-342900" algn="l">
              <a:lnSpc>
                <a:spcPct val="90000"/>
              </a:lnSpc>
              <a:spcBef>
                <a:spcPts val="500"/>
              </a:spcBef>
              <a:spcAft>
                <a:spcPct val="0"/>
              </a:spcAft>
              <a:buClr>
                <a:schemeClr val="dk1"/>
              </a:buClr>
              <a:buSzPts val="1800"/>
              <a:buChar char="•"/>
              <a:defRPr/>
            </a:lvl2pPr>
            <a:lvl3pPr marL="1371600" lvl="2" indent="-342900" algn="l">
              <a:lnSpc>
                <a:spcPct val="90000"/>
              </a:lnSpc>
              <a:spcBef>
                <a:spcPts val="500"/>
              </a:spcBef>
              <a:spcAft>
                <a:spcPct val="0"/>
              </a:spcAft>
              <a:buClr>
                <a:schemeClr val="dk1"/>
              </a:buClr>
              <a:buSzPts val="1800"/>
              <a:buChar char="•"/>
              <a:defRPr/>
            </a:lvl3pPr>
            <a:lvl4pPr marL="1828800" lvl="3" indent="-342900" algn="l">
              <a:lnSpc>
                <a:spcPct val="90000"/>
              </a:lnSpc>
              <a:spcBef>
                <a:spcPts val="500"/>
              </a:spcBef>
              <a:spcAft>
                <a:spcPct val="0"/>
              </a:spcAft>
              <a:buClr>
                <a:schemeClr val="dk1"/>
              </a:buClr>
              <a:buSzPts val="1800"/>
              <a:buChar char="•"/>
              <a:defRPr/>
            </a:lvl4pPr>
            <a:lvl5pPr marL="2286000" lvl="4" indent="-342900" algn="l">
              <a:lnSpc>
                <a:spcPct val="90000"/>
              </a:lnSpc>
              <a:spcBef>
                <a:spcPts val="500"/>
              </a:spcBef>
              <a:spcAft>
                <a:spcPct val="0"/>
              </a:spcAft>
              <a:buClr>
                <a:schemeClr val="dk1"/>
              </a:buClr>
              <a:buSzPts val="1800"/>
              <a:buChar char="•"/>
              <a:defRPr/>
            </a:lvl5pPr>
            <a:lvl6pPr marL="2743200" lvl="5" indent="-342900" algn="l">
              <a:lnSpc>
                <a:spcPct val="90000"/>
              </a:lnSpc>
              <a:spcBef>
                <a:spcPts val="5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18" name="Google Shape;118;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19" name="Google Shape;119;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20" name="Google Shape;120;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US"/>
              <a:t>‹Nr.›</a:t>
            </a:fld>
            <a:endParaRPr/>
          </a:p>
        </p:txBody>
      </p:sp>
      <p:sp>
        <p:nvSpPr>
          <p:cNvPr id="121" name="Google Shape;121;p20"/>
          <p:cNvSpPr/>
          <p:nvPr/>
        </p:nvSpPr>
        <p:spPr>
          <a:xfrm>
            <a:off x="0" y="4323810"/>
            <a:ext cx="1744652" cy="778589"/>
          </a:xfrm>
          <a:custGeom>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122" name="Google Shape;122;p20"/>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ct val="0"/>
              </a:spcBef>
              <a:spcAft>
                <a:spcPct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‹Nr.›</a:t>
            </a:fld>
            <a:r>
              <a:rPr lang="en-US" sz="1500">
                <a:solidFill>
                  <a:schemeClr val="lt1"/>
                </a:solidFill>
                <a:latin typeface="Calibri"/>
                <a:ea typeface="Calibri"/>
                <a:cs typeface="Calibri"/>
                <a:sym typeface="Calibri"/>
              </a:rPr>
              <a:t>-</a:t>
            </a:r>
            <a:endParaRPr/>
          </a:p>
        </p:txBody>
      </p:sp>
    </p:spTree>
  </p:cSld>
  <p:clrMapOvr>
    <a:masterClrMapping/>
  </p:clrMapOvr>
  <p:transition/>
  <p:timing/>
</p:sldLayout>
</file>

<file path=ppt/slideLayouts/slideLayout3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Vergleich" type="twoTxTwoObj">
  <p:cSld name="TWO_OBJECTS_WITH_TEXT">
    <p:spTree>
      <p:nvGrpSpPr>
        <p:cNvPr id="1" name="Shape 123"/>
        <p:cNvGrpSpPr/>
        <p:nvPr/>
      </p:nvGrpSpPr>
      <p:grpSpPr>
        <a:xfrm>
          <a:off x="0" y="0"/>
          <a:ext cx="0" cy="0"/>
        </a:xfrm>
      </p:grpSpPr>
      <p:sp>
        <p:nvSpPr>
          <p:cNvPr id="124" name="Google Shape;124;p21"/>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ct val="0"/>
              </a:spcBef>
              <a:spcAft>
                <a:spcPct val="0"/>
              </a:spcAft>
              <a:buClr>
                <a:schemeClr val="dk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125" name="Google Shape;125;p21"/>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ct val="0"/>
              </a:spcAft>
              <a:buClr>
                <a:schemeClr val="dk1"/>
              </a:buClr>
              <a:buSzPts val="2400"/>
              <a:buNone/>
              <a:defRPr sz="2400" b="1"/>
            </a:lvl1pPr>
            <a:lvl2pPr marL="914400" lvl="1" indent="-228600" algn="l">
              <a:lnSpc>
                <a:spcPct val="90000"/>
              </a:lnSpc>
              <a:spcBef>
                <a:spcPts val="500"/>
              </a:spcBef>
              <a:spcAft>
                <a:spcPct val="0"/>
              </a:spcAft>
              <a:buClr>
                <a:schemeClr val="dk1"/>
              </a:buClr>
              <a:buSzPts val="2000"/>
              <a:buNone/>
              <a:defRPr sz="2000" b="1"/>
            </a:lvl2pPr>
            <a:lvl3pPr marL="1371600" lvl="2" indent="-228600" algn="l">
              <a:lnSpc>
                <a:spcPct val="90000"/>
              </a:lnSpc>
              <a:spcBef>
                <a:spcPts val="500"/>
              </a:spcBef>
              <a:spcAft>
                <a:spcPct val="0"/>
              </a:spcAft>
              <a:buClr>
                <a:schemeClr val="dk1"/>
              </a:buClr>
              <a:buSzPts val="1800"/>
              <a:buNone/>
              <a:defRPr sz="1800" b="1"/>
            </a:lvl3pPr>
            <a:lvl4pPr marL="1828800" lvl="3" indent="-228600" algn="l">
              <a:lnSpc>
                <a:spcPct val="90000"/>
              </a:lnSpc>
              <a:spcBef>
                <a:spcPts val="500"/>
              </a:spcBef>
              <a:spcAft>
                <a:spcPct val="0"/>
              </a:spcAft>
              <a:buClr>
                <a:schemeClr val="dk1"/>
              </a:buClr>
              <a:buSzPts val="1600"/>
              <a:buNone/>
              <a:defRPr sz="1600" b="1"/>
            </a:lvl4pPr>
            <a:lvl5pPr marL="2286000" lvl="4" indent="-228600" algn="l">
              <a:lnSpc>
                <a:spcPct val="90000"/>
              </a:lnSpc>
              <a:spcBef>
                <a:spcPts val="500"/>
              </a:spcBef>
              <a:spcAft>
                <a:spcPct val="0"/>
              </a:spcAft>
              <a:buClr>
                <a:schemeClr val="dk1"/>
              </a:buClr>
              <a:buSzPts val="1600"/>
              <a:buNone/>
              <a:defRPr sz="1600" b="1"/>
            </a:lvl5pPr>
            <a:lvl6pPr marL="2743200" lvl="5" indent="-228600" algn="l">
              <a:lnSpc>
                <a:spcPct val="90000"/>
              </a:lnSpc>
              <a:spcBef>
                <a:spcPts val="500"/>
              </a:spcBef>
              <a:spcAft>
                <a:spcPct val="0"/>
              </a:spcAft>
              <a:buClr>
                <a:schemeClr val="dk1"/>
              </a:buClr>
              <a:buSzPts val="1600"/>
              <a:buNone/>
              <a:defRPr sz="1600" b="1"/>
            </a:lvl6pPr>
            <a:lvl7pPr marL="3200400" lvl="6" indent="-228600" algn="l">
              <a:lnSpc>
                <a:spcPct val="90000"/>
              </a:lnSpc>
              <a:spcBef>
                <a:spcPts val="500"/>
              </a:spcBef>
              <a:spcAft>
                <a:spcPct val="0"/>
              </a:spcAft>
              <a:buClr>
                <a:schemeClr val="dk1"/>
              </a:buClr>
              <a:buSzPts val="1600"/>
              <a:buNone/>
              <a:defRPr sz="1600" b="1"/>
            </a:lvl7pPr>
            <a:lvl8pPr marL="3657600" lvl="7" indent="-228600" algn="l">
              <a:lnSpc>
                <a:spcPct val="90000"/>
              </a:lnSpc>
              <a:spcBef>
                <a:spcPts val="500"/>
              </a:spcBef>
              <a:spcAft>
                <a:spcPct val="0"/>
              </a:spcAft>
              <a:buClr>
                <a:schemeClr val="dk1"/>
              </a:buClr>
              <a:buSzPts val="1600"/>
              <a:buNone/>
              <a:defRPr sz="1600" b="1"/>
            </a:lvl8pPr>
            <a:lvl9pPr marL="4114800" lvl="8" indent="-228600" algn="l">
              <a:lnSpc>
                <a:spcPct val="90000"/>
              </a:lnSpc>
              <a:spcBef>
                <a:spcPts val="500"/>
              </a:spcBef>
              <a:spcAft>
                <a:spcPct val="0"/>
              </a:spcAft>
              <a:buClr>
                <a:schemeClr val="dk1"/>
              </a:buClr>
              <a:buSzPts val="1600"/>
              <a:buNone/>
              <a:defRPr sz="1600" b="1"/>
            </a:lvl9pPr>
          </a:lstStyle>
          <a:p>
            <a:endParaRPr/>
          </a:p>
        </p:txBody>
      </p:sp>
      <p:sp>
        <p:nvSpPr>
          <p:cNvPr id="126" name="Google Shape;126;p21"/>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ct val="0"/>
              </a:spcAft>
              <a:buClr>
                <a:schemeClr val="dk1"/>
              </a:buClr>
              <a:buSzPts val="1800"/>
              <a:buChar char="•"/>
              <a:defRPr/>
            </a:lvl1pPr>
            <a:lvl2pPr marL="914400" lvl="1" indent="-342900" algn="l">
              <a:lnSpc>
                <a:spcPct val="90000"/>
              </a:lnSpc>
              <a:spcBef>
                <a:spcPts val="500"/>
              </a:spcBef>
              <a:spcAft>
                <a:spcPct val="0"/>
              </a:spcAft>
              <a:buClr>
                <a:schemeClr val="dk1"/>
              </a:buClr>
              <a:buSzPts val="1800"/>
              <a:buChar char="•"/>
              <a:defRPr/>
            </a:lvl2pPr>
            <a:lvl3pPr marL="1371600" lvl="2" indent="-342900" algn="l">
              <a:lnSpc>
                <a:spcPct val="90000"/>
              </a:lnSpc>
              <a:spcBef>
                <a:spcPts val="500"/>
              </a:spcBef>
              <a:spcAft>
                <a:spcPct val="0"/>
              </a:spcAft>
              <a:buClr>
                <a:schemeClr val="dk1"/>
              </a:buClr>
              <a:buSzPts val="1800"/>
              <a:buChar char="•"/>
              <a:defRPr/>
            </a:lvl3pPr>
            <a:lvl4pPr marL="1828800" lvl="3" indent="-342900" algn="l">
              <a:lnSpc>
                <a:spcPct val="90000"/>
              </a:lnSpc>
              <a:spcBef>
                <a:spcPts val="500"/>
              </a:spcBef>
              <a:spcAft>
                <a:spcPct val="0"/>
              </a:spcAft>
              <a:buClr>
                <a:schemeClr val="dk1"/>
              </a:buClr>
              <a:buSzPts val="1800"/>
              <a:buChar char="•"/>
              <a:defRPr/>
            </a:lvl4pPr>
            <a:lvl5pPr marL="2286000" lvl="4" indent="-342900" algn="l">
              <a:lnSpc>
                <a:spcPct val="90000"/>
              </a:lnSpc>
              <a:spcBef>
                <a:spcPts val="500"/>
              </a:spcBef>
              <a:spcAft>
                <a:spcPct val="0"/>
              </a:spcAft>
              <a:buClr>
                <a:schemeClr val="dk1"/>
              </a:buClr>
              <a:buSzPts val="1800"/>
              <a:buChar char="•"/>
              <a:defRPr/>
            </a:lvl5pPr>
            <a:lvl6pPr marL="2743200" lvl="5" indent="-342900" algn="l">
              <a:lnSpc>
                <a:spcPct val="90000"/>
              </a:lnSpc>
              <a:spcBef>
                <a:spcPts val="5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27" name="Google Shape;127;p21"/>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ct val="0"/>
              </a:spcAft>
              <a:buClr>
                <a:schemeClr val="dk1"/>
              </a:buClr>
              <a:buSzPts val="2400"/>
              <a:buNone/>
              <a:defRPr sz="2400" b="1"/>
            </a:lvl1pPr>
            <a:lvl2pPr marL="914400" lvl="1" indent="-228600" algn="l">
              <a:lnSpc>
                <a:spcPct val="90000"/>
              </a:lnSpc>
              <a:spcBef>
                <a:spcPts val="500"/>
              </a:spcBef>
              <a:spcAft>
                <a:spcPct val="0"/>
              </a:spcAft>
              <a:buClr>
                <a:schemeClr val="dk1"/>
              </a:buClr>
              <a:buSzPts val="2000"/>
              <a:buNone/>
              <a:defRPr sz="2000" b="1"/>
            </a:lvl2pPr>
            <a:lvl3pPr marL="1371600" lvl="2" indent="-228600" algn="l">
              <a:lnSpc>
                <a:spcPct val="90000"/>
              </a:lnSpc>
              <a:spcBef>
                <a:spcPts val="500"/>
              </a:spcBef>
              <a:spcAft>
                <a:spcPct val="0"/>
              </a:spcAft>
              <a:buClr>
                <a:schemeClr val="dk1"/>
              </a:buClr>
              <a:buSzPts val="1800"/>
              <a:buNone/>
              <a:defRPr sz="1800" b="1"/>
            </a:lvl3pPr>
            <a:lvl4pPr marL="1828800" lvl="3" indent="-228600" algn="l">
              <a:lnSpc>
                <a:spcPct val="90000"/>
              </a:lnSpc>
              <a:spcBef>
                <a:spcPts val="500"/>
              </a:spcBef>
              <a:spcAft>
                <a:spcPct val="0"/>
              </a:spcAft>
              <a:buClr>
                <a:schemeClr val="dk1"/>
              </a:buClr>
              <a:buSzPts val="1600"/>
              <a:buNone/>
              <a:defRPr sz="1600" b="1"/>
            </a:lvl4pPr>
            <a:lvl5pPr marL="2286000" lvl="4" indent="-228600" algn="l">
              <a:lnSpc>
                <a:spcPct val="90000"/>
              </a:lnSpc>
              <a:spcBef>
                <a:spcPts val="500"/>
              </a:spcBef>
              <a:spcAft>
                <a:spcPct val="0"/>
              </a:spcAft>
              <a:buClr>
                <a:schemeClr val="dk1"/>
              </a:buClr>
              <a:buSzPts val="1600"/>
              <a:buNone/>
              <a:defRPr sz="1600" b="1"/>
            </a:lvl5pPr>
            <a:lvl6pPr marL="2743200" lvl="5" indent="-228600" algn="l">
              <a:lnSpc>
                <a:spcPct val="90000"/>
              </a:lnSpc>
              <a:spcBef>
                <a:spcPts val="500"/>
              </a:spcBef>
              <a:spcAft>
                <a:spcPct val="0"/>
              </a:spcAft>
              <a:buClr>
                <a:schemeClr val="dk1"/>
              </a:buClr>
              <a:buSzPts val="1600"/>
              <a:buNone/>
              <a:defRPr sz="1600" b="1"/>
            </a:lvl6pPr>
            <a:lvl7pPr marL="3200400" lvl="6" indent="-228600" algn="l">
              <a:lnSpc>
                <a:spcPct val="90000"/>
              </a:lnSpc>
              <a:spcBef>
                <a:spcPts val="500"/>
              </a:spcBef>
              <a:spcAft>
                <a:spcPct val="0"/>
              </a:spcAft>
              <a:buClr>
                <a:schemeClr val="dk1"/>
              </a:buClr>
              <a:buSzPts val="1600"/>
              <a:buNone/>
              <a:defRPr sz="1600" b="1"/>
            </a:lvl7pPr>
            <a:lvl8pPr marL="3657600" lvl="7" indent="-228600" algn="l">
              <a:lnSpc>
                <a:spcPct val="90000"/>
              </a:lnSpc>
              <a:spcBef>
                <a:spcPts val="500"/>
              </a:spcBef>
              <a:spcAft>
                <a:spcPct val="0"/>
              </a:spcAft>
              <a:buClr>
                <a:schemeClr val="dk1"/>
              </a:buClr>
              <a:buSzPts val="1600"/>
              <a:buNone/>
              <a:defRPr sz="1600" b="1"/>
            </a:lvl8pPr>
            <a:lvl9pPr marL="4114800" lvl="8" indent="-228600" algn="l">
              <a:lnSpc>
                <a:spcPct val="90000"/>
              </a:lnSpc>
              <a:spcBef>
                <a:spcPts val="500"/>
              </a:spcBef>
              <a:spcAft>
                <a:spcPct val="0"/>
              </a:spcAft>
              <a:buClr>
                <a:schemeClr val="dk1"/>
              </a:buClr>
              <a:buSzPts val="1600"/>
              <a:buNone/>
              <a:defRPr sz="1600" b="1"/>
            </a:lvl9pPr>
          </a:lstStyle>
          <a:p>
            <a:endParaRPr/>
          </a:p>
        </p:txBody>
      </p:sp>
      <p:sp>
        <p:nvSpPr>
          <p:cNvPr id="128" name="Google Shape;128;p21"/>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ct val="0"/>
              </a:spcAft>
              <a:buClr>
                <a:schemeClr val="dk1"/>
              </a:buClr>
              <a:buSzPts val="1800"/>
              <a:buChar char="•"/>
              <a:defRPr/>
            </a:lvl1pPr>
            <a:lvl2pPr marL="914400" lvl="1" indent="-342900" algn="l">
              <a:lnSpc>
                <a:spcPct val="90000"/>
              </a:lnSpc>
              <a:spcBef>
                <a:spcPts val="500"/>
              </a:spcBef>
              <a:spcAft>
                <a:spcPct val="0"/>
              </a:spcAft>
              <a:buClr>
                <a:schemeClr val="dk1"/>
              </a:buClr>
              <a:buSzPts val="1800"/>
              <a:buChar char="•"/>
              <a:defRPr/>
            </a:lvl2pPr>
            <a:lvl3pPr marL="1371600" lvl="2" indent="-342900" algn="l">
              <a:lnSpc>
                <a:spcPct val="90000"/>
              </a:lnSpc>
              <a:spcBef>
                <a:spcPts val="500"/>
              </a:spcBef>
              <a:spcAft>
                <a:spcPct val="0"/>
              </a:spcAft>
              <a:buClr>
                <a:schemeClr val="dk1"/>
              </a:buClr>
              <a:buSzPts val="1800"/>
              <a:buChar char="•"/>
              <a:defRPr/>
            </a:lvl3pPr>
            <a:lvl4pPr marL="1828800" lvl="3" indent="-342900" algn="l">
              <a:lnSpc>
                <a:spcPct val="90000"/>
              </a:lnSpc>
              <a:spcBef>
                <a:spcPts val="500"/>
              </a:spcBef>
              <a:spcAft>
                <a:spcPct val="0"/>
              </a:spcAft>
              <a:buClr>
                <a:schemeClr val="dk1"/>
              </a:buClr>
              <a:buSzPts val="1800"/>
              <a:buChar char="•"/>
              <a:defRPr/>
            </a:lvl4pPr>
            <a:lvl5pPr marL="2286000" lvl="4" indent="-342900" algn="l">
              <a:lnSpc>
                <a:spcPct val="90000"/>
              </a:lnSpc>
              <a:spcBef>
                <a:spcPts val="500"/>
              </a:spcBef>
              <a:spcAft>
                <a:spcPct val="0"/>
              </a:spcAft>
              <a:buClr>
                <a:schemeClr val="dk1"/>
              </a:buClr>
              <a:buSzPts val="1800"/>
              <a:buChar char="•"/>
              <a:defRPr/>
            </a:lvl5pPr>
            <a:lvl6pPr marL="2743200" lvl="5" indent="-342900" algn="l">
              <a:lnSpc>
                <a:spcPct val="90000"/>
              </a:lnSpc>
              <a:spcBef>
                <a:spcPts val="5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29" name="Google Shape;129;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30" name="Google Shape;130;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31" name="Google Shape;131;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US"/>
              <a:t>‹Nr.›</a:t>
            </a:fld>
            <a:endParaRPr/>
          </a:p>
        </p:txBody>
      </p:sp>
      <p:sp>
        <p:nvSpPr>
          <p:cNvPr id="132" name="Google Shape;132;p21"/>
          <p:cNvSpPr/>
          <p:nvPr/>
        </p:nvSpPr>
        <p:spPr>
          <a:xfrm>
            <a:off x="0" y="4323810"/>
            <a:ext cx="1744652" cy="778589"/>
          </a:xfrm>
          <a:custGeom>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133" name="Google Shape;133;p21"/>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ct val="0"/>
              </a:spcBef>
              <a:spcAft>
                <a:spcPct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‹Nr.›</a:t>
            </a:fld>
            <a:r>
              <a:rPr lang="en-US" sz="1500">
                <a:solidFill>
                  <a:schemeClr val="lt1"/>
                </a:solidFill>
                <a:latin typeface="Calibri"/>
                <a:ea typeface="Calibri"/>
                <a:cs typeface="Calibri"/>
                <a:sym typeface="Calibri"/>
              </a:rPr>
              <a:t>-</a:t>
            </a:r>
            <a:endParaRPr/>
          </a:p>
        </p:txBody>
      </p:sp>
    </p:spTree>
  </p:cSld>
  <p:clrMapOvr>
    <a:masterClrMapping/>
  </p:clrMapOvr>
  <p:transition/>
  <p:timing/>
</p:sldLayout>
</file>

<file path=ppt/slideLayouts/slideLayout3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Nur Titel" type="titleOnly">
  <p:cSld name="TITLE_ONLY">
    <p:spTree>
      <p:nvGrpSpPr>
        <p:cNvPr id="1" name="Shape 134"/>
        <p:cNvGrpSpPr/>
        <p:nvPr/>
      </p:nvGrpSpPr>
      <p:grpSpPr>
        <a:xfrm>
          <a:off x="0" y="0"/>
          <a:ext cx="0" cy="0"/>
        </a:xfrm>
      </p:grpSpPr>
      <p:sp>
        <p:nvSpPr>
          <p:cNvPr id="135" name="Google Shape;135;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ct val="0"/>
              </a:spcBef>
              <a:spcAft>
                <a:spcPct val="0"/>
              </a:spcAft>
              <a:buClr>
                <a:schemeClr val="dk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136" name="Google Shape;136;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37" name="Google Shape;137;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38" name="Google Shape;138;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US"/>
              <a:t>‹Nr.›</a:t>
            </a:fld>
            <a:endParaRPr/>
          </a:p>
        </p:txBody>
      </p:sp>
      <p:sp>
        <p:nvSpPr>
          <p:cNvPr id="139" name="Google Shape;139;p22"/>
          <p:cNvSpPr/>
          <p:nvPr/>
        </p:nvSpPr>
        <p:spPr>
          <a:xfrm>
            <a:off x="0" y="4323810"/>
            <a:ext cx="1744652" cy="778589"/>
          </a:xfrm>
          <a:custGeom>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140" name="Google Shape;140;p22"/>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ct val="0"/>
              </a:spcBef>
              <a:spcAft>
                <a:spcPct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‹Nr.›</a:t>
            </a:fld>
            <a:r>
              <a:rPr lang="en-US" sz="1500">
                <a:solidFill>
                  <a:schemeClr val="lt1"/>
                </a:solidFill>
                <a:latin typeface="Calibri"/>
                <a:ea typeface="Calibri"/>
                <a:cs typeface="Calibri"/>
                <a:sym typeface="Calibri"/>
              </a:rPr>
              <a:t>-</a:t>
            </a:r>
            <a:endParaRPr/>
          </a:p>
        </p:txBody>
      </p:sp>
    </p:spTree>
  </p:cSld>
  <p:clrMapOvr>
    <a:masterClrMapping/>
  </p:clrMapOvr>
  <p:transition/>
  <p:timing/>
</p:sldLayout>
</file>

<file path=ppt/slideLayouts/slideLayout3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Bild mit Überschrift" type="picTx">
  <p:cSld name="PICTURE_WITH_CAPTION_TEXT">
    <p:spTree>
      <p:nvGrpSpPr>
        <p:cNvPr id="1" name="Shape 141"/>
        <p:cNvGrpSpPr/>
        <p:nvPr/>
      </p:nvGrpSpPr>
      <p:grpSpPr>
        <a:xfrm>
          <a:off x="0" y="0"/>
          <a:ext cx="0" cy="0"/>
        </a:xfrm>
      </p:grpSpPr>
      <p:sp>
        <p:nvSpPr>
          <p:cNvPr id="142" name="Google Shape;142;p2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ct val="0"/>
              </a:spcBef>
              <a:spcAft>
                <a:spcPct val="0"/>
              </a:spcAft>
              <a:buClr>
                <a:schemeClr val="dk1"/>
              </a:buClr>
              <a:buSzPts val="3200"/>
              <a:buFont typeface="Calibri"/>
              <a:buNone/>
              <a:defRPr sz="3200"/>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143" name="Google Shape;143;p23"/>
          <p:cNvSpPr>
            <a:spLocks noGrp="1"/>
          </p:cNvSpPr>
          <p:nvPr>
            <p:ph type="pic" idx="2"/>
          </p:nvPr>
        </p:nvSpPr>
        <p:spPr>
          <a:xfrm>
            <a:off x="5183188" y="987425"/>
            <a:ext cx="6172200" cy="4873625"/>
          </a:xfrm>
          <a:prstGeom prst="rect">
            <a:avLst/>
          </a:prstGeom>
          <a:noFill/>
          <a:ln>
            <a:noFill/>
          </a:ln>
        </p:spPr>
        <p:txBody>
          <a:bodyPr/>
          <a:lstStyle/>
          <a:p/>
        </p:txBody>
      </p:sp>
      <p:sp>
        <p:nvSpPr>
          <p:cNvPr id="144" name="Google Shape;144;p23"/>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ct val="0"/>
              </a:spcAft>
              <a:buClr>
                <a:schemeClr val="dk1"/>
              </a:buClr>
              <a:buSzPts val="1600"/>
              <a:buNone/>
              <a:defRPr sz="1600"/>
            </a:lvl1pPr>
            <a:lvl2pPr marL="914400" lvl="1" indent="-228600" algn="l">
              <a:lnSpc>
                <a:spcPct val="90000"/>
              </a:lnSpc>
              <a:spcBef>
                <a:spcPts val="500"/>
              </a:spcBef>
              <a:spcAft>
                <a:spcPct val="0"/>
              </a:spcAft>
              <a:buClr>
                <a:schemeClr val="dk1"/>
              </a:buClr>
              <a:buSzPts val="1400"/>
              <a:buNone/>
              <a:defRPr sz="1400"/>
            </a:lvl2pPr>
            <a:lvl3pPr marL="1371600" lvl="2" indent="-228600" algn="l">
              <a:lnSpc>
                <a:spcPct val="90000"/>
              </a:lnSpc>
              <a:spcBef>
                <a:spcPts val="500"/>
              </a:spcBef>
              <a:spcAft>
                <a:spcPct val="0"/>
              </a:spcAft>
              <a:buClr>
                <a:schemeClr val="dk1"/>
              </a:buClr>
              <a:buSzPts val="1200"/>
              <a:buNone/>
              <a:defRPr sz="1200"/>
            </a:lvl3pPr>
            <a:lvl4pPr marL="1828800" lvl="3" indent="-228600" algn="l">
              <a:lnSpc>
                <a:spcPct val="90000"/>
              </a:lnSpc>
              <a:spcBef>
                <a:spcPts val="500"/>
              </a:spcBef>
              <a:spcAft>
                <a:spcPct val="0"/>
              </a:spcAft>
              <a:buClr>
                <a:schemeClr val="dk1"/>
              </a:buClr>
              <a:buSzPts val="1000"/>
              <a:buNone/>
              <a:defRPr sz="1000"/>
            </a:lvl4pPr>
            <a:lvl5pPr marL="2286000" lvl="4" indent="-228600" algn="l">
              <a:lnSpc>
                <a:spcPct val="90000"/>
              </a:lnSpc>
              <a:spcBef>
                <a:spcPts val="500"/>
              </a:spcBef>
              <a:spcAft>
                <a:spcPct val="0"/>
              </a:spcAft>
              <a:buClr>
                <a:schemeClr val="dk1"/>
              </a:buClr>
              <a:buSzPts val="1000"/>
              <a:buNone/>
              <a:defRPr sz="1000"/>
            </a:lvl5pPr>
            <a:lvl6pPr marL="2743200" lvl="5" indent="-228600" algn="l">
              <a:lnSpc>
                <a:spcPct val="90000"/>
              </a:lnSpc>
              <a:spcBef>
                <a:spcPts val="500"/>
              </a:spcBef>
              <a:spcAft>
                <a:spcPct val="0"/>
              </a:spcAft>
              <a:buClr>
                <a:schemeClr val="dk1"/>
              </a:buClr>
              <a:buSzPts val="1000"/>
              <a:buNone/>
              <a:defRPr sz="1000"/>
            </a:lvl6pPr>
            <a:lvl7pPr marL="3200400" lvl="6" indent="-228600" algn="l">
              <a:lnSpc>
                <a:spcPct val="90000"/>
              </a:lnSpc>
              <a:spcBef>
                <a:spcPts val="500"/>
              </a:spcBef>
              <a:spcAft>
                <a:spcPct val="0"/>
              </a:spcAft>
              <a:buClr>
                <a:schemeClr val="dk1"/>
              </a:buClr>
              <a:buSzPts val="1000"/>
              <a:buNone/>
              <a:defRPr sz="1000"/>
            </a:lvl7pPr>
            <a:lvl8pPr marL="3657600" lvl="7" indent="-228600" algn="l">
              <a:lnSpc>
                <a:spcPct val="90000"/>
              </a:lnSpc>
              <a:spcBef>
                <a:spcPts val="500"/>
              </a:spcBef>
              <a:spcAft>
                <a:spcPct val="0"/>
              </a:spcAft>
              <a:buClr>
                <a:schemeClr val="dk1"/>
              </a:buClr>
              <a:buSzPts val="1000"/>
              <a:buNone/>
              <a:defRPr sz="1000"/>
            </a:lvl8pPr>
            <a:lvl9pPr marL="4114800" lvl="8" indent="-228600" algn="l">
              <a:lnSpc>
                <a:spcPct val="90000"/>
              </a:lnSpc>
              <a:spcBef>
                <a:spcPts val="500"/>
              </a:spcBef>
              <a:spcAft>
                <a:spcPct val="0"/>
              </a:spcAft>
              <a:buClr>
                <a:schemeClr val="dk1"/>
              </a:buClr>
              <a:buSzPts val="1000"/>
              <a:buNone/>
              <a:defRPr sz="1000"/>
            </a:lvl9pPr>
          </a:lstStyle>
          <a:p>
            <a:endParaRPr/>
          </a:p>
        </p:txBody>
      </p:sp>
      <p:sp>
        <p:nvSpPr>
          <p:cNvPr id="145" name="Google Shape;145;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46" name="Google Shape;146;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47" name="Google Shape;147;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US"/>
              <a:t>‹Nr.›</a:t>
            </a:fld>
            <a:endParaRPr/>
          </a:p>
        </p:txBody>
      </p:sp>
      <p:sp>
        <p:nvSpPr>
          <p:cNvPr id="148" name="Google Shape;148;p23"/>
          <p:cNvSpPr/>
          <p:nvPr/>
        </p:nvSpPr>
        <p:spPr>
          <a:xfrm>
            <a:off x="0" y="4323810"/>
            <a:ext cx="1744652" cy="778589"/>
          </a:xfrm>
          <a:custGeom>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149" name="Google Shape;149;p23"/>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ct val="0"/>
              </a:spcBef>
              <a:spcAft>
                <a:spcPct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‹Nr.›</a:t>
            </a:fld>
            <a:r>
              <a:rPr lang="en-US" sz="1500">
                <a:solidFill>
                  <a:schemeClr val="lt1"/>
                </a:solidFill>
                <a:latin typeface="Calibri"/>
                <a:ea typeface="Calibri"/>
                <a:cs typeface="Calibri"/>
                <a:sym typeface="Calibri"/>
              </a:rPr>
              <a:t>-</a:t>
            </a:r>
            <a:endParaRPr/>
          </a:p>
        </p:txBody>
      </p:sp>
    </p:spTree>
  </p:cSld>
  <p:clrMapOvr>
    <a:masterClrMapping/>
  </p:clrMapOvr>
  <p:transition/>
  <p:timing/>
</p:sldLayout>
</file>

<file path=ppt/slideLayouts/slideLayout3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Titel und vertikaler Text" type="vertTx">
  <p:cSld name="VERTICAL_TEXT">
    <p:spTree>
      <p:nvGrpSpPr>
        <p:cNvPr id="1" name="Shape 150"/>
        <p:cNvGrpSpPr/>
        <p:nvPr/>
      </p:nvGrpSpPr>
      <p:grpSpPr>
        <a:xfrm>
          <a:off x="0" y="0"/>
          <a:ext cx="0" cy="0"/>
        </a:xfrm>
      </p:grpSpPr>
      <p:sp>
        <p:nvSpPr>
          <p:cNvPr id="151" name="Google Shape;151;p2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ct val="0"/>
              </a:spcBef>
              <a:spcAft>
                <a:spcPct val="0"/>
              </a:spcAft>
              <a:buClr>
                <a:schemeClr val="dk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152" name="Google Shape;152;p24"/>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ct val="0"/>
              </a:spcAft>
              <a:buClr>
                <a:schemeClr val="dk1"/>
              </a:buClr>
              <a:buSzPts val="1800"/>
              <a:buChar char="•"/>
              <a:defRPr/>
            </a:lvl1pPr>
            <a:lvl2pPr marL="914400" lvl="1" indent="-342900" algn="l">
              <a:lnSpc>
                <a:spcPct val="90000"/>
              </a:lnSpc>
              <a:spcBef>
                <a:spcPts val="500"/>
              </a:spcBef>
              <a:spcAft>
                <a:spcPct val="0"/>
              </a:spcAft>
              <a:buClr>
                <a:schemeClr val="dk1"/>
              </a:buClr>
              <a:buSzPts val="1800"/>
              <a:buChar char="•"/>
              <a:defRPr/>
            </a:lvl2pPr>
            <a:lvl3pPr marL="1371600" lvl="2" indent="-342900" algn="l">
              <a:lnSpc>
                <a:spcPct val="90000"/>
              </a:lnSpc>
              <a:spcBef>
                <a:spcPts val="500"/>
              </a:spcBef>
              <a:spcAft>
                <a:spcPct val="0"/>
              </a:spcAft>
              <a:buClr>
                <a:schemeClr val="dk1"/>
              </a:buClr>
              <a:buSzPts val="1800"/>
              <a:buChar char="•"/>
              <a:defRPr/>
            </a:lvl3pPr>
            <a:lvl4pPr marL="1828800" lvl="3" indent="-342900" algn="l">
              <a:lnSpc>
                <a:spcPct val="90000"/>
              </a:lnSpc>
              <a:spcBef>
                <a:spcPts val="500"/>
              </a:spcBef>
              <a:spcAft>
                <a:spcPct val="0"/>
              </a:spcAft>
              <a:buClr>
                <a:schemeClr val="dk1"/>
              </a:buClr>
              <a:buSzPts val="1800"/>
              <a:buChar char="•"/>
              <a:defRPr/>
            </a:lvl4pPr>
            <a:lvl5pPr marL="2286000" lvl="4" indent="-342900" algn="l">
              <a:lnSpc>
                <a:spcPct val="90000"/>
              </a:lnSpc>
              <a:spcBef>
                <a:spcPts val="500"/>
              </a:spcBef>
              <a:spcAft>
                <a:spcPct val="0"/>
              </a:spcAft>
              <a:buClr>
                <a:schemeClr val="dk1"/>
              </a:buClr>
              <a:buSzPts val="1800"/>
              <a:buChar char="•"/>
              <a:defRPr/>
            </a:lvl5pPr>
            <a:lvl6pPr marL="2743200" lvl="5" indent="-342900" algn="l">
              <a:lnSpc>
                <a:spcPct val="90000"/>
              </a:lnSpc>
              <a:spcBef>
                <a:spcPts val="5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53" name="Google Shape;153;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54" name="Google Shape;154;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55" name="Google Shape;155;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US"/>
              <a:t>‹Nr.›</a:t>
            </a:fld>
            <a:endParaRPr/>
          </a:p>
        </p:txBody>
      </p:sp>
      <p:sp>
        <p:nvSpPr>
          <p:cNvPr id="156" name="Google Shape;156;p24"/>
          <p:cNvSpPr/>
          <p:nvPr/>
        </p:nvSpPr>
        <p:spPr>
          <a:xfrm>
            <a:off x="0" y="4323810"/>
            <a:ext cx="1744652" cy="778589"/>
          </a:xfrm>
          <a:custGeom>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157" name="Google Shape;157;p24"/>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ct val="0"/>
              </a:spcBef>
              <a:spcAft>
                <a:spcPct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‹Nr.›</a:t>
            </a:fld>
            <a:r>
              <a:rPr lang="en-US" sz="1500">
                <a:solidFill>
                  <a:schemeClr val="lt1"/>
                </a:solidFill>
                <a:latin typeface="Calibri"/>
                <a:ea typeface="Calibri"/>
                <a:cs typeface="Calibri"/>
                <a:sym typeface="Calibri"/>
              </a:rPr>
              <a:t>-</a:t>
            </a:r>
            <a:endParaRPr/>
          </a:p>
        </p:txBody>
      </p:sp>
    </p:spTree>
  </p:cSld>
  <p:clrMapOvr>
    <a:masterClrMapping/>
  </p:clrMapOvr>
  <p:transition/>
  <p:timing/>
</p:sldLayout>
</file>

<file path=ppt/slideLayouts/slideLayout3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Vertikaler Titel und Text" type="vertTitleAndTx">
  <p:cSld name="VERTICAL_TITLE_AND_VERTICAL_TEXT">
    <p:spTree>
      <p:nvGrpSpPr>
        <p:cNvPr id="1" name="Shape 158"/>
        <p:cNvGrpSpPr/>
        <p:nvPr/>
      </p:nvGrpSpPr>
      <p:grpSpPr>
        <a:xfrm>
          <a:off x="0" y="0"/>
          <a:ext cx="0" cy="0"/>
        </a:xfrm>
      </p:grpSpPr>
      <p:sp>
        <p:nvSpPr>
          <p:cNvPr id="159" name="Google Shape;159;p25"/>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ct val="0"/>
              </a:spcBef>
              <a:spcAft>
                <a:spcPct val="0"/>
              </a:spcAft>
              <a:buClr>
                <a:schemeClr val="dk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160" name="Google Shape;160;p25"/>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ct val="0"/>
              </a:spcAft>
              <a:buClr>
                <a:schemeClr val="dk1"/>
              </a:buClr>
              <a:buSzPts val="1800"/>
              <a:buChar char="•"/>
              <a:defRPr/>
            </a:lvl1pPr>
            <a:lvl2pPr marL="914400" lvl="1" indent="-342900" algn="l">
              <a:lnSpc>
                <a:spcPct val="90000"/>
              </a:lnSpc>
              <a:spcBef>
                <a:spcPts val="500"/>
              </a:spcBef>
              <a:spcAft>
                <a:spcPct val="0"/>
              </a:spcAft>
              <a:buClr>
                <a:schemeClr val="dk1"/>
              </a:buClr>
              <a:buSzPts val="1800"/>
              <a:buChar char="•"/>
              <a:defRPr/>
            </a:lvl2pPr>
            <a:lvl3pPr marL="1371600" lvl="2" indent="-342900" algn="l">
              <a:lnSpc>
                <a:spcPct val="90000"/>
              </a:lnSpc>
              <a:spcBef>
                <a:spcPts val="500"/>
              </a:spcBef>
              <a:spcAft>
                <a:spcPct val="0"/>
              </a:spcAft>
              <a:buClr>
                <a:schemeClr val="dk1"/>
              </a:buClr>
              <a:buSzPts val="1800"/>
              <a:buChar char="•"/>
              <a:defRPr/>
            </a:lvl3pPr>
            <a:lvl4pPr marL="1828800" lvl="3" indent="-342900" algn="l">
              <a:lnSpc>
                <a:spcPct val="90000"/>
              </a:lnSpc>
              <a:spcBef>
                <a:spcPts val="500"/>
              </a:spcBef>
              <a:spcAft>
                <a:spcPct val="0"/>
              </a:spcAft>
              <a:buClr>
                <a:schemeClr val="dk1"/>
              </a:buClr>
              <a:buSzPts val="1800"/>
              <a:buChar char="•"/>
              <a:defRPr/>
            </a:lvl4pPr>
            <a:lvl5pPr marL="2286000" lvl="4" indent="-342900" algn="l">
              <a:lnSpc>
                <a:spcPct val="90000"/>
              </a:lnSpc>
              <a:spcBef>
                <a:spcPts val="500"/>
              </a:spcBef>
              <a:spcAft>
                <a:spcPct val="0"/>
              </a:spcAft>
              <a:buClr>
                <a:schemeClr val="dk1"/>
              </a:buClr>
              <a:buSzPts val="1800"/>
              <a:buChar char="•"/>
              <a:defRPr/>
            </a:lvl5pPr>
            <a:lvl6pPr marL="2743200" lvl="5" indent="-342900" algn="l">
              <a:lnSpc>
                <a:spcPct val="90000"/>
              </a:lnSpc>
              <a:spcBef>
                <a:spcPts val="5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61" name="Google Shape;161;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62" name="Google Shape;162;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63" name="Google Shape;163;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US"/>
              <a:t>‹Nr.›</a:t>
            </a:fld>
            <a:endParaRPr/>
          </a:p>
        </p:txBody>
      </p:sp>
      <p:sp>
        <p:nvSpPr>
          <p:cNvPr id="164" name="Google Shape;164;p25"/>
          <p:cNvSpPr/>
          <p:nvPr/>
        </p:nvSpPr>
        <p:spPr>
          <a:xfrm>
            <a:off x="0" y="4323810"/>
            <a:ext cx="1744652" cy="778589"/>
          </a:xfrm>
          <a:custGeom>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165" name="Google Shape;165;p25"/>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ct val="0"/>
              </a:spcBef>
              <a:spcAft>
                <a:spcPct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‹Nr.›</a:t>
            </a:fld>
            <a:r>
              <a:rPr lang="en-US" sz="1500">
                <a:solidFill>
                  <a:schemeClr val="lt1"/>
                </a:solidFill>
                <a:latin typeface="Calibri"/>
                <a:ea typeface="Calibri"/>
                <a:cs typeface="Calibri"/>
                <a:sym typeface="Calibri"/>
              </a:rPr>
              <a:t>-</a:t>
            </a:r>
            <a:endParaRPr/>
          </a:p>
        </p:txBody>
      </p:sp>
    </p:spTree>
  </p:cSld>
  <p:clrMapOvr>
    <a:masterClrMapping/>
  </p:clrMapOvr>
  <p:transition/>
  <p:timing/>
</p:sldLayout>
</file>

<file path=ppt/slideLayouts/slideLayout3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userDrawn="1">
  <p:cSld name="2_Titelfolie">
    <p:spTree>
      <p:nvGrpSpPr>
        <p:cNvPr id="1" name=""/>
        <p:cNvGrpSpPr/>
        <p:nvPr/>
      </p:nvGrpSpPr>
      <p:grpSpPr>
        <a:xfrm>
          <a:off x="0" y="0"/>
          <a:ext cx="0" cy="0"/>
        </a:xfrm>
      </p:grpSpPr>
      <p:sp>
        <p:nvSpPr>
          <p:cNvPr id="39" name="Rechteck 38">
            <a:extLst>
              <a:ext uri="{FF2B5EF4-FFF2-40B4-BE49-F238E27FC236}">
                <a16:creationId xmlns:a16="http://schemas.microsoft.com/office/drawing/2014/main" id="{83A92672-EACA-4FAE-BFDB-0AC4EE7465E3}"/>
              </a:ext>
            </a:extLst>
          </p:cNvPr>
          <p:cNvSpPr/>
          <p:nvPr userDrawn="1"/>
        </p:nvSpPr>
        <p:spPr>
          <a:xfrm>
            <a:off x="9448800" y="15605"/>
            <a:ext cx="2743200" cy="605117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de-DE"/>
          </a:p>
        </p:txBody>
      </p:sp>
      <p:sp>
        <p:nvSpPr>
          <p:cNvPr id="2" name="Titel 1">
            <a:extLst>
              <a:ext uri="{FF2B5EF4-FFF2-40B4-BE49-F238E27FC236}">
                <a16:creationId xmlns:a16="http://schemas.microsoft.com/office/drawing/2014/main" id="{D5FED752-401B-48BA-8A43-BFC758FF41DE}"/>
              </a:ext>
            </a:extLst>
          </p:cNvPr>
          <p:cNvSpPr>
            <a:spLocks noGrp="1"/>
          </p:cNvSpPr>
          <p:nvPr>
            <p:ph type="ctrTitle"/>
          </p:nvPr>
        </p:nvSpPr>
        <p:spPr>
          <a:xfrm>
            <a:off x="1524000" y="1122363"/>
            <a:ext cx="7546822"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DB5F3EBC-6AE2-4E2A-B5F4-0CE03FD83047}"/>
              </a:ext>
            </a:extLst>
          </p:cNvPr>
          <p:cNvSpPr>
            <a:spLocks noGrp="1"/>
          </p:cNvSpPr>
          <p:nvPr>
            <p:ph type="subTitle" idx="1"/>
          </p:nvPr>
        </p:nvSpPr>
        <p:spPr>
          <a:xfrm>
            <a:off x="1524000" y="3602038"/>
            <a:ext cx="754682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48A17936-DD37-43CD-A8E3-2339C0533D34}"/>
              </a:ext>
            </a:extLst>
          </p:cNvPr>
          <p:cNvSpPr>
            <a:spLocks noGrp="1"/>
          </p:cNvSpPr>
          <p:nvPr>
            <p:ph type="dt" sz="half" idx="10"/>
          </p:nvPr>
        </p:nvSpPr>
        <p:spPr/>
        <p:txBody>
          <a:bodyPr/>
          <a:lstStyle/>
          <a:p>
            <a:fld id="{62BE17BA-177C-48D2-B5AC-84A013790F4E}" type="datetimeFigureOut">
              <a:rPr lang="de-DE" smtClean="0"/>
              <a:t>05.05.25</a:t>
            </a:fld>
            <a:endParaRPr lang="de-DE"/>
          </a:p>
        </p:txBody>
      </p:sp>
      <p:sp>
        <p:nvSpPr>
          <p:cNvPr id="5" name="Fußzeilenplatzhalter 4">
            <a:extLst>
              <a:ext uri="{FF2B5EF4-FFF2-40B4-BE49-F238E27FC236}">
                <a16:creationId xmlns:a16="http://schemas.microsoft.com/office/drawing/2014/main" id="{686A3327-8881-4218-B4F3-1C4D42F00A4A}"/>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65E90346-8AF9-42A3-A556-7C06D7A47872}"/>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37" name="Titel 1">
            <a:extLst>
              <a:ext uri="{FF2B5EF4-FFF2-40B4-BE49-F238E27FC236}">
                <a16:creationId xmlns:a16="http://schemas.microsoft.com/office/drawing/2014/main" id="{0AC433EA-EF30-4FEF-9C59-A7DF3C79EEAF}"/>
              </a:ext>
            </a:extLst>
          </p:cNvPr>
          <p:cNvSpPr txBox="1"/>
          <p:nvPr userDrawn="1"/>
        </p:nvSpPr>
        <p:spPr>
          <a:xfrm>
            <a:off x="9496196" y="1615915"/>
            <a:ext cx="2845177" cy="1909129"/>
          </a:xfrm>
          <a:prstGeom prst="rect">
            <a:avLst/>
          </a:prstGeom>
        </p:spPr>
        <p:txBody>
          <a:bodyPr vert="horz" lIns="91440" tIns="45720" rIns="91440" bIns="45720" rtlCol="0" anchor="ctr">
            <a:noAutofit/>
          </a:bodyPr>
          <a:lstStyle>
            <a:defPPr>
              <a:defRPr lang="de-DE"/>
            </a:defPPr>
            <a:lvl1pPr marL="0" algn="l" defTabSz="914400" rtl="0" eaLnBrk="1" latinLnBrk="0" hangingPunct="1">
              <a:lnSpc>
                <a:spcPct val="90000"/>
              </a:lnSpc>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3600" b="1"/>
              <a:t>STEM</a:t>
            </a:r>
            <a:br>
              <a:rPr lang="en-US" sz="3600" b="1"/>
            </a:br>
            <a:r>
              <a:rPr lang="en-US" sz="3600" b="1"/>
              <a:t>for inclusive schools</a:t>
            </a:r>
          </a:p>
        </p:txBody>
      </p:sp>
      <p:sp>
        <p:nvSpPr>
          <p:cNvPr id="38" name="Textplatzhalter 3">
            <a:extLst>
              <a:ext uri="{FF2B5EF4-FFF2-40B4-BE49-F238E27FC236}">
                <a16:creationId xmlns:a16="http://schemas.microsoft.com/office/drawing/2014/main" id="{10F3F08C-0F4C-4B80-A9A4-F99ADD86D21D}"/>
              </a:ext>
            </a:extLst>
          </p:cNvPr>
          <p:cNvSpPr>
            <a:spLocks noGrp="1"/>
          </p:cNvSpPr>
          <p:nvPr>
            <p:ph type="body" sz="half" idx="2" hasCustomPrompt="1"/>
          </p:nvPr>
        </p:nvSpPr>
        <p:spPr>
          <a:xfrm>
            <a:off x="9476849" y="3794379"/>
            <a:ext cx="3200400" cy="1413608"/>
          </a:xfrm>
        </p:spPr>
        <p:txBody>
          <a:bodyPr>
            <a:noAutofit/>
          </a:bodyPr>
          <a:lstStyle>
            <a:lvl1pPr marL="0" indent="0">
              <a:buNone/>
              <a:defRPr sz="1800"/>
            </a:lvl1pPr>
          </a:lstStyle>
          <a:p>
            <a:r>
              <a:rPr lang="en-US" b="1" i="1"/>
              <a:t>Reference Number:</a:t>
            </a:r>
            <a:br>
              <a:rPr lang="en-US" b="1" i="1"/>
            </a:br>
            <a:r>
              <a:rPr lang="fr-FR"/>
              <a:t>2023-1-DE02-KA220-SCH-00000000 </a:t>
            </a:r>
          </a:p>
          <a:p>
            <a:r>
              <a:rPr lang="de-DE" b="1"/>
              <a:t>Duration: </a:t>
            </a:r>
          </a:p>
          <a:p>
            <a:r>
              <a:rPr lang="de-DE"/>
              <a:t>03.09.2023 - 02.03.2026</a:t>
            </a:r>
            <a:br>
              <a:rPr lang="de-DE"/>
            </a:br>
            <a:r>
              <a:rPr lang="de-DE"/>
              <a:t>(30 months)</a:t>
            </a:r>
            <a:endParaRPr lang="de-DE" b="1"/>
          </a:p>
          <a:p>
            <a:endParaRPr lang="de-DE" b="1"/>
          </a:p>
        </p:txBody>
      </p:sp>
      <p:pic>
        <p:nvPicPr>
          <p:cNvPr id="41" name="Grafik 40">
            <a:extLst>
              <a:ext uri="{FF2B5EF4-FFF2-40B4-BE49-F238E27FC236}">
                <a16:creationId xmlns:a16="http://schemas.microsoft.com/office/drawing/2014/main" id="{A5048D36-4601-416B-A253-50708FB33E06}"/>
              </a:ext>
            </a:extLst>
          </p:cNvPr>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10093469" y="148745"/>
            <a:ext cx="1453861" cy="1284947"/>
          </a:xfrm>
          <a:prstGeom prst="rect">
            <a:avLst/>
          </a:prstGeom>
        </p:spPr>
      </p:pic>
    </p:spTree>
    <p:extLst>
      <p:ext uri="{BB962C8B-B14F-4D97-AF65-F5344CB8AC3E}">
        <p14:creationId val="2494790512"/>
      </p:ext>
    </p:extLst>
  </p:cSld>
  <p:clrMapOvr>
    <a:masterClrMapping/>
  </p:clrMapOvr>
  <p:transition/>
  <p:timing/>
</p:sldLayout>
</file>

<file path=ppt/slideLayouts/slideLayout3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1_Titelfolie">
    <p:spTree>
      <p:nvGrpSpPr>
        <p:cNvPr id="1" name=""/>
        <p:cNvGrpSpPr/>
        <p:nvPr/>
      </p:nvGrpSpPr>
      <p:grpSpPr>
        <a:xfrm>
          <a:off x="0" y="0"/>
          <a:ext cx="0" cy="0"/>
        </a:xfrm>
      </p:grpSpPr>
      <p:sp>
        <p:nvSpPr>
          <p:cNvPr id="2" name="Titel 1">
            <a:extLst>
              <a:ext uri="{FF2B5EF4-FFF2-40B4-BE49-F238E27FC236}">
                <a16:creationId xmlns:a16="http://schemas.microsoft.com/office/drawing/2014/main" id="{D5FED752-401B-48BA-8A43-BFC758FF41DE}"/>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DB5F3EBC-6AE2-4E2A-B5F4-0CE03FD8304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48A17936-DD37-43CD-A8E3-2339C0533D34}"/>
              </a:ext>
            </a:extLst>
          </p:cNvPr>
          <p:cNvSpPr>
            <a:spLocks noGrp="1"/>
          </p:cNvSpPr>
          <p:nvPr>
            <p:ph type="dt" sz="half" idx="10"/>
          </p:nvPr>
        </p:nvSpPr>
        <p:spPr/>
        <p:txBody>
          <a:bodyPr/>
          <a:lstStyle/>
          <a:p>
            <a:fld id="{62BE17BA-177C-48D2-B5AC-84A013790F4E}" type="datetimeFigureOut">
              <a:rPr lang="de-DE" smtClean="0"/>
              <a:t>05.05.25</a:t>
            </a:fld>
            <a:endParaRPr lang="de-DE"/>
          </a:p>
        </p:txBody>
      </p:sp>
      <p:sp>
        <p:nvSpPr>
          <p:cNvPr id="5" name="Fußzeilenplatzhalter 4">
            <a:extLst>
              <a:ext uri="{FF2B5EF4-FFF2-40B4-BE49-F238E27FC236}">
                <a16:creationId xmlns:a16="http://schemas.microsoft.com/office/drawing/2014/main" id="{686A3327-8881-4218-B4F3-1C4D42F00A4A}"/>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65E90346-8AF9-42A3-A556-7C06D7A47872}"/>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7" name="Freeform 6">
            <a:extLst>
              <a:ext uri="{FF2B5EF4-FFF2-40B4-BE49-F238E27FC236}">
                <a16:creationId xmlns:a16="http://schemas.microsoft.com/office/drawing/2014/main" id="{C76980BF-DC61-4247-B81D-77CFDA6C18AD}"/>
              </a:ext>
            </a:extLst>
          </p:cNvPr>
          <p:cNvSpPr/>
          <p:nvPr userDrawn="1"/>
        </p:nvSpPr>
        <p:spPr bwMode="auto">
          <a:xfrm>
            <a:off x="0" y="4323810"/>
            <a:ext cx="1744652" cy="778589"/>
          </a:xfrm>
          <a:custGeom>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feld 7">
            <a:extLst>
              <a:ext uri="{FF2B5EF4-FFF2-40B4-BE49-F238E27FC236}">
                <a16:creationId xmlns:a16="http://schemas.microsoft.com/office/drawing/2014/main" id="{676A8F74-35DF-46EA-A8BF-4F4C01C7E1BC}"/>
              </a:ext>
            </a:extLst>
          </p:cNvPr>
          <p:cNvSpPr txBox="1"/>
          <p:nvPr userDrawn="1"/>
        </p:nvSpPr>
        <p:spPr>
          <a:xfrm>
            <a:off x="498037" y="4551521"/>
            <a:ext cx="748578" cy="323165"/>
          </a:xfrm>
          <a:prstGeom prst="rect">
            <a:avLst/>
          </a:prstGeom>
          <a:noFill/>
        </p:spPr>
        <p:txBody>
          <a:bodyPr wrap="square" rtlCol="0">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1500">
                <a:solidFill>
                  <a:schemeClr val="bg1"/>
                </a:solidFill>
              </a:rPr>
              <a:t>-</a:t>
            </a:r>
            <a:fld id="{E6851536-B189-49A9-9625-50F3780754C5}" type="slidenum">
              <a:rPr lang="de-DE" sz="1500" smtClean="0">
                <a:solidFill>
                  <a:schemeClr val="bg1"/>
                </a:solidFill>
              </a:rPr>
              <a:t>‹Nr.›</a:t>
            </a:fld>
            <a:r>
              <a:rPr lang="de-DE" sz="1500">
                <a:solidFill>
                  <a:schemeClr val="bg1"/>
                </a:solidFill>
              </a:rPr>
              <a:t>-</a:t>
            </a:r>
          </a:p>
        </p:txBody>
      </p:sp>
    </p:spTree>
    <p:extLst>
      <p:ext uri="{BB962C8B-B14F-4D97-AF65-F5344CB8AC3E}">
        <p14:creationId val="3256187694"/>
      </p:ext>
    </p:extLst>
  </p:cSld>
  <p:clrMapOvr>
    <a:masterClrMapping/>
  </p:clrMapOvr>
  <p:transition/>
  <p:timing/>
</p:sldLayout>
</file>

<file path=ppt/slideLayouts/slideLayout3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Titelfolie">
    <p:spTree>
      <p:nvGrpSpPr>
        <p:cNvPr id="1" name=""/>
        <p:cNvGrpSpPr/>
        <p:nvPr/>
      </p:nvGrpSpPr>
      <p:grpSpPr>
        <a:xfrm>
          <a:off x="0" y="0"/>
          <a:ext cx="0" cy="0"/>
        </a:xfrm>
      </p:grpSpPr>
      <p:sp>
        <p:nvSpPr>
          <p:cNvPr id="2" name="Titel 1">
            <a:extLst>
              <a:ext uri="{FF2B5EF4-FFF2-40B4-BE49-F238E27FC236}">
                <a16:creationId xmlns:a16="http://schemas.microsoft.com/office/drawing/2014/main" id="{D5FED752-401B-48BA-8A43-BFC758FF41DE}"/>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DB5F3EBC-6AE2-4E2A-B5F4-0CE03FD8304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48A17936-DD37-43CD-A8E3-2339C0533D34}"/>
              </a:ext>
            </a:extLst>
          </p:cNvPr>
          <p:cNvSpPr>
            <a:spLocks noGrp="1"/>
          </p:cNvSpPr>
          <p:nvPr>
            <p:ph type="dt" sz="half" idx="10"/>
          </p:nvPr>
        </p:nvSpPr>
        <p:spPr/>
        <p:txBody>
          <a:bodyPr/>
          <a:lstStyle/>
          <a:p>
            <a:fld id="{62BE17BA-177C-48D2-B5AC-84A013790F4E}" type="datetimeFigureOut">
              <a:rPr lang="de-DE" smtClean="0"/>
              <a:t>05.05.25</a:t>
            </a:fld>
            <a:endParaRPr lang="de-DE"/>
          </a:p>
        </p:txBody>
      </p:sp>
      <p:sp>
        <p:nvSpPr>
          <p:cNvPr id="5" name="Fußzeilenplatzhalter 4">
            <a:extLst>
              <a:ext uri="{FF2B5EF4-FFF2-40B4-BE49-F238E27FC236}">
                <a16:creationId xmlns:a16="http://schemas.microsoft.com/office/drawing/2014/main" id="{686A3327-8881-4218-B4F3-1C4D42F00A4A}"/>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65E90346-8AF9-42A3-A556-7C06D7A47872}"/>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7" name="Freeform 6">
            <a:extLst>
              <a:ext uri="{FF2B5EF4-FFF2-40B4-BE49-F238E27FC236}">
                <a16:creationId xmlns:a16="http://schemas.microsoft.com/office/drawing/2014/main" id="{28658800-80D6-4E35-9F3A-DF3E0057F9E8}"/>
              </a:ext>
            </a:extLst>
          </p:cNvPr>
          <p:cNvSpPr/>
          <p:nvPr userDrawn="1"/>
        </p:nvSpPr>
        <p:spPr bwMode="auto">
          <a:xfrm>
            <a:off x="0" y="4323810"/>
            <a:ext cx="1744652" cy="778589"/>
          </a:xfrm>
          <a:custGeom>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feld 7">
            <a:extLst>
              <a:ext uri="{FF2B5EF4-FFF2-40B4-BE49-F238E27FC236}">
                <a16:creationId xmlns:a16="http://schemas.microsoft.com/office/drawing/2014/main" id="{7287E79F-9986-46CB-8751-80DFE4635615}"/>
              </a:ext>
            </a:extLst>
          </p:cNvPr>
          <p:cNvSpPr txBox="1"/>
          <p:nvPr userDrawn="1"/>
        </p:nvSpPr>
        <p:spPr>
          <a:xfrm>
            <a:off x="498037" y="4551521"/>
            <a:ext cx="748578" cy="323165"/>
          </a:xfrm>
          <a:prstGeom prst="rect">
            <a:avLst/>
          </a:prstGeom>
          <a:noFill/>
        </p:spPr>
        <p:txBody>
          <a:bodyPr wrap="square" rtlCol="0">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1500">
                <a:solidFill>
                  <a:schemeClr val="bg1"/>
                </a:solidFill>
              </a:rPr>
              <a:t>-</a:t>
            </a:r>
            <a:fld id="{E6851536-B189-49A9-9625-50F3780754C5}" type="slidenum">
              <a:rPr lang="de-DE" sz="1500" smtClean="0">
                <a:solidFill>
                  <a:schemeClr val="bg1"/>
                </a:solidFill>
              </a:rPr>
              <a:t>‹Nr.›</a:t>
            </a:fld>
            <a:r>
              <a:rPr lang="de-DE" sz="1500">
                <a:solidFill>
                  <a:schemeClr val="bg1"/>
                </a:solidFill>
              </a:rPr>
              <a:t>-</a:t>
            </a:r>
          </a:p>
        </p:txBody>
      </p:sp>
    </p:spTree>
    <p:extLst>
      <p:ext uri="{BB962C8B-B14F-4D97-AF65-F5344CB8AC3E}">
        <p14:creationId val="4235994015"/>
      </p:ext>
    </p:extLst>
  </p:cSld>
  <p:clrMapOvr>
    <a:masterClrMapping/>
  </p:clrMapOvr>
  <p:transition/>
  <p:timing/>
</p:sldLayout>
</file>

<file path=ppt/slideLayouts/slideLayout3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Titel und Inhalt">
    <p:spTree>
      <p:nvGrpSpPr>
        <p:cNvPr id="1" name=""/>
        <p:cNvGrpSpPr/>
        <p:nvPr/>
      </p:nvGrpSpPr>
      <p:grpSpPr>
        <a:xfrm>
          <a:off x="0" y="0"/>
          <a:ext cx="0" cy="0"/>
        </a:xfrm>
      </p:grpSpPr>
      <p:sp>
        <p:nvSpPr>
          <p:cNvPr id="2" name="Titel 1">
            <a:extLst>
              <a:ext uri="{FF2B5EF4-FFF2-40B4-BE49-F238E27FC236}">
                <a16:creationId xmlns:a16="http://schemas.microsoft.com/office/drawing/2014/main" id="{C0F337D7-7A79-4B01-86A7-5E900A73171C}"/>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94DE445A-24B0-4BB6-8E99-FEA84BB63738}"/>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630844B8-14D0-46EB-8A0C-5921E63CECA4}"/>
              </a:ext>
            </a:extLst>
          </p:cNvPr>
          <p:cNvSpPr>
            <a:spLocks noGrp="1"/>
          </p:cNvSpPr>
          <p:nvPr>
            <p:ph type="dt" sz="half" idx="10"/>
          </p:nvPr>
        </p:nvSpPr>
        <p:spPr/>
        <p:txBody>
          <a:bodyPr/>
          <a:lstStyle/>
          <a:p>
            <a:fld id="{62BE17BA-177C-48D2-B5AC-84A013790F4E}" type="datetimeFigureOut">
              <a:rPr lang="de-DE" smtClean="0"/>
              <a:t>05.05.25</a:t>
            </a:fld>
            <a:endParaRPr lang="de-DE"/>
          </a:p>
        </p:txBody>
      </p:sp>
      <p:sp>
        <p:nvSpPr>
          <p:cNvPr id="5" name="Fußzeilenplatzhalter 4">
            <a:extLst>
              <a:ext uri="{FF2B5EF4-FFF2-40B4-BE49-F238E27FC236}">
                <a16:creationId xmlns:a16="http://schemas.microsoft.com/office/drawing/2014/main" id="{4498B0C7-F072-4036-8AEE-5B0E4B616F0F}"/>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55A5F5FE-8333-4384-A3B3-A9C93E43AD02}"/>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7" name="Freeform 6">
            <a:extLst>
              <a:ext uri="{FF2B5EF4-FFF2-40B4-BE49-F238E27FC236}">
                <a16:creationId xmlns:a16="http://schemas.microsoft.com/office/drawing/2014/main" id="{F7C3FF1E-9DD0-4C84-870D-029BFC5D5DD6}"/>
              </a:ext>
            </a:extLst>
          </p:cNvPr>
          <p:cNvSpPr/>
          <p:nvPr userDrawn="1"/>
        </p:nvSpPr>
        <p:spPr bwMode="auto">
          <a:xfrm>
            <a:off x="0" y="4323810"/>
            <a:ext cx="1744652" cy="778589"/>
          </a:xfrm>
          <a:custGeom>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feld 7">
            <a:extLst>
              <a:ext uri="{FF2B5EF4-FFF2-40B4-BE49-F238E27FC236}">
                <a16:creationId xmlns:a16="http://schemas.microsoft.com/office/drawing/2014/main" id="{13BFB9B4-D9C7-47D9-A125-DA36A4393CCB}"/>
              </a:ext>
            </a:extLst>
          </p:cNvPr>
          <p:cNvSpPr txBox="1"/>
          <p:nvPr userDrawn="1"/>
        </p:nvSpPr>
        <p:spPr>
          <a:xfrm>
            <a:off x="498037" y="4551521"/>
            <a:ext cx="748578" cy="323165"/>
          </a:xfrm>
          <a:prstGeom prst="rect">
            <a:avLst/>
          </a:prstGeom>
          <a:noFill/>
        </p:spPr>
        <p:txBody>
          <a:bodyPr wrap="square" rtlCol="0">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1500">
                <a:solidFill>
                  <a:schemeClr val="bg1"/>
                </a:solidFill>
              </a:rPr>
              <a:t>-</a:t>
            </a:r>
            <a:fld id="{E6851536-B189-49A9-9625-50F3780754C5}" type="slidenum">
              <a:rPr lang="de-DE" sz="1500" smtClean="0">
                <a:solidFill>
                  <a:schemeClr val="bg1"/>
                </a:solidFill>
              </a:rPr>
              <a:t>‹Nr.›</a:t>
            </a:fld>
            <a:r>
              <a:rPr lang="de-DE" sz="1500">
                <a:solidFill>
                  <a:schemeClr val="bg1"/>
                </a:solidFill>
              </a:rPr>
              <a:t>-</a:t>
            </a:r>
          </a:p>
        </p:txBody>
      </p:sp>
    </p:spTree>
    <p:extLst>
      <p:ext uri="{BB962C8B-B14F-4D97-AF65-F5344CB8AC3E}">
        <p14:creationId val="640424410"/>
      </p:ext>
    </p:extLst>
  </p:cSld>
  <p:clrMapOvr>
    <a:masterClrMapping/>
  </p:clrMapOvr>
  <p:transition/>
  <p:timing/>
</p:sldLayout>
</file>

<file path=ppt/slideLayouts/slideLayout4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Abschnitts-&#10;überschrift">
    <p:spTree>
      <p:nvGrpSpPr>
        <p:cNvPr id="1" name=""/>
        <p:cNvGrpSpPr/>
        <p:nvPr/>
      </p:nvGrpSpPr>
      <p:grpSpPr>
        <a:xfrm>
          <a:off x="0" y="0"/>
          <a:ext cx="0" cy="0"/>
        </a:xfrm>
      </p:grpSpPr>
      <p:sp>
        <p:nvSpPr>
          <p:cNvPr id="2" name="Titel 1">
            <a:extLst>
              <a:ext uri="{FF2B5EF4-FFF2-40B4-BE49-F238E27FC236}">
                <a16:creationId xmlns:a16="http://schemas.microsoft.com/office/drawing/2014/main" id="{E80E5024-2F4D-414B-96BD-E1E55F2D270E}"/>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1F9D48B7-C08A-4E7E-98B8-BE88E23FB09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A3C5FC6D-49C9-4201-BFD3-9BD05F439CE2}"/>
              </a:ext>
            </a:extLst>
          </p:cNvPr>
          <p:cNvSpPr>
            <a:spLocks noGrp="1"/>
          </p:cNvSpPr>
          <p:nvPr>
            <p:ph type="dt" sz="half" idx="10"/>
          </p:nvPr>
        </p:nvSpPr>
        <p:spPr/>
        <p:txBody>
          <a:bodyPr/>
          <a:lstStyle/>
          <a:p>
            <a:fld id="{62BE17BA-177C-48D2-B5AC-84A013790F4E}" type="datetimeFigureOut">
              <a:rPr lang="de-DE" smtClean="0"/>
              <a:t>05.05.25</a:t>
            </a:fld>
            <a:endParaRPr lang="de-DE"/>
          </a:p>
        </p:txBody>
      </p:sp>
      <p:sp>
        <p:nvSpPr>
          <p:cNvPr id="5" name="Fußzeilenplatzhalter 4">
            <a:extLst>
              <a:ext uri="{FF2B5EF4-FFF2-40B4-BE49-F238E27FC236}">
                <a16:creationId xmlns:a16="http://schemas.microsoft.com/office/drawing/2014/main" id="{CDAD1636-5CE2-45D1-9189-89ACEAD65D77}"/>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8807A5D4-6580-4A34-B3F4-449706AABD15}"/>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7" name="Freeform 6">
            <a:extLst>
              <a:ext uri="{FF2B5EF4-FFF2-40B4-BE49-F238E27FC236}">
                <a16:creationId xmlns:a16="http://schemas.microsoft.com/office/drawing/2014/main" id="{020F9106-124D-402D-A21C-FA0EEB6C9208}"/>
              </a:ext>
            </a:extLst>
          </p:cNvPr>
          <p:cNvSpPr/>
          <p:nvPr userDrawn="1"/>
        </p:nvSpPr>
        <p:spPr bwMode="auto">
          <a:xfrm>
            <a:off x="0" y="4323810"/>
            <a:ext cx="1744652" cy="778589"/>
          </a:xfrm>
          <a:custGeom>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feld 7">
            <a:extLst>
              <a:ext uri="{FF2B5EF4-FFF2-40B4-BE49-F238E27FC236}">
                <a16:creationId xmlns:a16="http://schemas.microsoft.com/office/drawing/2014/main" id="{4924885F-290A-4D8E-99F1-0137613A8DE8}"/>
              </a:ext>
            </a:extLst>
          </p:cNvPr>
          <p:cNvSpPr txBox="1"/>
          <p:nvPr userDrawn="1"/>
        </p:nvSpPr>
        <p:spPr>
          <a:xfrm>
            <a:off x="498037" y="4551521"/>
            <a:ext cx="748578" cy="323165"/>
          </a:xfrm>
          <a:prstGeom prst="rect">
            <a:avLst/>
          </a:prstGeom>
          <a:noFill/>
        </p:spPr>
        <p:txBody>
          <a:bodyPr wrap="square" rtlCol="0">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1500">
                <a:solidFill>
                  <a:schemeClr val="bg1"/>
                </a:solidFill>
              </a:rPr>
              <a:t>-</a:t>
            </a:r>
            <a:fld id="{E6851536-B189-49A9-9625-50F3780754C5}" type="slidenum">
              <a:rPr lang="de-DE" sz="1500" smtClean="0">
                <a:solidFill>
                  <a:schemeClr val="bg1"/>
                </a:solidFill>
              </a:rPr>
              <a:t>‹Nr.›</a:t>
            </a:fld>
            <a:r>
              <a:rPr lang="de-DE" sz="1500">
                <a:solidFill>
                  <a:schemeClr val="bg1"/>
                </a:solidFill>
              </a:rPr>
              <a:t>-</a:t>
            </a:r>
          </a:p>
        </p:txBody>
      </p:sp>
    </p:spTree>
    <p:extLst>
      <p:ext uri="{BB962C8B-B14F-4D97-AF65-F5344CB8AC3E}">
        <p14:creationId val="1267470856"/>
      </p:ext>
    </p:extLst>
  </p:cSld>
  <p:clrMapOvr>
    <a:masterClrMapping/>
  </p:clrMapOvr>
  <p:transition/>
  <p:timing/>
</p:sldLayout>
</file>

<file path=ppt/slideLayouts/slideLayout4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Zwei Inhalte">
    <p:spTree>
      <p:nvGrpSpPr>
        <p:cNvPr id="1" name=""/>
        <p:cNvGrpSpPr/>
        <p:nvPr/>
      </p:nvGrpSpPr>
      <p:grpSpPr>
        <a:xfrm>
          <a:off x="0" y="0"/>
          <a:ext cx="0" cy="0"/>
        </a:xfrm>
      </p:grpSpPr>
      <p:sp>
        <p:nvSpPr>
          <p:cNvPr id="2" name="Titel 1">
            <a:extLst>
              <a:ext uri="{FF2B5EF4-FFF2-40B4-BE49-F238E27FC236}">
                <a16:creationId xmlns:a16="http://schemas.microsoft.com/office/drawing/2014/main" id="{AB1E46A9-643C-4704-B05E-93DD2882E962}"/>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0A43BBD0-9D8D-4592-9B69-E5633263345A}"/>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2045AA8B-B42D-4113-B46E-1DEDED9FE34C}"/>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FA84DB43-4964-4522-AE92-13E0467B0E86}"/>
              </a:ext>
            </a:extLst>
          </p:cNvPr>
          <p:cNvSpPr>
            <a:spLocks noGrp="1"/>
          </p:cNvSpPr>
          <p:nvPr>
            <p:ph type="dt" sz="half" idx="10"/>
          </p:nvPr>
        </p:nvSpPr>
        <p:spPr/>
        <p:txBody>
          <a:bodyPr/>
          <a:lstStyle/>
          <a:p>
            <a:fld id="{62BE17BA-177C-48D2-B5AC-84A013790F4E}" type="datetimeFigureOut">
              <a:rPr lang="de-DE" smtClean="0"/>
              <a:t>05.05.25</a:t>
            </a:fld>
            <a:endParaRPr lang="de-DE"/>
          </a:p>
        </p:txBody>
      </p:sp>
      <p:sp>
        <p:nvSpPr>
          <p:cNvPr id="6" name="Fußzeilenplatzhalter 5">
            <a:extLst>
              <a:ext uri="{FF2B5EF4-FFF2-40B4-BE49-F238E27FC236}">
                <a16:creationId xmlns:a16="http://schemas.microsoft.com/office/drawing/2014/main" id="{76800FFA-AC30-4E86-A29C-7209B11238FC}"/>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F8C9049D-7060-4572-B6EA-FF390AE9B266}"/>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8" name="Freeform 6">
            <a:extLst>
              <a:ext uri="{FF2B5EF4-FFF2-40B4-BE49-F238E27FC236}">
                <a16:creationId xmlns:a16="http://schemas.microsoft.com/office/drawing/2014/main" id="{4D032445-E48F-46BE-B8E2-264D674615A0}"/>
              </a:ext>
            </a:extLst>
          </p:cNvPr>
          <p:cNvSpPr/>
          <p:nvPr userDrawn="1"/>
        </p:nvSpPr>
        <p:spPr bwMode="auto">
          <a:xfrm>
            <a:off x="0" y="4323810"/>
            <a:ext cx="1744652" cy="778589"/>
          </a:xfrm>
          <a:custGeom>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feld 8">
            <a:extLst>
              <a:ext uri="{FF2B5EF4-FFF2-40B4-BE49-F238E27FC236}">
                <a16:creationId xmlns:a16="http://schemas.microsoft.com/office/drawing/2014/main" id="{9B1BC009-AF18-4F34-B9D2-F0D217CC8CF1}"/>
              </a:ext>
            </a:extLst>
          </p:cNvPr>
          <p:cNvSpPr txBox="1"/>
          <p:nvPr userDrawn="1"/>
        </p:nvSpPr>
        <p:spPr>
          <a:xfrm>
            <a:off x="498037" y="4551521"/>
            <a:ext cx="748578" cy="323165"/>
          </a:xfrm>
          <a:prstGeom prst="rect">
            <a:avLst/>
          </a:prstGeom>
          <a:noFill/>
        </p:spPr>
        <p:txBody>
          <a:bodyPr wrap="square" rtlCol="0">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1500">
                <a:solidFill>
                  <a:schemeClr val="bg1"/>
                </a:solidFill>
              </a:rPr>
              <a:t>-</a:t>
            </a:r>
            <a:fld id="{E6851536-B189-49A9-9625-50F3780754C5}" type="slidenum">
              <a:rPr lang="de-DE" sz="1500" smtClean="0">
                <a:solidFill>
                  <a:schemeClr val="bg1"/>
                </a:solidFill>
              </a:rPr>
              <a:t>‹Nr.›</a:t>
            </a:fld>
            <a:r>
              <a:rPr lang="de-DE" sz="1500">
                <a:solidFill>
                  <a:schemeClr val="bg1"/>
                </a:solidFill>
              </a:rPr>
              <a:t>-</a:t>
            </a:r>
          </a:p>
        </p:txBody>
      </p:sp>
    </p:spTree>
    <p:extLst>
      <p:ext uri="{BB962C8B-B14F-4D97-AF65-F5344CB8AC3E}">
        <p14:creationId val="2868101700"/>
      </p:ext>
    </p:extLst>
  </p:cSld>
  <p:clrMapOvr>
    <a:masterClrMapping/>
  </p:clrMapOvr>
  <p:transition/>
  <p:timing/>
</p:sldLayout>
</file>

<file path=ppt/slideLayouts/slideLayout4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Vergleich">
    <p:spTree>
      <p:nvGrpSpPr>
        <p:cNvPr id="1" name=""/>
        <p:cNvGrpSpPr/>
        <p:nvPr/>
      </p:nvGrpSpPr>
      <p:grpSpPr>
        <a:xfrm>
          <a:off x="0" y="0"/>
          <a:ext cx="0" cy="0"/>
        </a:xfrm>
      </p:grpSpPr>
      <p:sp>
        <p:nvSpPr>
          <p:cNvPr id="2" name="Titel 1">
            <a:extLst>
              <a:ext uri="{FF2B5EF4-FFF2-40B4-BE49-F238E27FC236}">
                <a16:creationId xmlns:a16="http://schemas.microsoft.com/office/drawing/2014/main" id="{36DC06CF-7DD0-476C-A853-676888122D9F}"/>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9EFF389A-4296-4B28-AF2F-99E7F19F26B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022DB226-C580-4C08-9D22-6B219E095F92}"/>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47FCFE42-4461-4371-8883-4D471854C47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6F9D6B8F-470D-4F45-A381-1E7854DEFB85}"/>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1AFB6807-5E28-419D-AD2C-FBE072952E43}"/>
              </a:ext>
            </a:extLst>
          </p:cNvPr>
          <p:cNvSpPr>
            <a:spLocks noGrp="1"/>
          </p:cNvSpPr>
          <p:nvPr>
            <p:ph type="dt" sz="half" idx="10"/>
          </p:nvPr>
        </p:nvSpPr>
        <p:spPr/>
        <p:txBody>
          <a:bodyPr/>
          <a:lstStyle/>
          <a:p>
            <a:fld id="{62BE17BA-177C-48D2-B5AC-84A013790F4E}" type="datetimeFigureOut">
              <a:rPr lang="de-DE" smtClean="0"/>
              <a:t>05.05.25</a:t>
            </a:fld>
            <a:endParaRPr lang="de-DE"/>
          </a:p>
        </p:txBody>
      </p:sp>
      <p:sp>
        <p:nvSpPr>
          <p:cNvPr id="8" name="Fußzeilenplatzhalter 7">
            <a:extLst>
              <a:ext uri="{FF2B5EF4-FFF2-40B4-BE49-F238E27FC236}">
                <a16:creationId xmlns:a16="http://schemas.microsoft.com/office/drawing/2014/main" id="{270671F6-46B5-403F-888F-682339CC7981}"/>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CCE78A19-A69C-4420-A3B9-C1D365C2AC72}"/>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10" name="Freeform 6">
            <a:extLst>
              <a:ext uri="{FF2B5EF4-FFF2-40B4-BE49-F238E27FC236}">
                <a16:creationId xmlns:a16="http://schemas.microsoft.com/office/drawing/2014/main" id="{D7A5C4EC-4288-4628-8EF1-2B9C5751AACD}"/>
              </a:ext>
            </a:extLst>
          </p:cNvPr>
          <p:cNvSpPr/>
          <p:nvPr userDrawn="1"/>
        </p:nvSpPr>
        <p:spPr bwMode="auto">
          <a:xfrm>
            <a:off x="0" y="4323810"/>
            <a:ext cx="1744652" cy="778589"/>
          </a:xfrm>
          <a:custGeom>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Textfeld 10">
            <a:extLst>
              <a:ext uri="{FF2B5EF4-FFF2-40B4-BE49-F238E27FC236}">
                <a16:creationId xmlns:a16="http://schemas.microsoft.com/office/drawing/2014/main" id="{5C635E68-28B6-4847-85C6-998532965AA1}"/>
              </a:ext>
            </a:extLst>
          </p:cNvPr>
          <p:cNvSpPr txBox="1"/>
          <p:nvPr userDrawn="1"/>
        </p:nvSpPr>
        <p:spPr>
          <a:xfrm>
            <a:off x="498037" y="4551521"/>
            <a:ext cx="748578" cy="323165"/>
          </a:xfrm>
          <a:prstGeom prst="rect">
            <a:avLst/>
          </a:prstGeom>
          <a:noFill/>
        </p:spPr>
        <p:txBody>
          <a:bodyPr wrap="square" rtlCol="0">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1500">
                <a:solidFill>
                  <a:schemeClr val="bg1"/>
                </a:solidFill>
              </a:rPr>
              <a:t>-</a:t>
            </a:r>
            <a:fld id="{E6851536-B189-49A9-9625-50F3780754C5}" type="slidenum">
              <a:rPr lang="de-DE" sz="1500" smtClean="0">
                <a:solidFill>
                  <a:schemeClr val="bg1"/>
                </a:solidFill>
              </a:rPr>
              <a:t>‹Nr.›</a:t>
            </a:fld>
            <a:r>
              <a:rPr lang="de-DE" sz="1500">
                <a:solidFill>
                  <a:schemeClr val="bg1"/>
                </a:solidFill>
              </a:rPr>
              <a:t>-</a:t>
            </a:r>
          </a:p>
        </p:txBody>
      </p:sp>
    </p:spTree>
    <p:extLst>
      <p:ext uri="{BB962C8B-B14F-4D97-AF65-F5344CB8AC3E}">
        <p14:creationId val="244549613"/>
      </p:ext>
    </p:extLst>
  </p:cSld>
  <p:clrMapOvr>
    <a:masterClrMapping/>
  </p:clrMapOvr>
  <p:transition/>
  <p:timing/>
</p:sldLayout>
</file>

<file path=ppt/slideLayouts/slideLayout4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Nur Titel">
    <p:spTree>
      <p:nvGrpSpPr>
        <p:cNvPr id="1" name=""/>
        <p:cNvGrpSpPr/>
        <p:nvPr/>
      </p:nvGrpSpPr>
      <p:grpSpPr>
        <a:xfrm>
          <a:off x="0" y="0"/>
          <a:ext cx="0" cy="0"/>
        </a:xfrm>
      </p:grpSpPr>
      <p:sp>
        <p:nvSpPr>
          <p:cNvPr id="2" name="Titel 1">
            <a:extLst>
              <a:ext uri="{FF2B5EF4-FFF2-40B4-BE49-F238E27FC236}">
                <a16:creationId xmlns:a16="http://schemas.microsoft.com/office/drawing/2014/main" id="{33D2502C-EA79-4057-93C6-26C9EA320068}"/>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28EA3154-FAD6-43CC-BFBF-F8284B4E7D9E}"/>
              </a:ext>
            </a:extLst>
          </p:cNvPr>
          <p:cNvSpPr>
            <a:spLocks noGrp="1"/>
          </p:cNvSpPr>
          <p:nvPr>
            <p:ph type="dt" sz="half" idx="10"/>
          </p:nvPr>
        </p:nvSpPr>
        <p:spPr/>
        <p:txBody>
          <a:bodyPr/>
          <a:lstStyle/>
          <a:p>
            <a:fld id="{62BE17BA-177C-48D2-B5AC-84A013790F4E}" type="datetimeFigureOut">
              <a:rPr lang="de-DE" smtClean="0"/>
              <a:t>05.05.25</a:t>
            </a:fld>
            <a:endParaRPr lang="de-DE"/>
          </a:p>
        </p:txBody>
      </p:sp>
      <p:sp>
        <p:nvSpPr>
          <p:cNvPr id="4" name="Fußzeilenplatzhalter 3">
            <a:extLst>
              <a:ext uri="{FF2B5EF4-FFF2-40B4-BE49-F238E27FC236}">
                <a16:creationId xmlns:a16="http://schemas.microsoft.com/office/drawing/2014/main" id="{A5B065E6-187C-4423-A2D7-C73F027E9BD3}"/>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310A5313-9DC5-4101-AA5D-999B1442A1BB}"/>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6" name="Freeform 6">
            <a:extLst>
              <a:ext uri="{FF2B5EF4-FFF2-40B4-BE49-F238E27FC236}">
                <a16:creationId xmlns:a16="http://schemas.microsoft.com/office/drawing/2014/main" id="{D3B997FA-F8CC-4954-8EFC-96EC645810C1}"/>
              </a:ext>
            </a:extLst>
          </p:cNvPr>
          <p:cNvSpPr/>
          <p:nvPr userDrawn="1"/>
        </p:nvSpPr>
        <p:spPr bwMode="auto">
          <a:xfrm>
            <a:off x="0" y="4323810"/>
            <a:ext cx="1744652" cy="778589"/>
          </a:xfrm>
          <a:custGeom>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7" name="Textfeld 6">
            <a:extLst>
              <a:ext uri="{FF2B5EF4-FFF2-40B4-BE49-F238E27FC236}">
                <a16:creationId xmlns:a16="http://schemas.microsoft.com/office/drawing/2014/main" id="{BF74C954-64EB-401E-B187-840858B6F07C}"/>
              </a:ext>
            </a:extLst>
          </p:cNvPr>
          <p:cNvSpPr txBox="1"/>
          <p:nvPr userDrawn="1"/>
        </p:nvSpPr>
        <p:spPr>
          <a:xfrm>
            <a:off x="498037" y="4551521"/>
            <a:ext cx="748578" cy="323165"/>
          </a:xfrm>
          <a:prstGeom prst="rect">
            <a:avLst/>
          </a:prstGeom>
          <a:noFill/>
        </p:spPr>
        <p:txBody>
          <a:bodyPr wrap="square" rtlCol="0">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1500">
                <a:solidFill>
                  <a:schemeClr val="bg1"/>
                </a:solidFill>
              </a:rPr>
              <a:t>-</a:t>
            </a:r>
            <a:fld id="{E6851536-B189-49A9-9625-50F3780754C5}" type="slidenum">
              <a:rPr lang="de-DE" sz="1500" smtClean="0">
                <a:solidFill>
                  <a:schemeClr val="bg1"/>
                </a:solidFill>
              </a:rPr>
              <a:t>‹Nr.›</a:t>
            </a:fld>
            <a:r>
              <a:rPr lang="de-DE" sz="1500">
                <a:solidFill>
                  <a:schemeClr val="bg1"/>
                </a:solidFill>
              </a:rPr>
              <a:t>-</a:t>
            </a:r>
          </a:p>
        </p:txBody>
      </p:sp>
    </p:spTree>
    <p:extLst>
      <p:ext uri="{BB962C8B-B14F-4D97-AF65-F5344CB8AC3E}">
        <p14:creationId val="3776627480"/>
      </p:ext>
    </p:extLst>
  </p:cSld>
  <p:clrMapOvr>
    <a:masterClrMapping/>
  </p:clrMapOvr>
  <p:transition/>
  <p:timing/>
</p:sldLayout>
</file>

<file path=ppt/slideLayouts/slideLayout4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Leer">
    <p:spTree>
      <p:nvGrpSpPr>
        <p:cNvPr id="1" name=""/>
        <p:cNvGrpSpPr/>
        <p:nvPr/>
      </p:nvGrpSpPr>
      <p:grpSpPr>
        <a:xfrm>
          <a:off x="0" y="0"/>
          <a:ext cx="0" cy="0"/>
        </a:xfrm>
      </p:grpSpPr>
      <p:sp>
        <p:nvSpPr>
          <p:cNvPr id="2" name="Datumsplatzhalter 1">
            <a:extLst>
              <a:ext uri="{FF2B5EF4-FFF2-40B4-BE49-F238E27FC236}">
                <a16:creationId xmlns:a16="http://schemas.microsoft.com/office/drawing/2014/main" id="{12D35AA7-A222-41A7-9C01-BA8F9CCE93EC}"/>
              </a:ext>
            </a:extLst>
          </p:cNvPr>
          <p:cNvSpPr>
            <a:spLocks noGrp="1"/>
          </p:cNvSpPr>
          <p:nvPr>
            <p:ph type="dt" sz="half" idx="10"/>
          </p:nvPr>
        </p:nvSpPr>
        <p:spPr/>
        <p:txBody>
          <a:bodyPr/>
          <a:lstStyle/>
          <a:p>
            <a:fld id="{62BE17BA-177C-48D2-B5AC-84A013790F4E}" type="datetimeFigureOut">
              <a:rPr lang="de-DE" smtClean="0"/>
              <a:t>05.05.25</a:t>
            </a:fld>
            <a:endParaRPr lang="de-DE"/>
          </a:p>
        </p:txBody>
      </p:sp>
      <p:sp>
        <p:nvSpPr>
          <p:cNvPr id="3" name="Fußzeilenplatzhalter 2">
            <a:extLst>
              <a:ext uri="{FF2B5EF4-FFF2-40B4-BE49-F238E27FC236}">
                <a16:creationId xmlns:a16="http://schemas.microsoft.com/office/drawing/2014/main" id="{B1FC4FE6-9712-4C36-8219-0365F175D18C}"/>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98EFB74E-0BB3-4FA8-9E9A-D0C17339CDD9}"/>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5" name="Freeform 6">
            <a:extLst>
              <a:ext uri="{FF2B5EF4-FFF2-40B4-BE49-F238E27FC236}">
                <a16:creationId xmlns:a16="http://schemas.microsoft.com/office/drawing/2014/main" id="{ABE5A4D6-DD77-4F82-BD97-2978515EA42E}"/>
              </a:ext>
            </a:extLst>
          </p:cNvPr>
          <p:cNvSpPr/>
          <p:nvPr userDrawn="1"/>
        </p:nvSpPr>
        <p:spPr bwMode="auto">
          <a:xfrm>
            <a:off x="0" y="4323810"/>
            <a:ext cx="1744652" cy="778589"/>
          </a:xfrm>
          <a:custGeom>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6" name="Textfeld 5">
            <a:extLst>
              <a:ext uri="{FF2B5EF4-FFF2-40B4-BE49-F238E27FC236}">
                <a16:creationId xmlns:a16="http://schemas.microsoft.com/office/drawing/2014/main" id="{3B2AAE39-84C0-4869-8EFF-281333D0D523}"/>
              </a:ext>
            </a:extLst>
          </p:cNvPr>
          <p:cNvSpPr txBox="1"/>
          <p:nvPr userDrawn="1"/>
        </p:nvSpPr>
        <p:spPr>
          <a:xfrm>
            <a:off x="498037" y="4551521"/>
            <a:ext cx="748578" cy="323165"/>
          </a:xfrm>
          <a:prstGeom prst="rect">
            <a:avLst/>
          </a:prstGeom>
          <a:noFill/>
        </p:spPr>
        <p:txBody>
          <a:bodyPr wrap="square" rtlCol="0">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1500">
                <a:solidFill>
                  <a:schemeClr val="bg1"/>
                </a:solidFill>
              </a:rPr>
              <a:t>-</a:t>
            </a:r>
            <a:fld id="{E6851536-B189-49A9-9625-50F3780754C5}" type="slidenum">
              <a:rPr lang="de-DE" sz="1500" smtClean="0">
                <a:solidFill>
                  <a:schemeClr val="bg1"/>
                </a:solidFill>
              </a:rPr>
              <a:t>‹Nr.›</a:t>
            </a:fld>
            <a:r>
              <a:rPr lang="de-DE" sz="1500">
                <a:solidFill>
                  <a:schemeClr val="bg1"/>
                </a:solidFill>
              </a:rPr>
              <a:t>-</a:t>
            </a:r>
          </a:p>
        </p:txBody>
      </p:sp>
    </p:spTree>
    <p:extLst>
      <p:ext uri="{BB962C8B-B14F-4D97-AF65-F5344CB8AC3E}">
        <p14:creationId val="2536040178"/>
      </p:ext>
    </p:extLst>
  </p:cSld>
  <p:clrMapOvr>
    <a:masterClrMapping/>
  </p:clrMapOvr>
  <p:transition/>
  <p:timing/>
</p:sldLayout>
</file>

<file path=ppt/slideLayouts/slideLayout4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Inhalt mit Überschrift">
    <p:spTree>
      <p:nvGrpSpPr>
        <p:cNvPr id="1" name=""/>
        <p:cNvGrpSpPr/>
        <p:nvPr/>
      </p:nvGrpSpPr>
      <p:grpSpPr>
        <a:xfrm>
          <a:off x="0" y="0"/>
          <a:ext cx="0" cy="0"/>
        </a:xfrm>
      </p:grpSpPr>
      <p:sp>
        <p:nvSpPr>
          <p:cNvPr id="2" name="Titel 1">
            <a:extLst>
              <a:ext uri="{FF2B5EF4-FFF2-40B4-BE49-F238E27FC236}">
                <a16:creationId xmlns:a16="http://schemas.microsoft.com/office/drawing/2014/main" id="{8DC004B0-14C0-4000-9861-2DF7092C8DB9}"/>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AB2E4B14-71F7-4B2C-AECF-60CE0343726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F8283B2D-BF9B-4684-A1F1-C42F180E12D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3054B87A-97F8-4D88-B451-4D2729509475}"/>
              </a:ext>
            </a:extLst>
          </p:cNvPr>
          <p:cNvSpPr>
            <a:spLocks noGrp="1"/>
          </p:cNvSpPr>
          <p:nvPr>
            <p:ph type="dt" sz="half" idx="10"/>
          </p:nvPr>
        </p:nvSpPr>
        <p:spPr/>
        <p:txBody>
          <a:bodyPr/>
          <a:lstStyle/>
          <a:p>
            <a:fld id="{62BE17BA-177C-48D2-B5AC-84A013790F4E}" type="datetimeFigureOut">
              <a:rPr lang="de-DE" smtClean="0"/>
              <a:t>05.05.25</a:t>
            </a:fld>
            <a:endParaRPr lang="de-DE"/>
          </a:p>
        </p:txBody>
      </p:sp>
      <p:sp>
        <p:nvSpPr>
          <p:cNvPr id="6" name="Fußzeilenplatzhalter 5">
            <a:extLst>
              <a:ext uri="{FF2B5EF4-FFF2-40B4-BE49-F238E27FC236}">
                <a16:creationId xmlns:a16="http://schemas.microsoft.com/office/drawing/2014/main" id="{7EFD95D5-9FAA-4702-9F22-9D8D68611851}"/>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FCEAE51E-E02A-4C5C-AEE8-CC64648BCC9F}"/>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8" name="Freeform 6">
            <a:extLst>
              <a:ext uri="{FF2B5EF4-FFF2-40B4-BE49-F238E27FC236}">
                <a16:creationId xmlns:a16="http://schemas.microsoft.com/office/drawing/2014/main" id="{BABA82E9-BA93-44FE-8170-DF2ECD9517A8}"/>
              </a:ext>
            </a:extLst>
          </p:cNvPr>
          <p:cNvSpPr/>
          <p:nvPr userDrawn="1"/>
        </p:nvSpPr>
        <p:spPr bwMode="auto">
          <a:xfrm>
            <a:off x="0" y="4323810"/>
            <a:ext cx="1744652" cy="778589"/>
          </a:xfrm>
          <a:custGeom>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feld 8">
            <a:extLst>
              <a:ext uri="{FF2B5EF4-FFF2-40B4-BE49-F238E27FC236}">
                <a16:creationId xmlns:a16="http://schemas.microsoft.com/office/drawing/2014/main" id="{13EC0162-387C-4730-A1AC-9C500DC43991}"/>
              </a:ext>
            </a:extLst>
          </p:cNvPr>
          <p:cNvSpPr txBox="1"/>
          <p:nvPr userDrawn="1"/>
        </p:nvSpPr>
        <p:spPr>
          <a:xfrm>
            <a:off x="498037" y="4551521"/>
            <a:ext cx="748578" cy="323165"/>
          </a:xfrm>
          <a:prstGeom prst="rect">
            <a:avLst/>
          </a:prstGeom>
          <a:noFill/>
        </p:spPr>
        <p:txBody>
          <a:bodyPr wrap="square" rtlCol="0">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1500">
                <a:solidFill>
                  <a:schemeClr val="bg1"/>
                </a:solidFill>
              </a:rPr>
              <a:t>-</a:t>
            </a:r>
            <a:fld id="{E6851536-B189-49A9-9625-50F3780754C5}" type="slidenum">
              <a:rPr lang="de-DE" sz="1500" smtClean="0">
                <a:solidFill>
                  <a:schemeClr val="bg1"/>
                </a:solidFill>
              </a:rPr>
              <a:t>‹Nr.›</a:t>
            </a:fld>
            <a:r>
              <a:rPr lang="de-DE" sz="1500">
                <a:solidFill>
                  <a:schemeClr val="bg1"/>
                </a:solidFill>
              </a:rPr>
              <a:t>-</a:t>
            </a:r>
          </a:p>
        </p:txBody>
      </p:sp>
    </p:spTree>
    <p:extLst>
      <p:ext uri="{BB962C8B-B14F-4D97-AF65-F5344CB8AC3E}">
        <p14:creationId val="3301516601"/>
      </p:ext>
    </p:extLst>
  </p:cSld>
  <p:clrMapOvr>
    <a:masterClrMapping/>
  </p:clrMapOvr>
  <p:transition/>
  <p:timing/>
</p:sldLayout>
</file>

<file path=ppt/slideLayouts/slideLayout4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Bild mit Überschrift">
    <p:spTree>
      <p:nvGrpSpPr>
        <p:cNvPr id="1" name=""/>
        <p:cNvGrpSpPr/>
        <p:nvPr/>
      </p:nvGrpSpPr>
      <p:grpSpPr>
        <a:xfrm>
          <a:off x="0" y="0"/>
          <a:ext cx="0" cy="0"/>
        </a:xfrm>
      </p:grpSpPr>
      <p:sp>
        <p:nvSpPr>
          <p:cNvPr id="2" name="Titel 1">
            <a:extLst>
              <a:ext uri="{FF2B5EF4-FFF2-40B4-BE49-F238E27FC236}">
                <a16:creationId xmlns:a16="http://schemas.microsoft.com/office/drawing/2014/main" id="{2D9E2F6F-352D-4511-8EEA-6FB148AECF0F}"/>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E4BA5FEB-D586-4766-970C-688697D2431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325D89EC-D2B0-4611-9060-8741812B2EB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F98B7E81-6680-44EC-9077-D37551D4ED18}"/>
              </a:ext>
            </a:extLst>
          </p:cNvPr>
          <p:cNvSpPr>
            <a:spLocks noGrp="1"/>
          </p:cNvSpPr>
          <p:nvPr>
            <p:ph type="dt" sz="half" idx="10"/>
          </p:nvPr>
        </p:nvSpPr>
        <p:spPr/>
        <p:txBody>
          <a:bodyPr/>
          <a:lstStyle/>
          <a:p>
            <a:fld id="{62BE17BA-177C-48D2-B5AC-84A013790F4E}" type="datetimeFigureOut">
              <a:rPr lang="de-DE" smtClean="0"/>
              <a:t>05.05.25</a:t>
            </a:fld>
            <a:endParaRPr lang="de-DE"/>
          </a:p>
        </p:txBody>
      </p:sp>
      <p:sp>
        <p:nvSpPr>
          <p:cNvPr id="6" name="Fußzeilenplatzhalter 5">
            <a:extLst>
              <a:ext uri="{FF2B5EF4-FFF2-40B4-BE49-F238E27FC236}">
                <a16:creationId xmlns:a16="http://schemas.microsoft.com/office/drawing/2014/main" id="{1A4622A9-22E1-4EFA-8791-8215531ACEAE}"/>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B6A1B552-3621-4EEF-9238-57FB5627CFCE}"/>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8" name="Freeform 6">
            <a:extLst>
              <a:ext uri="{FF2B5EF4-FFF2-40B4-BE49-F238E27FC236}">
                <a16:creationId xmlns:a16="http://schemas.microsoft.com/office/drawing/2014/main" id="{4560C1F8-AC7D-433E-BE3D-43D6FC3212BA}"/>
              </a:ext>
            </a:extLst>
          </p:cNvPr>
          <p:cNvSpPr/>
          <p:nvPr userDrawn="1"/>
        </p:nvSpPr>
        <p:spPr bwMode="auto">
          <a:xfrm>
            <a:off x="0" y="4323810"/>
            <a:ext cx="1744652" cy="778589"/>
          </a:xfrm>
          <a:custGeom>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Textfeld 8">
            <a:extLst>
              <a:ext uri="{FF2B5EF4-FFF2-40B4-BE49-F238E27FC236}">
                <a16:creationId xmlns:a16="http://schemas.microsoft.com/office/drawing/2014/main" id="{815CBEBF-DD8A-4B65-AA31-D2C2F24EB2D9}"/>
              </a:ext>
            </a:extLst>
          </p:cNvPr>
          <p:cNvSpPr txBox="1"/>
          <p:nvPr userDrawn="1"/>
        </p:nvSpPr>
        <p:spPr>
          <a:xfrm>
            <a:off x="498037" y="4551521"/>
            <a:ext cx="748578" cy="323165"/>
          </a:xfrm>
          <a:prstGeom prst="rect">
            <a:avLst/>
          </a:prstGeom>
          <a:noFill/>
        </p:spPr>
        <p:txBody>
          <a:bodyPr wrap="square" rtlCol="0">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1500">
                <a:solidFill>
                  <a:schemeClr val="bg1"/>
                </a:solidFill>
              </a:rPr>
              <a:t>-</a:t>
            </a:r>
            <a:fld id="{E6851536-B189-49A9-9625-50F3780754C5}" type="slidenum">
              <a:rPr lang="de-DE" sz="1500" smtClean="0">
                <a:solidFill>
                  <a:schemeClr val="bg1"/>
                </a:solidFill>
              </a:rPr>
              <a:t>‹Nr.›</a:t>
            </a:fld>
            <a:r>
              <a:rPr lang="de-DE" sz="1500">
                <a:solidFill>
                  <a:schemeClr val="bg1"/>
                </a:solidFill>
              </a:rPr>
              <a:t>-</a:t>
            </a:r>
          </a:p>
        </p:txBody>
      </p:sp>
    </p:spTree>
    <p:extLst>
      <p:ext uri="{BB962C8B-B14F-4D97-AF65-F5344CB8AC3E}">
        <p14:creationId val="2770064341"/>
      </p:ext>
    </p:extLst>
  </p:cSld>
  <p:clrMapOvr>
    <a:masterClrMapping/>
  </p:clrMapOvr>
  <p:transition/>
  <p:timing/>
</p:sldLayout>
</file>

<file path=ppt/slideLayouts/slideLayout4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Titel und vertikaler Text">
    <p:spTree>
      <p:nvGrpSpPr>
        <p:cNvPr id="1" name=""/>
        <p:cNvGrpSpPr/>
        <p:nvPr/>
      </p:nvGrpSpPr>
      <p:grpSpPr>
        <a:xfrm>
          <a:off x="0" y="0"/>
          <a:ext cx="0" cy="0"/>
        </a:xfrm>
      </p:grpSpPr>
      <p:sp>
        <p:nvSpPr>
          <p:cNvPr id="2" name="Titel 1">
            <a:extLst>
              <a:ext uri="{FF2B5EF4-FFF2-40B4-BE49-F238E27FC236}">
                <a16:creationId xmlns:a16="http://schemas.microsoft.com/office/drawing/2014/main" id="{2D8EA4D1-9CF9-4BBF-8E05-6520163C139A}"/>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1AFDB838-DE0E-4C51-B557-8713D540DF79}"/>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6CB4E41F-E764-424A-BB79-5C429457FCA2}"/>
              </a:ext>
            </a:extLst>
          </p:cNvPr>
          <p:cNvSpPr>
            <a:spLocks noGrp="1"/>
          </p:cNvSpPr>
          <p:nvPr>
            <p:ph type="dt" sz="half" idx="10"/>
          </p:nvPr>
        </p:nvSpPr>
        <p:spPr/>
        <p:txBody>
          <a:bodyPr/>
          <a:lstStyle/>
          <a:p>
            <a:fld id="{62BE17BA-177C-48D2-B5AC-84A013790F4E}" type="datetimeFigureOut">
              <a:rPr lang="de-DE" smtClean="0"/>
              <a:t>05.05.25</a:t>
            </a:fld>
            <a:endParaRPr lang="de-DE"/>
          </a:p>
        </p:txBody>
      </p:sp>
      <p:sp>
        <p:nvSpPr>
          <p:cNvPr id="5" name="Fußzeilenplatzhalter 4">
            <a:extLst>
              <a:ext uri="{FF2B5EF4-FFF2-40B4-BE49-F238E27FC236}">
                <a16:creationId xmlns:a16="http://schemas.microsoft.com/office/drawing/2014/main" id="{4014A8DB-027F-45F6-856F-D6394F18ACDA}"/>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9F8A8F2C-6B0B-484B-8B1B-FD5CB40E6A12}"/>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7" name="Freeform 6">
            <a:extLst>
              <a:ext uri="{FF2B5EF4-FFF2-40B4-BE49-F238E27FC236}">
                <a16:creationId xmlns:a16="http://schemas.microsoft.com/office/drawing/2014/main" id="{469859F6-BD32-4A43-92D6-1CEBE320B9FE}"/>
              </a:ext>
            </a:extLst>
          </p:cNvPr>
          <p:cNvSpPr/>
          <p:nvPr userDrawn="1"/>
        </p:nvSpPr>
        <p:spPr bwMode="auto">
          <a:xfrm>
            <a:off x="0" y="4323810"/>
            <a:ext cx="1744652" cy="778589"/>
          </a:xfrm>
          <a:custGeom>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feld 7">
            <a:extLst>
              <a:ext uri="{FF2B5EF4-FFF2-40B4-BE49-F238E27FC236}">
                <a16:creationId xmlns:a16="http://schemas.microsoft.com/office/drawing/2014/main" id="{70B2C301-6BE2-4DB1-BD3F-76BD33418B22}"/>
              </a:ext>
            </a:extLst>
          </p:cNvPr>
          <p:cNvSpPr txBox="1"/>
          <p:nvPr userDrawn="1"/>
        </p:nvSpPr>
        <p:spPr>
          <a:xfrm>
            <a:off x="498037" y="4551521"/>
            <a:ext cx="748578" cy="323165"/>
          </a:xfrm>
          <a:prstGeom prst="rect">
            <a:avLst/>
          </a:prstGeom>
          <a:noFill/>
        </p:spPr>
        <p:txBody>
          <a:bodyPr wrap="square" rtlCol="0">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1500">
                <a:solidFill>
                  <a:schemeClr val="bg1"/>
                </a:solidFill>
              </a:rPr>
              <a:t>-</a:t>
            </a:r>
            <a:fld id="{E6851536-B189-49A9-9625-50F3780754C5}" type="slidenum">
              <a:rPr lang="de-DE" sz="1500" smtClean="0">
                <a:solidFill>
                  <a:schemeClr val="bg1"/>
                </a:solidFill>
              </a:rPr>
              <a:t>‹Nr.›</a:t>
            </a:fld>
            <a:r>
              <a:rPr lang="de-DE" sz="1500">
                <a:solidFill>
                  <a:schemeClr val="bg1"/>
                </a:solidFill>
              </a:rPr>
              <a:t>-</a:t>
            </a:r>
          </a:p>
        </p:txBody>
      </p:sp>
    </p:spTree>
    <p:extLst>
      <p:ext uri="{BB962C8B-B14F-4D97-AF65-F5344CB8AC3E}">
        <p14:creationId val="2515408637"/>
      </p:ext>
    </p:extLst>
  </p:cSld>
  <p:clrMapOvr>
    <a:masterClrMapping/>
  </p:clrMapOvr>
  <p:transition/>
  <p:timing/>
</p:sldLayout>
</file>

<file path=ppt/slideLayouts/slideLayout4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Vertikaler Titel und Text">
    <p:spTree>
      <p:nvGrpSpPr>
        <p:cNvPr id="1" name=""/>
        <p:cNvGrpSpPr/>
        <p:nvPr/>
      </p:nvGrpSpPr>
      <p:grpSpPr>
        <a:xfrm>
          <a:off x="0" y="0"/>
          <a:ext cx="0" cy="0"/>
        </a:xfrm>
      </p:grpSpPr>
      <p:sp>
        <p:nvSpPr>
          <p:cNvPr id="2" name="Vertikaler Titel 1">
            <a:extLst>
              <a:ext uri="{FF2B5EF4-FFF2-40B4-BE49-F238E27FC236}">
                <a16:creationId xmlns:a16="http://schemas.microsoft.com/office/drawing/2014/main" id="{4BF9A853-CFD9-4CC7-B5D6-5F55AB0E76F5}"/>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B0FC7C3C-035C-4CB3-9ABD-EB5BEF2A08DF}"/>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300015F4-C384-410C-816B-9AA74945E442}"/>
              </a:ext>
            </a:extLst>
          </p:cNvPr>
          <p:cNvSpPr>
            <a:spLocks noGrp="1"/>
          </p:cNvSpPr>
          <p:nvPr>
            <p:ph type="dt" sz="half" idx="10"/>
          </p:nvPr>
        </p:nvSpPr>
        <p:spPr/>
        <p:txBody>
          <a:bodyPr/>
          <a:lstStyle/>
          <a:p>
            <a:fld id="{62BE17BA-177C-48D2-B5AC-84A013790F4E}" type="datetimeFigureOut">
              <a:rPr lang="de-DE" smtClean="0"/>
              <a:t>05.05.25</a:t>
            </a:fld>
            <a:endParaRPr lang="de-DE"/>
          </a:p>
        </p:txBody>
      </p:sp>
      <p:sp>
        <p:nvSpPr>
          <p:cNvPr id="5" name="Fußzeilenplatzhalter 4">
            <a:extLst>
              <a:ext uri="{FF2B5EF4-FFF2-40B4-BE49-F238E27FC236}">
                <a16:creationId xmlns:a16="http://schemas.microsoft.com/office/drawing/2014/main" id="{2199BE87-0DDE-4112-AACB-B9C92378F8FA}"/>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AA9FEFEA-6CB7-47A9-8C72-67DFDD304C20}"/>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7" name="Freeform 6">
            <a:extLst>
              <a:ext uri="{FF2B5EF4-FFF2-40B4-BE49-F238E27FC236}">
                <a16:creationId xmlns:a16="http://schemas.microsoft.com/office/drawing/2014/main" id="{8F01C781-1A33-46E9-8F73-6B9EB2ED9545}"/>
              </a:ext>
            </a:extLst>
          </p:cNvPr>
          <p:cNvSpPr/>
          <p:nvPr userDrawn="1"/>
        </p:nvSpPr>
        <p:spPr bwMode="auto">
          <a:xfrm>
            <a:off x="0" y="4323810"/>
            <a:ext cx="1744652" cy="778589"/>
          </a:xfrm>
          <a:custGeom>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8" name="Textfeld 7">
            <a:extLst>
              <a:ext uri="{FF2B5EF4-FFF2-40B4-BE49-F238E27FC236}">
                <a16:creationId xmlns:a16="http://schemas.microsoft.com/office/drawing/2014/main" id="{BE6D26DF-1AA8-4ADC-866B-5533FBF5A6A5}"/>
              </a:ext>
            </a:extLst>
          </p:cNvPr>
          <p:cNvSpPr txBox="1"/>
          <p:nvPr userDrawn="1"/>
        </p:nvSpPr>
        <p:spPr>
          <a:xfrm>
            <a:off x="498037" y="4551521"/>
            <a:ext cx="748578" cy="323165"/>
          </a:xfrm>
          <a:prstGeom prst="rect">
            <a:avLst/>
          </a:prstGeom>
          <a:noFill/>
        </p:spPr>
        <p:txBody>
          <a:bodyPr wrap="square" rtlCol="0">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1500">
                <a:solidFill>
                  <a:schemeClr val="bg1"/>
                </a:solidFill>
              </a:rPr>
              <a:t>-</a:t>
            </a:r>
            <a:fld id="{E6851536-B189-49A9-9625-50F3780754C5}" type="slidenum">
              <a:rPr lang="de-DE" sz="1500" smtClean="0">
                <a:solidFill>
                  <a:schemeClr val="bg1"/>
                </a:solidFill>
              </a:rPr>
              <a:t>‹Nr.›</a:t>
            </a:fld>
            <a:r>
              <a:rPr lang="de-DE" sz="1500">
                <a:solidFill>
                  <a:schemeClr val="bg1"/>
                </a:solidFill>
              </a:rPr>
              <a:t>-</a:t>
            </a:r>
          </a:p>
        </p:txBody>
      </p:sp>
    </p:spTree>
    <p:extLst>
      <p:ext uri="{BB962C8B-B14F-4D97-AF65-F5344CB8AC3E}">
        <p14:creationId val="1557038456"/>
      </p:ext>
    </p:extLst>
  </p:cSld>
  <p:clrMapOvr>
    <a:masterClrMapping/>
  </p:clrMapOvr>
  <p:transition/>
  <p:timing/>
</p:sldLayout>
</file>

<file path=ppt/slideLayouts/slideLayout4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Inhalt mit Überschrift" type="objTx">
  <p:cSld name="OBJECT_WITH_CAPTION_TEXT">
    <p:spTree>
      <p:nvGrpSpPr>
        <p:cNvPr id="1" name="Shape 47"/>
        <p:cNvGrpSpPr/>
        <p:nvPr/>
      </p:nvGrpSpPr>
      <p:grpSpPr>
        <a:xfrm>
          <a:off x="0" y="0"/>
          <a:ext cx="0" cy="0"/>
        </a:xfrm>
      </p:grpSpPr>
      <p:sp>
        <p:nvSpPr>
          <p:cNvPr id="48" name="Google Shape;48;p1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ct val="0"/>
              </a:spcBef>
              <a:spcAft>
                <a:spcPct val="0"/>
              </a:spcAft>
              <a:buClr>
                <a:schemeClr val="dk1"/>
              </a:buClr>
              <a:buSzPts val="3200"/>
              <a:buFont typeface="Calibri"/>
              <a:buNone/>
              <a:defRPr sz="3200"/>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49" name="Google Shape;49;p12"/>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ct val="0"/>
              </a:spcAft>
              <a:buClr>
                <a:schemeClr val="dk1"/>
              </a:buClr>
              <a:buSzPts val="3200"/>
              <a:buChar char="•"/>
              <a:defRPr sz="3200"/>
            </a:lvl1pPr>
            <a:lvl2pPr marL="914400" lvl="1" indent="-406400" algn="l">
              <a:lnSpc>
                <a:spcPct val="90000"/>
              </a:lnSpc>
              <a:spcBef>
                <a:spcPts val="500"/>
              </a:spcBef>
              <a:spcAft>
                <a:spcPct val="0"/>
              </a:spcAft>
              <a:buClr>
                <a:schemeClr val="dk1"/>
              </a:buClr>
              <a:buSzPts val="2800"/>
              <a:buChar char="•"/>
              <a:defRPr sz="2800"/>
            </a:lvl2pPr>
            <a:lvl3pPr marL="1371600" lvl="2" indent="-381000" algn="l">
              <a:lnSpc>
                <a:spcPct val="90000"/>
              </a:lnSpc>
              <a:spcBef>
                <a:spcPts val="500"/>
              </a:spcBef>
              <a:spcAft>
                <a:spcPct val="0"/>
              </a:spcAft>
              <a:buClr>
                <a:schemeClr val="dk1"/>
              </a:buClr>
              <a:buSzPts val="2400"/>
              <a:buChar char="•"/>
              <a:defRPr sz="2400"/>
            </a:lvl3pPr>
            <a:lvl4pPr marL="1828800" lvl="3" indent="-355600" algn="l">
              <a:lnSpc>
                <a:spcPct val="90000"/>
              </a:lnSpc>
              <a:spcBef>
                <a:spcPts val="500"/>
              </a:spcBef>
              <a:spcAft>
                <a:spcPct val="0"/>
              </a:spcAft>
              <a:buClr>
                <a:schemeClr val="dk1"/>
              </a:buClr>
              <a:buSzPts val="2000"/>
              <a:buChar char="•"/>
              <a:defRPr sz="2000"/>
            </a:lvl4pPr>
            <a:lvl5pPr marL="2286000" lvl="4" indent="-355600" algn="l">
              <a:lnSpc>
                <a:spcPct val="90000"/>
              </a:lnSpc>
              <a:spcBef>
                <a:spcPts val="500"/>
              </a:spcBef>
              <a:spcAft>
                <a:spcPct val="0"/>
              </a:spcAft>
              <a:buClr>
                <a:schemeClr val="dk1"/>
              </a:buClr>
              <a:buSzPts val="2000"/>
              <a:buChar char="•"/>
              <a:defRPr sz="2000"/>
            </a:lvl5pPr>
            <a:lvl6pPr marL="2743200" lvl="5" indent="-355600" algn="l">
              <a:lnSpc>
                <a:spcPct val="90000"/>
              </a:lnSpc>
              <a:spcBef>
                <a:spcPts val="500"/>
              </a:spcBef>
              <a:spcAft>
                <a:spcPct val="0"/>
              </a:spcAft>
              <a:buClr>
                <a:schemeClr val="dk1"/>
              </a:buClr>
              <a:buSzPts val="2000"/>
              <a:buChar char="•"/>
              <a:defRPr sz="2000"/>
            </a:lvl6pPr>
            <a:lvl7pPr marL="3200400" lvl="6" indent="-355600" algn="l">
              <a:lnSpc>
                <a:spcPct val="90000"/>
              </a:lnSpc>
              <a:spcBef>
                <a:spcPts val="500"/>
              </a:spcBef>
              <a:spcAft>
                <a:spcPct val="0"/>
              </a:spcAft>
              <a:buClr>
                <a:schemeClr val="dk1"/>
              </a:buClr>
              <a:buSzPts val="2000"/>
              <a:buChar char="•"/>
              <a:defRPr sz="2000"/>
            </a:lvl7pPr>
            <a:lvl8pPr marL="3657600" lvl="7" indent="-355600" algn="l">
              <a:lnSpc>
                <a:spcPct val="90000"/>
              </a:lnSpc>
              <a:spcBef>
                <a:spcPts val="500"/>
              </a:spcBef>
              <a:spcAft>
                <a:spcPct val="0"/>
              </a:spcAft>
              <a:buClr>
                <a:schemeClr val="dk1"/>
              </a:buClr>
              <a:buSzPts val="2000"/>
              <a:buChar char="•"/>
              <a:defRPr sz="2000"/>
            </a:lvl8pPr>
            <a:lvl9pPr marL="4114800" lvl="8" indent="-355600" algn="l">
              <a:lnSpc>
                <a:spcPct val="90000"/>
              </a:lnSpc>
              <a:spcBef>
                <a:spcPts val="500"/>
              </a:spcBef>
              <a:spcAft>
                <a:spcPct val="0"/>
              </a:spcAft>
              <a:buClr>
                <a:schemeClr val="dk1"/>
              </a:buClr>
              <a:buSzPts val="2000"/>
              <a:buChar char="•"/>
              <a:defRPr sz="2000"/>
            </a:lvl9pPr>
          </a:lstStyle>
          <a:p>
            <a:endParaRPr/>
          </a:p>
        </p:txBody>
      </p:sp>
      <p:sp>
        <p:nvSpPr>
          <p:cNvPr id="50" name="Google Shape;50;p12"/>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ct val="0"/>
              </a:spcAft>
              <a:buClr>
                <a:schemeClr val="dk1"/>
              </a:buClr>
              <a:buSzPts val="1600"/>
              <a:buNone/>
              <a:defRPr sz="1600"/>
            </a:lvl1pPr>
            <a:lvl2pPr marL="914400" lvl="1" indent="-228600" algn="l">
              <a:lnSpc>
                <a:spcPct val="90000"/>
              </a:lnSpc>
              <a:spcBef>
                <a:spcPts val="500"/>
              </a:spcBef>
              <a:spcAft>
                <a:spcPct val="0"/>
              </a:spcAft>
              <a:buClr>
                <a:schemeClr val="dk1"/>
              </a:buClr>
              <a:buSzPts val="1400"/>
              <a:buNone/>
              <a:defRPr sz="1400"/>
            </a:lvl2pPr>
            <a:lvl3pPr marL="1371600" lvl="2" indent="-228600" algn="l">
              <a:lnSpc>
                <a:spcPct val="90000"/>
              </a:lnSpc>
              <a:spcBef>
                <a:spcPts val="500"/>
              </a:spcBef>
              <a:spcAft>
                <a:spcPct val="0"/>
              </a:spcAft>
              <a:buClr>
                <a:schemeClr val="dk1"/>
              </a:buClr>
              <a:buSzPts val="1200"/>
              <a:buNone/>
              <a:defRPr sz="1200"/>
            </a:lvl3pPr>
            <a:lvl4pPr marL="1828800" lvl="3" indent="-228600" algn="l">
              <a:lnSpc>
                <a:spcPct val="90000"/>
              </a:lnSpc>
              <a:spcBef>
                <a:spcPts val="500"/>
              </a:spcBef>
              <a:spcAft>
                <a:spcPct val="0"/>
              </a:spcAft>
              <a:buClr>
                <a:schemeClr val="dk1"/>
              </a:buClr>
              <a:buSzPts val="1000"/>
              <a:buNone/>
              <a:defRPr sz="1000"/>
            </a:lvl4pPr>
            <a:lvl5pPr marL="2286000" lvl="4" indent="-228600" algn="l">
              <a:lnSpc>
                <a:spcPct val="90000"/>
              </a:lnSpc>
              <a:spcBef>
                <a:spcPts val="500"/>
              </a:spcBef>
              <a:spcAft>
                <a:spcPct val="0"/>
              </a:spcAft>
              <a:buClr>
                <a:schemeClr val="dk1"/>
              </a:buClr>
              <a:buSzPts val="1000"/>
              <a:buNone/>
              <a:defRPr sz="1000"/>
            </a:lvl5pPr>
            <a:lvl6pPr marL="2743200" lvl="5" indent="-228600" algn="l">
              <a:lnSpc>
                <a:spcPct val="90000"/>
              </a:lnSpc>
              <a:spcBef>
                <a:spcPts val="500"/>
              </a:spcBef>
              <a:spcAft>
                <a:spcPct val="0"/>
              </a:spcAft>
              <a:buClr>
                <a:schemeClr val="dk1"/>
              </a:buClr>
              <a:buSzPts val="1000"/>
              <a:buNone/>
              <a:defRPr sz="1000"/>
            </a:lvl6pPr>
            <a:lvl7pPr marL="3200400" lvl="6" indent="-228600" algn="l">
              <a:lnSpc>
                <a:spcPct val="90000"/>
              </a:lnSpc>
              <a:spcBef>
                <a:spcPts val="500"/>
              </a:spcBef>
              <a:spcAft>
                <a:spcPct val="0"/>
              </a:spcAft>
              <a:buClr>
                <a:schemeClr val="dk1"/>
              </a:buClr>
              <a:buSzPts val="1000"/>
              <a:buNone/>
              <a:defRPr sz="1000"/>
            </a:lvl7pPr>
            <a:lvl8pPr marL="3657600" lvl="7" indent="-228600" algn="l">
              <a:lnSpc>
                <a:spcPct val="90000"/>
              </a:lnSpc>
              <a:spcBef>
                <a:spcPts val="500"/>
              </a:spcBef>
              <a:spcAft>
                <a:spcPct val="0"/>
              </a:spcAft>
              <a:buClr>
                <a:schemeClr val="dk1"/>
              </a:buClr>
              <a:buSzPts val="1000"/>
              <a:buNone/>
              <a:defRPr sz="1000"/>
            </a:lvl8pPr>
            <a:lvl9pPr marL="4114800" lvl="8" indent="-228600" algn="l">
              <a:lnSpc>
                <a:spcPct val="90000"/>
              </a:lnSpc>
              <a:spcBef>
                <a:spcPts val="500"/>
              </a:spcBef>
              <a:spcAft>
                <a:spcPct val="0"/>
              </a:spcAft>
              <a:buClr>
                <a:schemeClr val="dk1"/>
              </a:buClr>
              <a:buSzPts val="1000"/>
              <a:buNone/>
              <a:defRPr sz="1000"/>
            </a:lvl9pPr>
          </a:lstStyle>
          <a:p>
            <a:endParaRPr/>
          </a:p>
        </p:txBody>
      </p:sp>
      <p:sp>
        <p:nvSpPr>
          <p:cNvPr id="51" name="Google Shape;51;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52" name="Google Shape;52;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53" name="Google Shape;53;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US"/>
              <a:t>‹Nr.›</a:t>
            </a:fld>
            <a:endParaRPr/>
          </a:p>
        </p:txBody>
      </p:sp>
      <p:sp>
        <p:nvSpPr>
          <p:cNvPr id="54" name="Google Shape;54;p12"/>
          <p:cNvSpPr/>
          <p:nvPr/>
        </p:nvSpPr>
        <p:spPr>
          <a:xfrm>
            <a:off x="0" y="4323810"/>
            <a:ext cx="1744652" cy="778589"/>
          </a:xfrm>
          <a:custGeom>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55" name="Google Shape;55;p12"/>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ct val="0"/>
              </a:spcBef>
              <a:spcAft>
                <a:spcPct val="0"/>
              </a:spcAft>
              <a:buNone/>
            </a:pPr>
            <a:r>
              <a:rPr lang="en-US" sz="1500" b="0" i="0" u="none" strike="noStrike" cap="none">
                <a:solidFill>
                  <a:schemeClr val="lt1"/>
                </a:solidFill>
                <a:latin typeface="Calibri"/>
                <a:ea typeface="Calibri"/>
                <a:cs typeface="Calibri"/>
                <a:sym typeface="Calibri"/>
              </a:rPr>
              <a:t>-</a:t>
            </a:r>
            <a:fld id="{00000000-1234-1234-1234-123412341234}" type="slidenum">
              <a:rPr lang="en-US" sz="1500" b="0" i="0" u="none" strike="noStrike" cap="none">
                <a:solidFill>
                  <a:schemeClr val="lt1"/>
                </a:solidFill>
                <a:latin typeface="Calibri"/>
                <a:ea typeface="Calibri"/>
                <a:cs typeface="Calibri"/>
                <a:sym typeface="Calibri"/>
              </a:rPr>
              <a:t>‹Nr.›</a:t>
            </a:fld>
            <a:r>
              <a:rPr lang="en-US" sz="1500" b="0" i="0" u="none" strike="noStrike" cap="none">
                <a:solidFill>
                  <a:schemeClr val="lt1"/>
                </a:solidFill>
                <a:latin typeface="Calibri"/>
                <a:ea typeface="Calibri"/>
                <a:cs typeface="Calibri"/>
                <a:sym typeface="Calibri"/>
              </a:rPr>
              <a:t>-</a:t>
            </a:r>
            <a:endParaRPr/>
          </a:p>
        </p:txBody>
      </p:sp>
    </p:spTree>
  </p:cSld>
  <p:clrMapOvr>
    <a:masterClrMapping/>
  </p:clrMapOvr>
  <p:transition/>
  <p:timing/>
</p:sldLayout>
</file>

<file path=ppt/slideLayouts/slideLayout5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Titelfolie mit Bild">
  <p:cSld name="Titelfolie mit Bild">
    <p:spTree>
      <p:nvGrpSpPr>
        <p:cNvPr id="1" name="Shape 70"/>
        <p:cNvGrpSpPr/>
        <p:nvPr/>
      </p:nvGrpSpPr>
      <p:grpSpPr>
        <a:xfrm>
          <a:off x="0" y="0"/>
          <a:ext cx="0" cy="0"/>
        </a:xfrm>
      </p:grpSpPr>
      <p:sp>
        <p:nvSpPr>
          <p:cNvPr id="71" name="Google Shape;71;p15"/>
          <p:cNvSpPr/>
          <p:nvPr/>
        </p:nvSpPr>
        <p:spPr>
          <a:xfrm>
            <a:off x="1" y="6237586"/>
            <a:ext cx="12191999" cy="620414"/>
          </a:xfrm>
          <a:prstGeom prst="rect">
            <a:avLst/>
          </a:prstGeom>
          <a:solidFill>
            <a:schemeClr val="accent2"/>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72" name="Google Shape;72;p15"/>
          <p:cNvSpPr/>
          <p:nvPr/>
        </p:nvSpPr>
        <p:spPr>
          <a:xfrm>
            <a:off x="0" y="6171026"/>
            <a:ext cx="12192001" cy="65998"/>
          </a:xfrm>
          <a:prstGeom prst="rect">
            <a:avLst/>
          </a:prstGeom>
          <a:solidFill>
            <a:schemeClr val="accent1"/>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pic>
        <p:nvPicPr>
          <p:cNvPr id="73" name="Google Shape;73;p15"/>
          <p:cNvPicPr preferRelativeResize="0"/>
          <p:nvPr/>
        </p:nvPicPr>
        <p:blipFill>
          <a:blip r:embed="rId1">
            <a:alphaModFix/>
          </a:blip>
          <a:stretch>
            <a:fillRect/>
          </a:stretch>
        </p:blipFill>
        <p:spPr>
          <a:xfrm>
            <a:off x="104945" y="6281603"/>
            <a:ext cx="1061484" cy="400384"/>
          </a:xfrm>
          <a:prstGeom prst="rect">
            <a:avLst/>
          </a:prstGeom>
          <a:noFill/>
          <a:ln>
            <a:noFill/>
          </a:ln>
        </p:spPr>
      </p:pic>
      <p:sp>
        <p:nvSpPr>
          <p:cNvPr id="74" name="Google Shape;74;p15"/>
          <p:cNvSpPr txBox="1">
            <a:spLocks noGrp="1"/>
          </p:cNvSpPr>
          <p:nvPr>
            <p:ph type="ctrTitle"/>
          </p:nvPr>
        </p:nvSpPr>
        <p:spPr>
          <a:xfrm>
            <a:off x="1104900" y="2292094"/>
            <a:ext cx="5734050" cy="2219691"/>
          </a:xfrm>
          <a:prstGeom prst="rect">
            <a:avLst/>
          </a:prstGeom>
          <a:noFill/>
          <a:ln>
            <a:noFill/>
          </a:ln>
        </p:spPr>
        <p:txBody>
          <a:bodyPr spcFirstLastPara="1" wrap="square" lIns="91425" tIns="45700" rIns="91425" bIns="45700" anchor="ctr" anchorCtr="0">
            <a:normAutofit/>
          </a:bodyPr>
          <a:lstStyle>
            <a:lvl1pPr lvl="0" algn="l">
              <a:lnSpc>
                <a:spcPct val="90000"/>
              </a:lnSpc>
              <a:spcBef>
                <a:spcPct val="0"/>
              </a:spcBef>
              <a:spcAft>
                <a:spcPct val="0"/>
              </a:spcAft>
              <a:buClr>
                <a:schemeClr val="dk1"/>
              </a:buClr>
              <a:buSzPts val="4000"/>
              <a:buFont typeface="Calibri"/>
              <a:buNone/>
              <a:defRPr sz="4000" cap="none"/>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75" name="Google Shape;75;p15"/>
          <p:cNvSpPr txBox="1">
            <a:spLocks noGrp="1"/>
          </p:cNvSpPr>
          <p:nvPr>
            <p:ph type="subTitle" idx="1"/>
          </p:nvPr>
        </p:nvSpPr>
        <p:spPr>
          <a:xfrm>
            <a:off x="1104900" y="4511784"/>
            <a:ext cx="5734050" cy="955565"/>
          </a:xfrm>
          <a:prstGeom prst="rect">
            <a:avLst/>
          </a:prstGeom>
          <a:noFill/>
          <a:ln>
            <a:noFill/>
          </a:ln>
        </p:spPr>
        <p:txBody>
          <a:bodyPr spcFirstLastPara="1" wrap="square" lIns="91425" tIns="45700" rIns="91425" bIns="45700" anchor="t" anchorCtr="0">
            <a:normAutofit/>
          </a:bodyPr>
          <a:lstStyle>
            <a:lvl1pPr lvl="0" algn="l">
              <a:lnSpc>
                <a:spcPct val="90000"/>
              </a:lnSpc>
              <a:spcBef>
                <a:spcPct val="0"/>
              </a:spcBef>
              <a:spcAft>
                <a:spcPct val="0"/>
              </a:spcAft>
              <a:buClr>
                <a:schemeClr val="dk1"/>
              </a:buClr>
              <a:buSzPts val="1800"/>
              <a:buNone/>
              <a:defRPr sz="1800"/>
            </a:lvl1pPr>
            <a:lvl2pPr lvl="1" algn="ctr">
              <a:lnSpc>
                <a:spcPct val="90000"/>
              </a:lnSpc>
              <a:spcBef>
                <a:spcPts val="500"/>
              </a:spcBef>
              <a:spcAft>
                <a:spcPct val="0"/>
              </a:spcAft>
              <a:buClr>
                <a:schemeClr val="dk1"/>
              </a:buClr>
              <a:buSzPts val="2000"/>
              <a:buNone/>
              <a:defRPr sz="2000"/>
            </a:lvl2pPr>
            <a:lvl3pPr lvl="2" algn="ctr">
              <a:lnSpc>
                <a:spcPct val="90000"/>
              </a:lnSpc>
              <a:spcBef>
                <a:spcPts val="500"/>
              </a:spcBef>
              <a:spcAft>
                <a:spcPct val="0"/>
              </a:spcAft>
              <a:buClr>
                <a:schemeClr val="dk1"/>
              </a:buClr>
              <a:buSzPts val="1800"/>
              <a:buNone/>
              <a:defRPr sz="1800"/>
            </a:lvl3pPr>
            <a:lvl4pPr lvl="3" algn="ctr">
              <a:lnSpc>
                <a:spcPct val="90000"/>
              </a:lnSpc>
              <a:spcBef>
                <a:spcPts val="500"/>
              </a:spcBef>
              <a:spcAft>
                <a:spcPct val="0"/>
              </a:spcAft>
              <a:buClr>
                <a:schemeClr val="dk1"/>
              </a:buClr>
              <a:buSzPts val="1600"/>
              <a:buNone/>
              <a:defRPr sz="1600"/>
            </a:lvl4pPr>
            <a:lvl5pPr lvl="4" algn="ctr">
              <a:lnSpc>
                <a:spcPct val="90000"/>
              </a:lnSpc>
              <a:spcBef>
                <a:spcPts val="500"/>
              </a:spcBef>
              <a:spcAft>
                <a:spcPct val="0"/>
              </a:spcAft>
              <a:buClr>
                <a:schemeClr val="dk1"/>
              </a:buClr>
              <a:buSzPts val="1600"/>
              <a:buNone/>
              <a:defRPr sz="1600"/>
            </a:lvl5pPr>
            <a:lvl6pPr lvl="5" algn="ctr">
              <a:lnSpc>
                <a:spcPct val="90000"/>
              </a:lnSpc>
              <a:spcBef>
                <a:spcPts val="500"/>
              </a:spcBef>
              <a:spcAft>
                <a:spcPct val="0"/>
              </a:spcAft>
              <a:buClr>
                <a:schemeClr val="dk1"/>
              </a:buClr>
              <a:buSzPts val="1600"/>
              <a:buNone/>
              <a:defRPr sz="1600"/>
            </a:lvl6pPr>
            <a:lvl7pPr lvl="6" algn="ctr">
              <a:lnSpc>
                <a:spcPct val="90000"/>
              </a:lnSpc>
              <a:spcBef>
                <a:spcPts val="500"/>
              </a:spcBef>
              <a:spcAft>
                <a:spcPct val="0"/>
              </a:spcAft>
              <a:buClr>
                <a:schemeClr val="dk1"/>
              </a:buClr>
              <a:buSzPts val="1600"/>
              <a:buNone/>
              <a:defRPr sz="1600"/>
            </a:lvl7pPr>
            <a:lvl8pPr lvl="7" algn="ctr">
              <a:lnSpc>
                <a:spcPct val="90000"/>
              </a:lnSpc>
              <a:spcBef>
                <a:spcPts val="500"/>
              </a:spcBef>
              <a:spcAft>
                <a:spcPct val="0"/>
              </a:spcAft>
              <a:buClr>
                <a:schemeClr val="dk1"/>
              </a:buClr>
              <a:buSzPts val="1600"/>
              <a:buNone/>
              <a:defRPr sz="1600"/>
            </a:lvl8pPr>
            <a:lvl9pPr lvl="8" algn="ctr">
              <a:lnSpc>
                <a:spcPct val="90000"/>
              </a:lnSpc>
              <a:spcBef>
                <a:spcPts val="500"/>
              </a:spcBef>
              <a:spcAft>
                <a:spcPct val="0"/>
              </a:spcAft>
              <a:buClr>
                <a:schemeClr val="dk1"/>
              </a:buClr>
              <a:buSzPts val="1600"/>
              <a:buNone/>
              <a:defRPr sz="1600"/>
            </a:lvl9pPr>
          </a:lstStyle>
          <a:p>
            <a:endParaRPr/>
          </a:p>
        </p:txBody>
      </p:sp>
      <p:sp>
        <p:nvSpPr>
          <p:cNvPr id="76" name="Google Shape;76;p15"/>
          <p:cNvSpPr>
            <a:spLocks noGrp="1"/>
          </p:cNvSpPr>
          <p:nvPr>
            <p:ph type="pic" idx="2"/>
          </p:nvPr>
        </p:nvSpPr>
        <p:spPr>
          <a:xfrm>
            <a:off x="6981063" y="1310656"/>
            <a:ext cx="5210937" cy="4208604"/>
          </a:xfrm>
          <a:prstGeom prst="rect">
            <a:avLst/>
          </a:prstGeom>
          <a:solidFill>
            <a:srgbClr val="CCCCCC"/>
          </a:solidFill>
          <a:ln>
            <a:noFill/>
          </a:ln>
        </p:spPr>
        <p:txBody>
          <a:bodyPr/>
          <a:lstStyle/>
          <a:p/>
        </p:txBody>
      </p:sp>
      <p:pic>
        <p:nvPicPr>
          <p:cNvPr id="77" name="Google Shape;77;p15"/>
          <p:cNvPicPr preferRelativeResize="0"/>
          <p:nvPr/>
        </p:nvPicPr>
        <p:blipFill>
          <a:blip r:embed="rId2">
            <a:alphaModFix/>
          </a:blip>
          <a:stretch>
            <a:fillRect/>
          </a:stretch>
        </p:blipFill>
        <p:spPr>
          <a:xfrm>
            <a:off x="10099505" y="6266872"/>
            <a:ext cx="1987550" cy="567690"/>
          </a:xfrm>
          <a:prstGeom prst="rect">
            <a:avLst/>
          </a:prstGeom>
          <a:noFill/>
          <a:ln>
            <a:noFill/>
          </a:ln>
        </p:spPr>
      </p:pic>
      <p:sp>
        <p:nvSpPr>
          <p:cNvPr id="78" name="Google Shape;78;p15"/>
          <p:cNvSpPr txBox="1"/>
          <p:nvPr/>
        </p:nvSpPr>
        <p:spPr>
          <a:xfrm>
            <a:off x="4376057" y="6360042"/>
            <a:ext cx="5340977" cy="818408"/>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spcBef>
                <a:spcPct val="0"/>
              </a:spcBef>
              <a:spcAft>
                <a:spcPct val="0"/>
              </a:spcAft>
              <a:buClr>
                <a:schemeClr val="accent1"/>
              </a:buClr>
              <a:buSzPts val="900"/>
              <a:buFont typeface="Noto Sans Symbols"/>
              <a:buNone/>
            </a:pPr>
            <a:r>
              <a:rPr lang="en-US" sz="900">
                <a:solidFill>
                  <a:schemeClr val="lt1"/>
                </a:solidFill>
                <a:latin typeface="Calibri"/>
                <a:ea typeface="Calibri"/>
                <a:cs typeface="Calibri"/>
                <a:sym typeface="Calibri"/>
              </a:rPr>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endParaRPr sz="900">
              <a:solidFill>
                <a:schemeClr val="lt1"/>
              </a:solidFill>
              <a:latin typeface="Calibri"/>
              <a:ea typeface="Calibri"/>
              <a:cs typeface="Calibri"/>
              <a:sym typeface="Calibri"/>
            </a:endParaRPr>
          </a:p>
          <a:p>
            <a:pPr marL="0" marR="0" lvl="0" indent="0" algn="ctr" rtl="0">
              <a:spcBef>
                <a:spcPts val="1000"/>
              </a:spcBef>
              <a:spcAft>
                <a:spcPct val="0"/>
              </a:spcAft>
              <a:buClr>
                <a:schemeClr val="accent1"/>
              </a:buClr>
              <a:buSzPts val="2000"/>
              <a:buFont typeface="Noto Sans Symbols"/>
              <a:buNone/>
            </a:pPr>
            <a:endParaRPr sz="2000">
              <a:solidFill>
                <a:schemeClr val="lt1"/>
              </a:solidFill>
              <a:latin typeface="Calibri"/>
              <a:ea typeface="Calibri"/>
              <a:cs typeface="Calibri"/>
              <a:sym typeface="Calibri"/>
            </a:endParaRPr>
          </a:p>
        </p:txBody>
      </p:sp>
      <p:pic>
        <p:nvPicPr>
          <p:cNvPr id="79" name="Google Shape;79;p15"/>
          <p:cNvPicPr preferRelativeResize="0"/>
          <p:nvPr/>
        </p:nvPicPr>
        <p:blipFill>
          <a:blip r:embed="rId3">
            <a:alphaModFix/>
          </a:blip>
          <a:stretch>
            <a:fillRect/>
          </a:stretch>
        </p:blipFill>
        <p:spPr>
          <a:xfrm>
            <a:off x="10710917" y="94130"/>
            <a:ext cx="1453861" cy="1284947"/>
          </a:xfrm>
          <a:prstGeom prst="rect">
            <a:avLst/>
          </a:prstGeom>
          <a:noFill/>
          <a:ln>
            <a:noFill/>
          </a:ln>
        </p:spPr>
      </p:pic>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5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_Titelfolie">
  <p:cSld name="2_Titelfolie">
    <p:spTree>
      <p:nvGrpSpPr>
        <p:cNvPr id="1" name="Shape 80"/>
        <p:cNvGrpSpPr/>
        <p:nvPr/>
      </p:nvGrpSpPr>
      <p:grpSpPr>
        <a:xfrm>
          <a:off x="0" y="0"/>
          <a:ext cx="0" cy="0"/>
        </a:xfrm>
      </p:grpSpPr>
      <p:sp>
        <p:nvSpPr>
          <p:cNvPr id="81" name="Google Shape;81;p16"/>
          <p:cNvSpPr/>
          <p:nvPr/>
        </p:nvSpPr>
        <p:spPr>
          <a:xfrm>
            <a:off x="9448800" y="15605"/>
            <a:ext cx="2743200" cy="6051176"/>
          </a:xfrm>
          <a:prstGeom prst="rect">
            <a:avLst/>
          </a:prstGeom>
          <a:solidFill>
            <a:schemeClr val="accent1"/>
          </a:solidFill>
          <a:ln w="19050" cap="flat" cmpd="sng">
            <a:solidFill>
              <a:srgbClr val="AF7621"/>
            </a:solidFill>
            <a:prstDash val="solid"/>
            <a:round/>
            <a:headEnd type="none" w="sm" len="sm"/>
            <a:tailEnd type="none" w="sm" len="sm"/>
          </a:ln>
        </p:spPr>
        <p:txBody>
          <a:bodyPr spcFirstLastPara="1" wrap="square" lIns="91425" tIns="45700" rIns="91425" bIns="45700"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spcBef>
                <a:spcPct val="0"/>
              </a:spcBef>
              <a:spcAft>
                <a:spcPct val="0"/>
              </a:spcAft>
              <a:buNone/>
            </a:pPr>
            <a:endParaRPr sz="1800">
              <a:solidFill>
                <a:schemeClr val="lt1"/>
              </a:solidFill>
              <a:latin typeface="Calibri"/>
              <a:ea typeface="Calibri"/>
              <a:cs typeface="Calibri"/>
              <a:sym typeface="Calibri"/>
            </a:endParaRPr>
          </a:p>
        </p:txBody>
      </p:sp>
      <p:sp>
        <p:nvSpPr>
          <p:cNvPr id="82" name="Google Shape;82;p16"/>
          <p:cNvSpPr txBox="1">
            <a:spLocks noGrp="1"/>
          </p:cNvSpPr>
          <p:nvPr>
            <p:ph type="ctrTitle"/>
          </p:nvPr>
        </p:nvSpPr>
        <p:spPr>
          <a:xfrm>
            <a:off x="1524000" y="1122363"/>
            <a:ext cx="7546822"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ct val="0"/>
              </a:spcBef>
              <a:spcAft>
                <a:spcPct val="0"/>
              </a:spcAft>
              <a:buClr>
                <a:schemeClr val="dk1"/>
              </a:buClr>
              <a:buSzPts val="6000"/>
              <a:buFont typeface="Calibri"/>
              <a:buNone/>
              <a:defRPr sz="6000"/>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83" name="Google Shape;83;p16"/>
          <p:cNvSpPr txBox="1">
            <a:spLocks noGrp="1"/>
          </p:cNvSpPr>
          <p:nvPr>
            <p:ph type="subTitle" idx="1"/>
          </p:nvPr>
        </p:nvSpPr>
        <p:spPr>
          <a:xfrm>
            <a:off x="1524000" y="3602038"/>
            <a:ext cx="7546822"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ct val="0"/>
              </a:spcAft>
              <a:buClr>
                <a:schemeClr val="dk1"/>
              </a:buClr>
              <a:buSzPts val="2400"/>
              <a:buNone/>
              <a:defRPr sz="2400"/>
            </a:lvl1pPr>
            <a:lvl2pPr lvl="1" algn="ctr">
              <a:lnSpc>
                <a:spcPct val="90000"/>
              </a:lnSpc>
              <a:spcBef>
                <a:spcPts val="500"/>
              </a:spcBef>
              <a:spcAft>
                <a:spcPct val="0"/>
              </a:spcAft>
              <a:buClr>
                <a:schemeClr val="dk1"/>
              </a:buClr>
              <a:buSzPts val="2000"/>
              <a:buNone/>
              <a:defRPr sz="2000"/>
            </a:lvl2pPr>
            <a:lvl3pPr lvl="2" algn="ctr">
              <a:lnSpc>
                <a:spcPct val="90000"/>
              </a:lnSpc>
              <a:spcBef>
                <a:spcPts val="500"/>
              </a:spcBef>
              <a:spcAft>
                <a:spcPct val="0"/>
              </a:spcAft>
              <a:buClr>
                <a:schemeClr val="dk1"/>
              </a:buClr>
              <a:buSzPts val="1800"/>
              <a:buNone/>
              <a:defRPr sz="1800"/>
            </a:lvl3pPr>
            <a:lvl4pPr lvl="3" algn="ctr">
              <a:lnSpc>
                <a:spcPct val="90000"/>
              </a:lnSpc>
              <a:spcBef>
                <a:spcPts val="500"/>
              </a:spcBef>
              <a:spcAft>
                <a:spcPct val="0"/>
              </a:spcAft>
              <a:buClr>
                <a:schemeClr val="dk1"/>
              </a:buClr>
              <a:buSzPts val="1600"/>
              <a:buNone/>
              <a:defRPr sz="1600"/>
            </a:lvl4pPr>
            <a:lvl5pPr lvl="4" algn="ctr">
              <a:lnSpc>
                <a:spcPct val="90000"/>
              </a:lnSpc>
              <a:spcBef>
                <a:spcPts val="500"/>
              </a:spcBef>
              <a:spcAft>
                <a:spcPct val="0"/>
              </a:spcAft>
              <a:buClr>
                <a:schemeClr val="dk1"/>
              </a:buClr>
              <a:buSzPts val="1600"/>
              <a:buNone/>
              <a:defRPr sz="1600"/>
            </a:lvl5pPr>
            <a:lvl6pPr lvl="5" algn="ctr">
              <a:lnSpc>
                <a:spcPct val="90000"/>
              </a:lnSpc>
              <a:spcBef>
                <a:spcPts val="500"/>
              </a:spcBef>
              <a:spcAft>
                <a:spcPct val="0"/>
              </a:spcAft>
              <a:buClr>
                <a:schemeClr val="dk1"/>
              </a:buClr>
              <a:buSzPts val="1600"/>
              <a:buNone/>
              <a:defRPr sz="1600"/>
            </a:lvl6pPr>
            <a:lvl7pPr lvl="6" algn="ctr">
              <a:lnSpc>
                <a:spcPct val="90000"/>
              </a:lnSpc>
              <a:spcBef>
                <a:spcPts val="500"/>
              </a:spcBef>
              <a:spcAft>
                <a:spcPct val="0"/>
              </a:spcAft>
              <a:buClr>
                <a:schemeClr val="dk1"/>
              </a:buClr>
              <a:buSzPts val="1600"/>
              <a:buNone/>
              <a:defRPr sz="1600"/>
            </a:lvl7pPr>
            <a:lvl8pPr lvl="7" algn="ctr">
              <a:lnSpc>
                <a:spcPct val="90000"/>
              </a:lnSpc>
              <a:spcBef>
                <a:spcPts val="500"/>
              </a:spcBef>
              <a:spcAft>
                <a:spcPct val="0"/>
              </a:spcAft>
              <a:buClr>
                <a:schemeClr val="dk1"/>
              </a:buClr>
              <a:buSzPts val="1600"/>
              <a:buNone/>
              <a:defRPr sz="1600"/>
            </a:lvl8pPr>
            <a:lvl9pPr lvl="8" algn="ctr">
              <a:lnSpc>
                <a:spcPct val="90000"/>
              </a:lnSpc>
              <a:spcBef>
                <a:spcPts val="500"/>
              </a:spcBef>
              <a:spcAft>
                <a:spcPct val="0"/>
              </a:spcAft>
              <a:buClr>
                <a:schemeClr val="dk1"/>
              </a:buClr>
              <a:buSzPts val="1600"/>
              <a:buNone/>
              <a:defRPr sz="1600"/>
            </a:lvl9pPr>
          </a:lstStyle>
          <a:p>
            <a:endParaRPr/>
          </a:p>
        </p:txBody>
      </p:sp>
      <p:sp>
        <p:nvSpPr>
          <p:cNvPr id="84" name="Google Shape;84;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85" name="Google Shape;85;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86" name="Google Shape;86;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US"/>
              <a:t>‹Nr.›</a:t>
            </a:fld>
            <a:endParaRPr/>
          </a:p>
        </p:txBody>
      </p:sp>
      <p:sp>
        <p:nvSpPr>
          <p:cNvPr id="87" name="Google Shape;87;p16"/>
          <p:cNvSpPr txBox="1"/>
          <p:nvPr/>
        </p:nvSpPr>
        <p:spPr>
          <a:xfrm>
            <a:off x="9496196" y="1615915"/>
            <a:ext cx="2845177" cy="1909129"/>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lnSpc>
                <a:spcPct val="90000"/>
              </a:lnSpc>
              <a:spcBef>
                <a:spcPct val="0"/>
              </a:spcBef>
              <a:spcAft>
                <a:spcPct val="0"/>
              </a:spcAft>
              <a:buClr>
                <a:schemeClr val="dk1"/>
              </a:buClr>
              <a:buSzPts val="3600"/>
              <a:buFont typeface="Calibri"/>
              <a:buNone/>
            </a:pPr>
            <a:r>
              <a:rPr lang="en-US" sz="3600" b="1">
                <a:solidFill>
                  <a:schemeClr val="dk1"/>
                </a:solidFill>
                <a:latin typeface="Calibri"/>
                <a:ea typeface="Calibri"/>
                <a:cs typeface="Calibri"/>
                <a:sym typeface="Calibri"/>
              </a:rPr>
              <a:t>STEM</a:t>
            </a:r>
            <a:br>
              <a:rPr lang="en-US" sz="3600" b="1">
                <a:solidFill>
                  <a:schemeClr val="dk1"/>
                </a:solidFill>
                <a:latin typeface="Calibri"/>
                <a:ea typeface="Calibri"/>
                <a:cs typeface="Calibri"/>
                <a:sym typeface="Calibri"/>
              </a:rPr>
            </a:br>
            <a:r>
              <a:rPr lang="en-US" sz="3600" b="1">
                <a:solidFill>
                  <a:schemeClr val="dk1"/>
                </a:solidFill>
                <a:latin typeface="Calibri"/>
                <a:ea typeface="Calibri"/>
                <a:cs typeface="Calibri"/>
                <a:sym typeface="Calibri"/>
              </a:rPr>
              <a:t>for inclusive schools</a:t>
            </a:r>
            <a:endParaRPr/>
          </a:p>
        </p:txBody>
      </p:sp>
      <p:sp>
        <p:nvSpPr>
          <p:cNvPr id="88" name="Google Shape;88;p16"/>
          <p:cNvSpPr txBox="1">
            <a:spLocks noGrp="1"/>
          </p:cNvSpPr>
          <p:nvPr>
            <p:ph type="body" idx="2"/>
          </p:nvPr>
        </p:nvSpPr>
        <p:spPr>
          <a:xfrm>
            <a:off x="9476849" y="3794379"/>
            <a:ext cx="3200400" cy="141360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ct val="0"/>
              </a:spcAft>
              <a:buClr>
                <a:schemeClr val="dk1"/>
              </a:buClr>
              <a:buSzPts val="1800"/>
              <a:buNone/>
              <a:defRPr sz="1800"/>
            </a:lvl1pPr>
            <a:lvl2pPr marL="914400" lvl="1" indent="-342900" algn="l">
              <a:lnSpc>
                <a:spcPct val="90000"/>
              </a:lnSpc>
              <a:spcBef>
                <a:spcPts val="500"/>
              </a:spcBef>
              <a:spcAft>
                <a:spcPct val="0"/>
              </a:spcAft>
              <a:buClr>
                <a:schemeClr val="dk1"/>
              </a:buClr>
              <a:buSzPts val="1800"/>
              <a:buChar char="•"/>
              <a:defRPr/>
            </a:lvl2pPr>
            <a:lvl3pPr marL="1371600" lvl="2" indent="-342900" algn="l">
              <a:lnSpc>
                <a:spcPct val="90000"/>
              </a:lnSpc>
              <a:spcBef>
                <a:spcPts val="500"/>
              </a:spcBef>
              <a:spcAft>
                <a:spcPct val="0"/>
              </a:spcAft>
              <a:buClr>
                <a:schemeClr val="dk1"/>
              </a:buClr>
              <a:buSzPts val="1800"/>
              <a:buChar char="•"/>
              <a:defRPr/>
            </a:lvl3pPr>
            <a:lvl4pPr marL="1828800" lvl="3" indent="-342900" algn="l">
              <a:lnSpc>
                <a:spcPct val="90000"/>
              </a:lnSpc>
              <a:spcBef>
                <a:spcPts val="500"/>
              </a:spcBef>
              <a:spcAft>
                <a:spcPct val="0"/>
              </a:spcAft>
              <a:buClr>
                <a:schemeClr val="dk1"/>
              </a:buClr>
              <a:buSzPts val="1800"/>
              <a:buChar char="•"/>
              <a:defRPr/>
            </a:lvl4pPr>
            <a:lvl5pPr marL="2286000" lvl="4" indent="-342900" algn="l">
              <a:lnSpc>
                <a:spcPct val="90000"/>
              </a:lnSpc>
              <a:spcBef>
                <a:spcPts val="500"/>
              </a:spcBef>
              <a:spcAft>
                <a:spcPct val="0"/>
              </a:spcAft>
              <a:buClr>
                <a:schemeClr val="dk1"/>
              </a:buClr>
              <a:buSzPts val="1800"/>
              <a:buChar char="•"/>
              <a:defRPr/>
            </a:lvl5pPr>
            <a:lvl6pPr marL="2743200" lvl="5" indent="-342900" algn="l">
              <a:lnSpc>
                <a:spcPct val="90000"/>
              </a:lnSpc>
              <a:spcBef>
                <a:spcPts val="5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pic>
        <p:nvPicPr>
          <p:cNvPr id="89" name="Google Shape;89;p16"/>
          <p:cNvPicPr preferRelativeResize="0"/>
          <p:nvPr/>
        </p:nvPicPr>
        <p:blipFill>
          <a:blip r:embed="rId1">
            <a:alphaModFix/>
          </a:blip>
          <a:stretch>
            <a:fillRect/>
          </a:stretch>
        </p:blipFill>
        <p:spPr>
          <a:xfrm>
            <a:off x="10093469" y="148745"/>
            <a:ext cx="1453861" cy="1284947"/>
          </a:xfrm>
          <a:prstGeom prst="rect">
            <a:avLst/>
          </a:prstGeom>
          <a:noFill/>
          <a:ln>
            <a:noFill/>
          </a:ln>
        </p:spPr>
      </p:pic>
    </p:spTree>
  </p:cSld>
  <p:clrMapOvr>
    <a:masterClrMapping/>
  </p:clrMapOvr>
  <p:transition/>
  <p:timing/>
</p:sldLayout>
</file>

<file path=ppt/slideLayouts/slideLayout5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_Titelfolie" type="title">
  <p:cSld name="TITLE">
    <p:spTree>
      <p:nvGrpSpPr>
        <p:cNvPr id="1" name="Shape 90"/>
        <p:cNvGrpSpPr/>
        <p:nvPr/>
      </p:nvGrpSpPr>
      <p:grpSpPr>
        <a:xfrm>
          <a:off x="0" y="0"/>
          <a:ext cx="0" cy="0"/>
        </a:xfrm>
      </p:grpSpPr>
      <p:sp>
        <p:nvSpPr>
          <p:cNvPr id="91" name="Google Shape;91;p17"/>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ct val="0"/>
              </a:spcBef>
              <a:spcAft>
                <a:spcPct val="0"/>
              </a:spcAft>
              <a:buClr>
                <a:schemeClr val="dk1"/>
              </a:buClr>
              <a:buSzPts val="6000"/>
              <a:buFont typeface="Calibri"/>
              <a:buNone/>
              <a:defRPr sz="6000"/>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92" name="Google Shape;92;p17"/>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ct val="0"/>
              </a:spcAft>
              <a:buClr>
                <a:schemeClr val="dk1"/>
              </a:buClr>
              <a:buSzPts val="2400"/>
              <a:buNone/>
              <a:defRPr sz="2400"/>
            </a:lvl1pPr>
            <a:lvl2pPr lvl="1" algn="ctr">
              <a:lnSpc>
                <a:spcPct val="90000"/>
              </a:lnSpc>
              <a:spcBef>
                <a:spcPts val="500"/>
              </a:spcBef>
              <a:spcAft>
                <a:spcPct val="0"/>
              </a:spcAft>
              <a:buClr>
                <a:schemeClr val="dk1"/>
              </a:buClr>
              <a:buSzPts val="2000"/>
              <a:buNone/>
              <a:defRPr sz="2000"/>
            </a:lvl2pPr>
            <a:lvl3pPr lvl="2" algn="ctr">
              <a:lnSpc>
                <a:spcPct val="90000"/>
              </a:lnSpc>
              <a:spcBef>
                <a:spcPts val="500"/>
              </a:spcBef>
              <a:spcAft>
                <a:spcPct val="0"/>
              </a:spcAft>
              <a:buClr>
                <a:schemeClr val="dk1"/>
              </a:buClr>
              <a:buSzPts val="1800"/>
              <a:buNone/>
              <a:defRPr sz="1800"/>
            </a:lvl3pPr>
            <a:lvl4pPr lvl="3" algn="ctr">
              <a:lnSpc>
                <a:spcPct val="90000"/>
              </a:lnSpc>
              <a:spcBef>
                <a:spcPts val="500"/>
              </a:spcBef>
              <a:spcAft>
                <a:spcPct val="0"/>
              </a:spcAft>
              <a:buClr>
                <a:schemeClr val="dk1"/>
              </a:buClr>
              <a:buSzPts val="1600"/>
              <a:buNone/>
              <a:defRPr sz="1600"/>
            </a:lvl4pPr>
            <a:lvl5pPr lvl="4" algn="ctr">
              <a:lnSpc>
                <a:spcPct val="90000"/>
              </a:lnSpc>
              <a:spcBef>
                <a:spcPts val="500"/>
              </a:spcBef>
              <a:spcAft>
                <a:spcPct val="0"/>
              </a:spcAft>
              <a:buClr>
                <a:schemeClr val="dk1"/>
              </a:buClr>
              <a:buSzPts val="1600"/>
              <a:buNone/>
              <a:defRPr sz="1600"/>
            </a:lvl5pPr>
            <a:lvl6pPr lvl="5" algn="ctr">
              <a:lnSpc>
                <a:spcPct val="90000"/>
              </a:lnSpc>
              <a:spcBef>
                <a:spcPts val="500"/>
              </a:spcBef>
              <a:spcAft>
                <a:spcPct val="0"/>
              </a:spcAft>
              <a:buClr>
                <a:schemeClr val="dk1"/>
              </a:buClr>
              <a:buSzPts val="1600"/>
              <a:buNone/>
              <a:defRPr sz="1600"/>
            </a:lvl6pPr>
            <a:lvl7pPr lvl="6" algn="ctr">
              <a:lnSpc>
                <a:spcPct val="90000"/>
              </a:lnSpc>
              <a:spcBef>
                <a:spcPts val="500"/>
              </a:spcBef>
              <a:spcAft>
                <a:spcPct val="0"/>
              </a:spcAft>
              <a:buClr>
                <a:schemeClr val="dk1"/>
              </a:buClr>
              <a:buSzPts val="1600"/>
              <a:buNone/>
              <a:defRPr sz="1600"/>
            </a:lvl7pPr>
            <a:lvl8pPr lvl="7" algn="ctr">
              <a:lnSpc>
                <a:spcPct val="90000"/>
              </a:lnSpc>
              <a:spcBef>
                <a:spcPts val="500"/>
              </a:spcBef>
              <a:spcAft>
                <a:spcPct val="0"/>
              </a:spcAft>
              <a:buClr>
                <a:schemeClr val="dk1"/>
              </a:buClr>
              <a:buSzPts val="1600"/>
              <a:buNone/>
              <a:defRPr sz="1600"/>
            </a:lvl8pPr>
            <a:lvl9pPr lvl="8" algn="ctr">
              <a:lnSpc>
                <a:spcPct val="90000"/>
              </a:lnSpc>
              <a:spcBef>
                <a:spcPts val="500"/>
              </a:spcBef>
              <a:spcAft>
                <a:spcPct val="0"/>
              </a:spcAft>
              <a:buClr>
                <a:schemeClr val="dk1"/>
              </a:buClr>
              <a:buSzPts val="1600"/>
              <a:buNone/>
              <a:defRPr sz="1600"/>
            </a:lvl9pPr>
          </a:lstStyle>
          <a:p>
            <a:endParaRPr/>
          </a:p>
        </p:txBody>
      </p:sp>
      <p:sp>
        <p:nvSpPr>
          <p:cNvPr id="93" name="Google Shape;93;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94" name="Google Shape;94;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95" name="Google Shape;95;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US"/>
              <a:t>‹Nr.›</a:t>
            </a:fld>
            <a:endParaRPr/>
          </a:p>
        </p:txBody>
      </p:sp>
      <p:sp>
        <p:nvSpPr>
          <p:cNvPr id="96" name="Google Shape;96;p17"/>
          <p:cNvSpPr/>
          <p:nvPr/>
        </p:nvSpPr>
        <p:spPr>
          <a:xfrm>
            <a:off x="0" y="4323810"/>
            <a:ext cx="1744652" cy="778589"/>
          </a:xfrm>
          <a:custGeom>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97" name="Google Shape;97;p17"/>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ct val="0"/>
              </a:spcBef>
              <a:spcAft>
                <a:spcPct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‹Nr.›</a:t>
            </a:fld>
            <a:r>
              <a:rPr lang="en-US" sz="1500">
                <a:solidFill>
                  <a:schemeClr val="lt1"/>
                </a:solidFill>
                <a:latin typeface="Calibri"/>
                <a:ea typeface="Calibri"/>
                <a:cs typeface="Calibri"/>
                <a:sym typeface="Calibri"/>
              </a:rPr>
              <a:t>-</a:t>
            </a:r>
            <a:endParaRPr/>
          </a:p>
        </p:txBody>
      </p:sp>
    </p:spTree>
  </p:cSld>
  <p:clrMapOvr>
    <a:masterClrMapping/>
  </p:clrMapOvr>
  <p:transition/>
  <p:timing/>
</p:sldLayout>
</file>

<file path=ppt/slideLayouts/slideLayout5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Titelfolie">
  <p:cSld name="Titelfolie">
    <p:spTree>
      <p:nvGrpSpPr>
        <p:cNvPr id="1" name="Shape 98"/>
        <p:cNvGrpSpPr/>
        <p:nvPr/>
      </p:nvGrpSpPr>
      <p:grpSpPr>
        <a:xfrm>
          <a:off x="0" y="0"/>
          <a:ext cx="0" cy="0"/>
        </a:xfrm>
      </p:grpSpPr>
      <p:sp>
        <p:nvSpPr>
          <p:cNvPr id="99" name="Google Shape;99;p18"/>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ct val="0"/>
              </a:spcBef>
              <a:spcAft>
                <a:spcPct val="0"/>
              </a:spcAft>
              <a:buClr>
                <a:schemeClr val="dk1"/>
              </a:buClr>
              <a:buSzPts val="6000"/>
              <a:buFont typeface="Calibri"/>
              <a:buNone/>
              <a:defRPr sz="6000"/>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100" name="Google Shape;100;p18"/>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ct val="0"/>
              </a:spcAft>
              <a:buClr>
                <a:schemeClr val="dk1"/>
              </a:buClr>
              <a:buSzPts val="2400"/>
              <a:buNone/>
              <a:defRPr sz="2400"/>
            </a:lvl1pPr>
            <a:lvl2pPr lvl="1" algn="ctr">
              <a:lnSpc>
                <a:spcPct val="90000"/>
              </a:lnSpc>
              <a:spcBef>
                <a:spcPts val="500"/>
              </a:spcBef>
              <a:spcAft>
                <a:spcPct val="0"/>
              </a:spcAft>
              <a:buClr>
                <a:schemeClr val="dk1"/>
              </a:buClr>
              <a:buSzPts val="2000"/>
              <a:buNone/>
              <a:defRPr sz="2000"/>
            </a:lvl2pPr>
            <a:lvl3pPr lvl="2" algn="ctr">
              <a:lnSpc>
                <a:spcPct val="90000"/>
              </a:lnSpc>
              <a:spcBef>
                <a:spcPts val="500"/>
              </a:spcBef>
              <a:spcAft>
                <a:spcPct val="0"/>
              </a:spcAft>
              <a:buClr>
                <a:schemeClr val="dk1"/>
              </a:buClr>
              <a:buSzPts val="1800"/>
              <a:buNone/>
              <a:defRPr sz="1800"/>
            </a:lvl3pPr>
            <a:lvl4pPr lvl="3" algn="ctr">
              <a:lnSpc>
                <a:spcPct val="90000"/>
              </a:lnSpc>
              <a:spcBef>
                <a:spcPts val="500"/>
              </a:spcBef>
              <a:spcAft>
                <a:spcPct val="0"/>
              </a:spcAft>
              <a:buClr>
                <a:schemeClr val="dk1"/>
              </a:buClr>
              <a:buSzPts val="1600"/>
              <a:buNone/>
              <a:defRPr sz="1600"/>
            </a:lvl4pPr>
            <a:lvl5pPr lvl="4" algn="ctr">
              <a:lnSpc>
                <a:spcPct val="90000"/>
              </a:lnSpc>
              <a:spcBef>
                <a:spcPts val="500"/>
              </a:spcBef>
              <a:spcAft>
                <a:spcPct val="0"/>
              </a:spcAft>
              <a:buClr>
                <a:schemeClr val="dk1"/>
              </a:buClr>
              <a:buSzPts val="1600"/>
              <a:buNone/>
              <a:defRPr sz="1600"/>
            </a:lvl5pPr>
            <a:lvl6pPr lvl="5" algn="ctr">
              <a:lnSpc>
                <a:spcPct val="90000"/>
              </a:lnSpc>
              <a:spcBef>
                <a:spcPts val="500"/>
              </a:spcBef>
              <a:spcAft>
                <a:spcPct val="0"/>
              </a:spcAft>
              <a:buClr>
                <a:schemeClr val="dk1"/>
              </a:buClr>
              <a:buSzPts val="1600"/>
              <a:buNone/>
              <a:defRPr sz="1600"/>
            </a:lvl6pPr>
            <a:lvl7pPr lvl="6" algn="ctr">
              <a:lnSpc>
                <a:spcPct val="90000"/>
              </a:lnSpc>
              <a:spcBef>
                <a:spcPts val="500"/>
              </a:spcBef>
              <a:spcAft>
                <a:spcPct val="0"/>
              </a:spcAft>
              <a:buClr>
                <a:schemeClr val="dk1"/>
              </a:buClr>
              <a:buSzPts val="1600"/>
              <a:buNone/>
              <a:defRPr sz="1600"/>
            </a:lvl7pPr>
            <a:lvl8pPr lvl="7" algn="ctr">
              <a:lnSpc>
                <a:spcPct val="90000"/>
              </a:lnSpc>
              <a:spcBef>
                <a:spcPts val="500"/>
              </a:spcBef>
              <a:spcAft>
                <a:spcPct val="0"/>
              </a:spcAft>
              <a:buClr>
                <a:schemeClr val="dk1"/>
              </a:buClr>
              <a:buSzPts val="1600"/>
              <a:buNone/>
              <a:defRPr sz="1600"/>
            </a:lvl8pPr>
            <a:lvl9pPr lvl="8" algn="ctr">
              <a:lnSpc>
                <a:spcPct val="90000"/>
              </a:lnSpc>
              <a:spcBef>
                <a:spcPts val="500"/>
              </a:spcBef>
              <a:spcAft>
                <a:spcPct val="0"/>
              </a:spcAft>
              <a:buClr>
                <a:schemeClr val="dk1"/>
              </a:buClr>
              <a:buSzPts val="1600"/>
              <a:buNone/>
              <a:defRPr sz="1600"/>
            </a:lvl9pPr>
          </a:lstStyle>
          <a:p>
            <a:endParaRPr/>
          </a:p>
        </p:txBody>
      </p:sp>
      <p:sp>
        <p:nvSpPr>
          <p:cNvPr id="101" name="Google Shape;101;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02" name="Google Shape;102;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03" name="Google Shape;103;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US"/>
              <a:t>‹Nr.›</a:t>
            </a:fld>
            <a:endParaRPr/>
          </a:p>
        </p:txBody>
      </p:sp>
      <p:sp>
        <p:nvSpPr>
          <p:cNvPr id="104" name="Google Shape;104;p18"/>
          <p:cNvSpPr/>
          <p:nvPr/>
        </p:nvSpPr>
        <p:spPr>
          <a:xfrm>
            <a:off x="0" y="4323810"/>
            <a:ext cx="1744652" cy="778589"/>
          </a:xfrm>
          <a:custGeom>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105" name="Google Shape;105;p18"/>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ct val="0"/>
              </a:spcBef>
              <a:spcAft>
                <a:spcPct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‹Nr.›</a:t>
            </a:fld>
            <a:r>
              <a:rPr lang="en-US" sz="1500">
                <a:solidFill>
                  <a:schemeClr val="lt1"/>
                </a:solidFill>
                <a:latin typeface="Calibri"/>
                <a:ea typeface="Calibri"/>
                <a:cs typeface="Calibri"/>
                <a:sym typeface="Calibri"/>
              </a:rPr>
              <a:t>-</a:t>
            </a:r>
            <a:endParaRPr/>
          </a:p>
        </p:txBody>
      </p:sp>
    </p:spTree>
  </p:cSld>
  <p:clrMapOvr>
    <a:masterClrMapping/>
  </p:clrMapOvr>
  <p:transition/>
  <p:timing/>
</p:sldLayout>
</file>

<file path=ppt/slideLayouts/slideLayout5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Abschnitts-&#10;überschrift" type="secHead">
  <p:cSld name="SECTION_HEADER">
    <p:spTree>
      <p:nvGrpSpPr>
        <p:cNvPr id="1" name="Shape 106"/>
        <p:cNvGrpSpPr/>
        <p:nvPr/>
      </p:nvGrpSpPr>
      <p:grpSpPr>
        <a:xfrm>
          <a:off x="0" y="0"/>
          <a:ext cx="0" cy="0"/>
        </a:xfrm>
      </p:grpSpPr>
      <p:sp>
        <p:nvSpPr>
          <p:cNvPr id="107" name="Google Shape;107;p19"/>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ct val="0"/>
              </a:spcBef>
              <a:spcAft>
                <a:spcPct val="0"/>
              </a:spcAft>
              <a:buClr>
                <a:schemeClr val="dk1"/>
              </a:buClr>
              <a:buSzPts val="6000"/>
              <a:buFont typeface="Calibri"/>
              <a:buNone/>
              <a:defRPr sz="6000"/>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108" name="Google Shape;108;p19"/>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ct val="0"/>
              </a:spcAft>
              <a:buClr>
                <a:srgbClr val="888888"/>
              </a:buClr>
              <a:buSzPts val="2400"/>
              <a:buNone/>
              <a:defRPr sz="2400">
                <a:solidFill>
                  <a:srgbClr val="888888"/>
                </a:solidFill>
              </a:defRPr>
            </a:lvl1pPr>
            <a:lvl2pPr marL="914400" lvl="1" indent="-228600" algn="l">
              <a:lnSpc>
                <a:spcPct val="90000"/>
              </a:lnSpc>
              <a:spcBef>
                <a:spcPts val="500"/>
              </a:spcBef>
              <a:spcAft>
                <a:spcPct val="0"/>
              </a:spcAft>
              <a:buClr>
                <a:srgbClr val="888888"/>
              </a:buClr>
              <a:buSzPts val="2000"/>
              <a:buNone/>
              <a:defRPr sz="2000">
                <a:solidFill>
                  <a:srgbClr val="888888"/>
                </a:solidFill>
              </a:defRPr>
            </a:lvl2pPr>
            <a:lvl3pPr marL="1371600" lvl="2" indent="-228600" algn="l">
              <a:lnSpc>
                <a:spcPct val="90000"/>
              </a:lnSpc>
              <a:spcBef>
                <a:spcPts val="500"/>
              </a:spcBef>
              <a:spcAft>
                <a:spcPct val="0"/>
              </a:spcAft>
              <a:buClr>
                <a:srgbClr val="888888"/>
              </a:buClr>
              <a:buSzPts val="1800"/>
              <a:buNone/>
              <a:defRPr sz="1800">
                <a:solidFill>
                  <a:srgbClr val="888888"/>
                </a:solidFill>
              </a:defRPr>
            </a:lvl3pPr>
            <a:lvl4pPr marL="1828800" lvl="3" indent="-228600" algn="l">
              <a:lnSpc>
                <a:spcPct val="90000"/>
              </a:lnSpc>
              <a:spcBef>
                <a:spcPts val="500"/>
              </a:spcBef>
              <a:spcAft>
                <a:spcPct val="0"/>
              </a:spcAft>
              <a:buClr>
                <a:srgbClr val="888888"/>
              </a:buClr>
              <a:buSzPts val="1600"/>
              <a:buNone/>
              <a:defRPr sz="1600">
                <a:solidFill>
                  <a:srgbClr val="888888"/>
                </a:solidFill>
              </a:defRPr>
            </a:lvl4pPr>
            <a:lvl5pPr marL="2286000" lvl="4" indent="-228600" algn="l">
              <a:lnSpc>
                <a:spcPct val="90000"/>
              </a:lnSpc>
              <a:spcBef>
                <a:spcPts val="500"/>
              </a:spcBef>
              <a:spcAft>
                <a:spcPct val="0"/>
              </a:spcAft>
              <a:buClr>
                <a:srgbClr val="888888"/>
              </a:buClr>
              <a:buSzPts val="1600"/>
              <a:buNone/>
              <a:defRPr sz="1600">
                <a:solidFill>
                  <a:srgbClr val="888888"/>
                </a:solidFill>
              </a:defRPr>
            </a:lvl5pPr>
            <a:lvl6pPr marL="2743200" lvl="5" indent="-228600" algn="l">
              <a:lnSpc>
                <a:spcPct val="90000"/>
              </a:lnSpc>
              <a:spcBef>
                <a:spcPts val="500"/>
              </a:spcBef>
              <a:spcAft>
                <a:spcPct val="0"/>
              </a:spcAft>
              <a:buClr>
                <a:srgbClr val="888888"/>
              </a:buClr>
              <a:buSzPts val="1600"/>
              <a:buNone/>
              <a:defRPr sz="1600">
                <a:solidFill>
                  <a:srgbClr val="888888"/>
                </a:solidFill>
              </a:defRPr>
            </a:lvl6pPr>
            <a:lvl7pPr marL="3200400" lvl="6" indent="-228600" algn="l">
              <a:lnSpc>
                <a:spcPct val="90000"/>
              </a:lnSpc>
              <a:spcBef>
                <a:spcPts val="500"/>
              </a:spcBef>
              <a:spcAft>
                <a:spcPct val="0"/>
              </a:spcAft>
              <a:buClr>
                <a:srgbClr val="888888"/>
              </a:buClr>
              <a:buSzPts val="1600"/>
              <a:buNone/>
              <a:defRPr sz="1600">
                <a:solidFill>
                  <a:srgbClr val="888888"/>
                </a:solidFill>
              </a:defRPr>
            </a:lvl7pPr>
            <a:lvl8pPr marL="3657600" lvl="7" indent="-228600" algn="l">
              <a:lnSpc>
                <a:spcPct val="90000"/>
              </a:lnSpc>
              <a:spcBef>
                <a:spcPts val="500"/>
              </a:spcBef>
              <a:spcAft>
                <a:spcPct val="0"/>
              </a:spcAft>
              <a:buClr>
                <a:srgbClr val="888888"/>
              </a:buClr>
              <a:buSzPts val="1600"/>
              <a:buNone/>
              <a:defRPr sz="1600">
                <a:solidFill>
                  <a:srgbClr val="888888"/>
                </a:solidFill>
              </a:defRPr>
            </a:lvl8pPr>
            <a:lvl9pPr marL="4114800" lvl="8" indent="-228600" algn="l">
              <a:lnSpc>
                <a:spcPct val="90000"/>
              </a:lnSpc>
              <a:spcBef>
                <a:spcPts val="500"/>
              </a:spcBef>
              <a:spcAft>
                <a:spcPct val="0"/>
              </a:spcAft>
              <a:buClr>
                <a:srgbClr val="888888"/>
              </a:buClr>
              <a:buSzPts val="1600"/>
              <a:buNone/>
              <a:defRPr sz="1600">
                <a:solidFill>
                  <a:srgbClr val="888888"/>
                </a:solidFill>
              </a:defRPr>
            </a:lvl9pPr>
          </a:lstStyle>
          <a:p>
            <a:endParaRPr/>
          </a:p>
        </p:txBody>
      </p:sp>
      <p:sp>
        <p:nvSpPr>
          <p:cNvPr id="109" name="Google Shape;109;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10" name="Google Shape;110;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11" name="Google Shape;111;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US"/>
              <a:t>‹Nr.›</a:t>
            </a:fld>
            <a:endParaRPr/>
          </a:p>
        </p:txBody>
      </p:sp>
      <p:sp>
        <p:nvSpPr>
          <p:cNvPr id="112" name="Google Shape;112;p19"/>
          <p:cNvSpPr/>
          <p:nvPr/>
        </p:nvSpPr>
        <p:spPr>
          <a:xfrm>
            <a:off x="0" y="4323810"/>
            <a:ext cx="1744652" cy="778589"/>
          </a:xfrm>
          <a:custGeom>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113" name="Google Shape;113;p19"/>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ct val="0"/>
              </a:spcBef>
              <a:spcAft>
                <a:spcPct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‹Nr.›</a:t>
            </a:fld>
            <a:r>
              <a:rPr lang="en-US" sz="1500">
                <a:solidFill>
                  <a:schemeClr val="lt1"/>
                </a:solidFill>
                <a:latin typeface="Calibri"/>
                <a:ea typeface="Calibri"/>
                <a:cs typeface="Calibri"/>
                <a:sym typeface="Calibri"/>
              </a:rPr>
              <a:t>-</a:t>
            </a:r>
            <a:endParaRPr/>
          </a:p>
        </p:txBody>
      </p:sp>
    </p:spTree>
  </p:cSld>
  <p:clrMapOvr>
    <a:masterClrMapping/>
  </p:clrMapOvr>
  <p:transition/>
  <p:timing/>
</p:sldLayout>
</file>

<file path=ppt/slideLayouts/slideLayout5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Zwei Inhalte" type="twoObj">
  <p:cSld name="TWO_OBJECTS">
    <p:spTree>
      <p:nvGrpSpPr>
        <p:cNvPr id="1" name="Shape 114"/>
        <p:cNvGrpSpPr/>
        <p:nvPr/>
      </p:nvGrpSpPr>
      <p:grpSpPr>
        <a:xfrm>
          <a:off x="0" y="0"/>
          <a:ext cx="0" cy="0"/>
        </a:xfrm>
      </p:grpSpPr>
      <p:sp>
        <p:nvSpPr>
          <p:cNvPr id="115" name="Google Shape;115;p2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ct val="0"/>
              </a:spcBef>
              <a:spcAft>
                <a:spcPct val="0"/>
              </a:spcAft>
              <a:buClr>
                <a:schemeClr val="dk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116" name="Google Shape;116;p20"/>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ct val="0"/>
              </a:spcAft>
              <a:buClr>
                <a:schemeClr val="dk1"/>
              </a:buClr>
              <a:buSzPts val="1800"/>
              <a:buChar char="•"/>
              <a:defRPr/>
            </a:lvl1pPr>
            <a:lvl2pPr marL="914400" lvl="1" indent="-342900" algn="l">
              <a:lnSpc>
                <a:spcPct val="90000"/>
              </a:lnSpc>
              <a:spcBef>
                <a:spcPts val="500"/>
              </a:spcBef>
              <a:spcAft>
                <a:spcPct val="0"/>
              </a:spcAft>
              <a:buClr>
                <a:schemeClr val="dk1"/>
              </a:buClr>
              <a:buSzPts val="1800"/>
              <a:buChar char="•"/>
              <a:defRPr/>
            </a:lvl2pPr>
            <a:lvl3pPr marL="1371600" lvl="2" indent="-342900" algn="l">
              <a:lnSpc>
                <a:spcPct val="90000"/>
              </a:lnSpc>
              <a:spcBef>
                <a:spcPts val="500"/>
              </a:spcBef>
              <a:spcAft>
                <a:spcPct val="0"/>
              </a:spcAft>
              <a:buClr>
                <a:schemeClr val="dk1"/>
              </a:buClr>
              <a:buSzPts val="1800"/>
              <a:buChar char="•"/>
              <a:defRPr/>
            </a:lvl3pPr>
            <a:lvl4pPr marL="1828800" lvl="3" indent="-342900" algn="l">
              <a:lnSpc>
                <a:spcPct val="90000"/>
              </a:lnSpc>
              <a:spcBef>
                <a:spcPts val="500"/>
              </a:spcBef>
              <a:spcAft>
                <a:spcPct val="0"/>
              </a:spcAft>
              <a:buClr>
                <a:schemeClr val="dk1"/>
              </a:buClr>
              <a:buSzPts val="1800"/>
              <a:buChar char="•"/>
              <a:defRPr/>
            </a:lvl4pPr>
            <a:lvl5pPr marL="2286000" lvl="4" indent="-342900" algn="l">
              <a:lnSpc>
                <a:spcPct val="90000"/>
              </a:lnSpc>
              <a:spcBef>
                <a:spcPts val="500"/>
              </a:spcBef>
              <a:spcAft>
                <a:spcPct val="0"/>
              </a:spcAft>
              <a:buClr>
                <a:schemeClr val="dk1"/>
              </a:buClr>
              <a:buSzPts val="1800"/>
              <a:buChar char="•"/>
              <a:defRPr/>
            </a:lvl5pPr>
            <a:lvl6pPr marL="2743200" lvl="5" indent="-342900" algn="l">
              <a:lnSpc>
                <a:spcPct val="90000"/>
              </a:lnSpc>
              <a:spcBef>
                <a:spcPts val="5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17" name="Google Shape;117;p20"/>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ct val="0"/>
              </a:spcAft>
              <a:buClr>
                <a:schemeClr val="dk1"/>
              </a:buClr>
              <a:buSzPts val="1800"/>
              <a:buChar char="•"/>
              <a:defRPr/>
            </a:lvl1pPr>
            <a:lvl2pPr marL="914400" lvl="1" indent="-342900" algn="l">
              <a:lnSpc>
                <a:spcPct val="90000"/>
              </a:lnSpc>
              <a:spcBef>
                <a:spcPts val="500"/>
              </a:spcBef>
              <a:spcAft>
                <a:spcPct val="0"/>
              </a:spcAft>
              <a:buClr>
                <a:schemeClr val="dk1"/>
              </a:buClr>
              <a:buSzPts val="1800"/>
              <a:buChar char="•"/>
              <a:defRPr/>
            </a:lvl2pPr>
            <a:lvl3pPr marL="1371600" lvl="2" indent="-342900" algn="l">
              <a:lnSpc>
                <a:spcPct val="90000"/>
              </a:lnSpc>
              <a:spcBef>
                <a:spcPts val="500"/>
              </a:spcBef>
              <a:spcAft>
                <a:spcPct val="0"/>
              </a:spcAft>
              <a:buClr>
                <a:schemeClr val="dk1"/>
              </a:buClr>
              <a:buSzPts val="1800"/>
              <a:buChar char="•"/>
              <a:defRPr/>
            </a:lvl3pPr>
            <a:lvl4pPr marL="1828800" lvl="3" indent="-342900" algn="l">
              <a:lnSpc>
                <a:spcPct val="90000"/>
              </a:lnSpc>
              <a:spcBef>
                <a:spcPts val="500"/>
              </a:spcBef>
              <a:spcAft>
                <a:spcPct val="0"/>
              </a:spcAft>
              <a:buClr>
                <a:schemeClr val="dk1"/>
              </a:buClr>
              <a:buSzPts val="1800"/>
              <a:buChar char="•"/>
              <a:defRPr/>
            </a:lvl4pPr>
            <a:lvl5pPr marL="2286000" lvl="4" indent="-342900" algn="l">
              <a:lnSpc>
                <a:spcPct val="90000"/>
              </a:lnSpc>
              <a:spcBef>
                <a:spcPts val="500"/>
              </a:spcBef>
              <a:spcAft>
                <a:spcPct val="0"/>
              </a:spcAft>
              <a:buClr>
                <a:schemeClr val="dk1"/>
              </a:buClr>
              <a:buSzPts val="1800"/>
              <a:buChar char="•"/>
              <a:defRPr/>
            </a:lvl5pPr>
            <a:lvl6pPr marL="2743200" lvl="5" indent="-342900" algn="l">
              <a:lnSpc>
                <a:spcPct val="90000"/>
              </a:lnSpc>
              <a:spcBef>
                <a:spcPts val="5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18" name="Google Shape;118;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19" name="Google Shape;119;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20" name="Google Shape;120;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US"/>
              <a:t>‹Nr.›</a:t>
            </a:fld>
            <a:endParaRPr/>
          </a:p>
        </p:txBody>
      </p:sp>
      <p:sp>
        <p:nvSpPr>
          <p:cNvPr id="121" name="Google Shape;121;p20"/>
          <p:cNvSpPr/>
          <p:nvPr/>
        </p:nvSpPr>
        <p:spPr>
          <a:xfrm>
            <a:off x="0" y="4323810"/>
            <a:ext cx="1744652" cy="778589"/>
          </a:xfrm>
          <a:custGeom>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122" name="Google Shape;122;p20"/>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ct val="0"/>
              </a:spcBef>
              <a:spcAft>
                <a:spcPct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‹Nr.›</a:t>
            </a:fld>
            <a:r>
              <a:rPr lang="en-US" sz="1500">
                <a:solidFill>
                  <a:schemeClr val="lt1"/>
                </a:solidFill>
                <a:latin typeface="Calibri"/>
                <a:ea typeface="Calibri"/>
                <a:cs typeface="Calibri"/>
                <a:sym typeface="Calibri"/>
              </a:rPr>
              <a:t>-</a:t>
            </a:r>
            <a:endParaRPr/>
          </a:p>
        </p:txBody>
      </p:sp>
    </p:spTree>
  </p:cSld>
  <p:clrMapOvr>
    <a:masterClrMapping/>
  </p:clrMapOvr>
  <p:transition/>
  <p:timing/>
</p:sldLayout>
</file>

<file path=ppt/slideLayouts/slideLayout5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Vergleich" type="twoTxTwoObj">
  <p:cSld name="TWO_OBJECTS_WITH_TEXT">
    <p:spTree>
      <p:nvGrpSpPr>
        <p:cNvPr id="1" name="Shape 123"/>
        <p:cNvGrpSpPr/>
        <p:nvPr/>
      </p:nvGrpSpPr>
      <p:grpSpPr>
        <a:xfrm>
          <a:off x="0" y="0"/>
          <a:ext cx="0" cy="0"/>
        </a:xfrm>
      </p:grpSpPr>
      <p:sp>
        <p:nvSpPr>
          <p:cNvPr id="124" name="Google Shape;124;p21"/>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ct val="0"/>
              </a:spcBef>
              <a:spcAft>
                <a:spcPct val="0"/>
              </a:spcAft>
              <a:buClr>
                <a:schemeClr val="dk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125" name="Google Shape;125;p21"/>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ct val="0"/>
              </a:spcAft>
              <a:buClr>
                <a:schemeClr val="dk1"/>
              </a:buClr>
              <a:buSzPts val="2400"/>
              <a:buNone/>
              <a:defRPr sz="2400" b="1"/>
            </a:lvl1pPr>
            <a:lvl2pPr marL="914400" lvl="1" indent="-228600" algn="l">
              <a:lnSpc>
                <a:spcPct val="90000"/>
              </a:lnSpc>
              <a:spcBef>
                <a:spcPts val="500"/>
              </a:spcBef>
              <a:spcAft>
                <a:spcPct val="0"/>
              </a:spcAft>
              <a:buClr>
                <a:schemeClr val="dk1"/>
              </a:buClr>
              <a:buSzPts val="2000"/>
              <a:buNone/>
              <a:defRPr sz="2000" b="1"/>
            </a:lvl2pPr>
            <a:lvl3pPr marL="1371600" lvl="2" indent="-228600" algn="l">
              <a:lnSpc>
                <a:spcPct val="90000"/>
              </a:lnSpc>
              <a:spcBef>
                <a:spcPts val="500"/>
              </a:spcBef>
              <a:spcAft>
                <a:spcPct val="0"/>
              </a:spcAft>
              <a:buClr>
                <a:schemeClr val="dk1"/>
              </a:buClr>
              <a:buSzPts val="1800"/>
              <a:buNone/>
              <a:defRPr sz="1800" b="1"/>
            </a:lvl3pPr>
            <a:lvl4pPr marL="1828800" lvl="3" indent="-228600" algn="l">
              <a:lnSpc>
                <a:spcPct val="90000"/>
              </a:lnSpc>
              <a:spcBef>
                <a:spcPts val="500"/>
              </a:spcBef>
              <a:spcAft>
                <a:spcPct val="0"/>
              </a:spcAft>
              <a:buClr>
                <a:schemeClr val="dk1"/>
              </a:buClr>
              <a:buSzPts val="1600"/>
              <a:buNone/>
              <a:defRPr sz="1600" b="1"/>
            </a:lvl4pPr>
            <a:lvl5pPr marL="2286000" lvl="4" indent="-228600" algn="l">
              <a:lnSpc>
                <a:spcPct val="90000"/>
              </a:lnSpc>
              <a:spcBef>
                <a:spcPts val="500"/>
              </a:spcBef>
              <a:spcAft>
                <a:spcPct val="0"/>
              </a:spcAft>
              <a:buClr>
                <a:schemeClr val="dk1"/>
              </a:buClr>
              <a:buSzPts val="1600"/>
              <a:buNone/>
              <a:defRPr sz="1600" b="1"/>
            </a:lvl5pPr>
            <a:lvl6pPr marL="2743200" lvl="5" indent="-228600" algn="l">
              <a:lnSpc>
                <a:spcPct val="90000"/>
              </a:lnSpc>
              <a:spcBef>
                <a:spcPts val="500"/>
              </a:spcBef>
              <a:spcAft>
                <a:spcPct val="0"/>
              </a:spcAft>
              <a:buClr>
                <a:schemeClr val="dk1"/>
              </a:buClr>
              <a:buSzPts val="1600"/>
              <a:buNone/>
              <a:defRPr sz="1600" b="1"/>
            </a:lvl6pPr>
            <a:lvl7pPr marL="3200400" lvl="6" indent="-228600" algn="l">
              <a:lnSpc>
                <a:spcPct val="90000"/>
              </a:lnSpc>
              <a:spcBef>
                <a:spcPts val="500"/>
              </a:spcBef>
              <a:spcAft>
                <a:spcPct val="0"/>
              </a:spcAft>
              <a:buClr>
                <a:schemeClr val="dk1"/>
              </a:buClr>
              <a:buSzPts val="1600"/>
              <a:buNone/>
              <a:defRPr sz="1600" b="1"/>
            </a:lvl7pPr>
            <a:lvl8pPr marL="3657600" lvl="7" indent="-228600" algn="l">
              <a:lnSpc>
                <a:spcPct val="90000"/>
              </a:lnSpc>
              <a:spcBef>
                <a:spcPts val="500"/>
              </a:spcBef>
              <a:spcAft>
                <a:spcPct val="0"/>
              </a:spcAft>
              <a:buClr>
                <a:schemeClr val="dk1"/>
              </a:buClr>
              <a:buSzPts val="1600"/>
              <a:buNone/>
              <a:defRPr sz="1600" b="1"/>
            </a:lvl8pPr>
            <a:lvl9pPr marL="4114800" lvl="8" indent="-228600" algn="l">
              <a:lnSpc>
                <a:spcPct val="90000"/>
              </a:lnSpc>
              <a:spcBef>
                <a:spcPts val="500"/>
              </a:spcBef>
              <a:spcAft>
                <a:spcPct val="0"/>
              </a:spcAft>
              <a:buClr>
                <a:schemeClr val="dk1"/>
              </a:buClr>
              <a:buSzPts val="1600"/>
              <a:buNone/>
              <a:defRPr sz="1600" b="1"/>
            </a:lvl9pPr>
          </a:lstStyle>
          <a:p>
            <a:endParaRPr/>
          </a:p>
        </p:txBody>
      </p:sp>
      <p:sp>
        <p:nvSpPr>
          <p:cNvPr id="126" name="Google Shape;126;p21"/>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ct val="0"/>
              </a:spcAft>
              <a:buClr>
                <a:schemeClr val="dk1"/>
              </a:buClr>
              <a:buSzPts val="1800"/>
              <a:buChar char="•"/>
              <a:defRPr/>
            </a:lvl1pPr>
            <a:lvl2pPr marL="914400" lvl="1" indent="-342900" algn="l">
              <a:lnSpc>
                <a:spcPct val="90000"/>
              </a:lnSpc>
              <a:spcBef>
                <a:spcPts val="500"/>
              </a:spcBef>
              <a:spcAft>
                <a:spcPct val="0"/>
              </a:spcAft>
              <a:buClr>
                <a:schemeClr val="dk1"/>
              </a:buClr>
              <a:buSzPts val="1800"/>
              <a:buChar char="•"/>
              <a:defRPr/>
            </a:lvl2pPr>
            <a:lvl3pPr marL="1371600" lvl="2" indent="-342900" algn="l">
              <a:lnSpc>
                <a:spcPct val="90000"/>
              </a:lnSpc>
              <a:spcBef>
                <a:spcPts val="500"/>
              </a:spcBef>
              <a:spcAft>
                <a:spcPct val="0"/>
              </a:spcAft>
              <a:buClr>
                <a:schemeClr val="dk1"/>
              </a:buClr>
              <a:buSzPts val="1800"/>
              <a:buChar char="•"/>
              <a:defRPr/>
            </a:lvl3pPr>
            <a:lvl4pPr marL="1828800" lvl="3" indent="-342900" algn="l">
              <a:lnSpc>
                <a:spcPct val="90000"/>
              </a:lnSpc>
              <a:spcBef>
                <a:spcPts val="500"/>
              </a:spcBef>
              <a:spcAft>
                <a:spcPct val="0"/>
              </a:spcAft>
              <a:buClr>
                <a:schemeClr val="dk1"/>
              </a:buClr>
              <a:buSzPts val="1800"/>
              <a:buChar char="•"/>
              <a:defRPr/>
            </a:lvl4pPr>
            <a:lvl5pPr marL="2286000" lvl="4" indent="-342900" algn="l">
              <a:lnSpc>
                <a:spcPct val="90000"/>
              </a:lnSpc>
              <a:spcBef>
                <a:spcPts val="500"/>
              </a:spcBef>
              <a:spcAft>
                <a:spcPct val="0"/>
              </a:spcAft>
              <a:buClr>
                <a:schemeClr val="dk1"/>
              </a:buClr>
              <a:buSzPts val="1800"/>
              <a:buChar char="•"/>
              <a:defRPr/>
            </a:lvl5pPr>
            <a:lvl6pPr marL="2743200" lvl="5" indent="-342900" algn="l">
              <a:lnSpc>
                <a:spcPct val="90000"/>
              </a:lnSpc>
              <a:spcBef>
                <a:spcPts val="5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27" name="Google Shape;127;p21"/>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ct val="0"/>
              </a:spcAft>
              <a:buClr>
                <a:schemeClr val="dk1"/>
              </a:buClr>
              <a:buSzPts val="2400"/>
              <a:buNone/>
              <a:defRPr sz="2400" b="1"/>
            </a:lvl1pPr>
            <a:lvl2pPr marL="914400" lvl="1" indent="-228600" algn="l">
              <a:lnSpc>
                <a:spcPct val="90000"/>
              </a:lnSpc>
              <a:spcBef>
                <a:spcPts val="500"/>
              </a:spcBef>
              <a:spcAft>
                <a:spcPct val="0"/>
              </a:spcAft>
              <a:buClr>
                <a:schemeClr val="dk1"/>
              </a:buClr>
              <a:buSzPts val="2000"/>
              <a:buNone/>
              <a:defRPr sz="2000" b="1"/>
            </a:lvl2pPr>
            <a:lvl3pPr marL="1371600" lvl="2" indent="-228600" algn="l">
              <a:lnSpc>
                <a:spcPct val="90000"/>
              </a:lnSpc>
              <a:spcBef>
                <a:spcPts val="500"/>
              </a:spcBef>
              <a:spcAft>
                <a:spcPct val="0"/>
              </a:spcAft>
              <a:buClr>
                <a:schemeClr val="dk1"/>
              </a:buClr>
              <a:buSzPts val="1800"/>
              <a:buNone/>
              <a:defRPr sz="1800" b="1"/>
            </a:lvl3pPr>
            <a:lvl4pPr marL="1828800" lvl="3" indent="-228600" algn="l">
              <a:lnSpc>
                <a:spcPct val="90000"/>
              </a:lnSpc>
              <a:spcBef>
                <a:spcPts val="500"/>
              </a:spcBef>
              <a:spcAft>
                <a:spcPct val="0"/>
              </a:spcAft>
              <a:buClr>
                <a:schemeClr val="dk1"/>
              </a:buClr>
              <a:buSzPts val="1600"/>
              <a:buNone/>
              <a:defRPr sz="1600" b="1"/>
            </a:lvl4pPr>
            <a:lvl5pPr marL="2286000" lvl="4" indent="-228600" algn="l">
              <a:lnSpc>
                <a:spcPct val="90000"/>
              </a:lnSpc>
              <a:spcBef>
                <a:spcPts val="500"/>
              </a:spcBef>
              <a:spcAft>
                <a:spcPct val="0"/>
              </a:spcAft>
              <a:buClr>
                <a:schemeClr val="dk1"/>
              </a:buClr>
              <a:buSzPts val="1600"/>
              <a:buNone/>
              <a:defRPr sz="1600" b="1"/>
            </a:lvl5pPr>
            <a:lvl6pPr marL="2743200" lvl="5" indent="-228600" algn="l">
              <a:lnSpc>
                <a:spcPct val="90000"/>
              </a:lnSpc>
              <a:spcBef>
                <a:spcPts val="500"/>
              </a:spcBef>
              <a:spcAft>
                <a:spcPct val="0"/>
              </a:spcAft>
              <a:buClr>
                <a:schemeClr val="dk1"/>
              </a:buClr>
              <a:buSzPts val="1600"/>
              <a:buNone/>
              <a:defRPr sz="1600" b="1"/>
            </a:lvl6pPr>
            <a:lvl7pPr marL="3200400" lvl="6" indent="-228600" algn="l">
              <a:lnSpc>
                <a:spcPct val="90000"/>
              </a:lnSpc>
              <a:spcBef>
                <a:spcPts val="500"/>
              </a:spcBef>
              <a:spcAft>
                <a:spcPct val="0"/>
              </a:spcAft>
              <a:buClr>
                <a:schemeClr val="dk1"/>
              </a:buClr>
              <a:buSzPts val="1600"/>
              <a:buNone/>
              <a:defRPr sz="1600" b="1"/>
            </a:lvl7pPr>
            <a:lvl8pPr marL="3657600" lvl="7" indent="-228600" algn="l">
              <a:lnSpc>
                <a:spcPct val="90000"/>
              </a:lnSpc>
              <a:spcBef>
                <a:spcPts val="500"/>
              </a:spcBef>
              <a:spcAft>
                <a:spcPct val="0"/>
              </a:spcAft>
              <a:buClr>
                <a:schemeClr val="dk1"/>
              </a:buClr>
              <a:buSzPts val="1600"/>
              <a:buNone/>
              <a:defRPr sz="1600" b="1"/>
            </a:lvl8pPr>
            <a:lvl9pPr marL="4114800" lvl="8" indent="-228600" algn="l">
              <a:lnSpc>
                <a:spcPct val="90000"/>
              </a:lnSpc>
              <a:spcBef>
                <a:spcPts val="500"/>
              </a:spcBef>
              <a:spcAft>
                <a:spcPct val="0"/>
              </a:spcAft>
              <a:buClr>
                <a:schemeClr val="dk1"/>
              </a:buClr>
              <a:buSzPts val="1600"/>
              <a:buNone/>
              <a:defRPr sz="1600" b="1"/>
            </a:lvl9pPr>
          </a:lstStyle>
          <a:p>
            <a:endParaRPr/>
          </a:p>
        </p:txBody>
      </p:sp>
      <p:sp>
        <p:nvSpPr>
          <p:cNvPr id="128" name="Google Shape;128;p21"/>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ct val="0"/>
              </a:spcAft>
              <a:buClr>
                <a:schemeClr val="dk1"/>
              </a:buClr>
              <a:buSzPts val="1800"/>
              <a:buChar char="•"/>
              <a:defRPr/>
            </a:lvl1pPr>
            <a:lvl2pPr marL="914400" lvl="1" indent="-342900" algn="l">
              <a:lnSpc>
                <a:spcPct val="90000"/>
              </a:lnSpc>
              <a:spcBef>
                <a:spcPts val="500"/>
              </a:spcBef>
              <a:spcAft>
                <a:spcPct val="0"/>
              </a:spcAft>
              <a:buClr>
                <a:schemeClr val="dk1"/>
              </a:buClr>
              <a:buSzPts val="1800"/>
              <a:buChar char="•"/>
              <a:defRPr/>
            </a:lvl2pPr>
            <a:lvl3pPr marL="1371600" lvl="2" indent="-342900" algn="l">
              <a:lnSpc>
                <a:spcPct val="90000"/>
              </a:lnSpc>
              <a:spcBef>
                <a:spcPts val="500"/>
              </a:spcBef>
              <a:spcAft>
                <a:spcPct val="0"/>
              </a:spcAft>
              <a:buClr>
                <a:schemeClr val="dk1"/>
              </a:buClr>
              <a:buSzPts val="1800"/>
              <a:buChar char="•"/>
              <a:defRPr/>
            </a:lvl3pPr>
            <a:lvl4pPr marL="1828800" lvl="3" indent="-342900" algn="l">
              <a:lnSpc>
                <a:spcPct val="90000"/>
              </a:lnSpc>
              <a:spcBef>
                <a:spcPts val="500"/>
              </a:spcBef>
              <a:spcAft>
                <a:spcPct val="0"/>
              </a:spcAft>
              <a:buClr>
                <a:schemeClr val="dk1"/>
              </a:buClr>
              <a:buSzPts val="1800"/>
              <a:buChar char="•"/>
              <a:defRPr/>
            </a:lvl4pPr>
            <a:lvl5pPr marL="2286000" lvl="4" indent="-342900" algn="l">
              <a:lnSpc>
                <a:spcPct val="90000"/>
              </a:lnSpc>
              <a:spcBef>
                <a:spcPts val="500"/>
              </a:spcBef>
              <a:spcAft>
                <a:spcPct val="0"/>
              </a:spcAft>
              <a:buClr>
                <a:schemeClr val="dk1"/>
              </a:buClr>
              <a:buSzPts val="1800"/>
              <a:buChar char="•"/>
              <a:defRPr/>
            </a:lvl5pPr>
            <a:lvl6pPr marL="2743200" lvl="5" indent="-342900" algn="l">
              <a:lnSpc>
                <a:spcPct val="90000"/>
              </a:lnSpc>
              <a:spcBef>
                <a:spcPts val="5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29" name="Google Shape;129;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30" name="Google Shape;130;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31" name="Google Shape;131;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US"/>
              <a:t>‹Nr.›</a:t>
            </a:fld>
            <a:endParaRPr/>
          </a:p>
        </p:txBody>
      </p:sp>
      <p:sp>
        <p:nvSpPr>
          <p:cNvPr id="132" name="Google Shape;132;p21"/>
          <p:cNvSpPr/>
          <p:nvPr/>
        </p:nvSpPr>
        <p:spPr>
          <a:xfrm>
            <a:off x="0" y="4323810"/>
            <a:ext cx="1744652" cy="778589"/>
          </a:xfrm>
          <a:custGeom>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133" name="Google Shape;133;p21"/>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ct val="0"/>
              </a:spcBef>
              <a:spcAft>
                <a:spcPct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‹Nr.›</a:t>
            </a:fld>
            <a:r>
              <a:rPr lang="en-US" sz="1500">
                <a:solidFill>
                  <a:schemeClr val="lt1"/>
                </a:solidFill>
                <a:latin typeface="Calibri"/>
                <a:ea typeface="Calibri"/>
                <a:cs typeface="Calibri"/>
                <a:sym typeface="Calibri"/>
              </a:rPr>
              <a:t>-</a:t>
            </a:r>
            <a:endParaRPr/>
          </a:p>
        </p:txBody>
      </p:sp>
    </p:spTree>
  </p:cSld>
  <p:clrMapOvr>
    <a:masterClrMapping/>
  </p:clrMapOvr>
  <p:transition/>
  <p:timing/>
</p:sldLayout>
</file>

<file path=ppt/slideLayouts/slideLayout5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Nur Titel" type="titleOnly">
  <p:cSld name="TITLE_ONLY">
    <p:spTree>
      <p:nvGrpSpPr>
        <p:cNvPr id="1" name="Shape 134"/>
        <p:cNvGrpSpPr/>
        <p:nvPr/>
      </p:nvGrpSpPr>
      <p:grpSpPr>
        <a:xfrm>
          <a:off x="0" y="0"/>
          <a:ext cx="0" cy="0"/>
        </a:xfrm>
      </p:grpSpPr>
      <p:sp>
        <p:nvSpPr>
          <p:cNvPr id="135" name="Google Shape;135;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ct val="0"/>
              </a:spcBef>
              <a:spcAft>
                <a:spcPct val="0"/>
              </a:spcAft>
              <a:buClr>
                <a:schemeClr val="dk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136" name="Google Shape;136;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37" name="Google Shape;137;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38" name="Google Shape;138;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US"/>
              <a:t>‹Nr.›</a:t>
            </a:fld>
            <a:endParaRPr/>
          </a:p>
        </p:txBody>
      </p:sp>
      <p:sp>
        <p:nvSpPr>
          <p:cNvPr id="139" name="Google Shape;139;p22"/>
          <p:cNvSpPr/>
          <p:nvPr/>
        </p:nvSpPr>
        <p:spPr>
          <a:xfrm>
            <a:off x="0" y="4323810"/>
            <a:ext cx="1744652" cy="778589"/>
          </a:xfrm>
          <a:custGeom>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140" name="Google Shape;140;p22"/>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ct val="0"/>
              </a:spcBef>
              <a:spcAft>
                <a:spcPct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‹Nr.›</a:t>
            </a:fld>
            <a:r>
              <a:rPr lang="en-US" sz="1500">
                <a:solidFill>
                  <a:schemeClr val="lt1"/>
                </a:solidFill>
                <a:latin typeface="Calibri"/>
                <a:ea typeface="Calibri"/>
                <a:cs typeface="Calibri"/>
                <a:sym typeface="Calibri"/>
              </a:rPr>
              <a:t>-</a:t>
            </a:r>
            <a:endParaRPr/>
          </a:p>
        </p:txBody>
      </p:sp>
    </p:spTree>
  </p:cSld>
  <p:clrMapOvr>
    <a:masterClrMapping/>
  </p:clrMapOvr>
  <p:transition/>
  <p:timing/>
</p:sldLayout>
</file>

<file path=ppt/slideLayouts/slideLayout5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Bild mit Überschrift" type="picTx">
  <p:cSld name="PICTURE_WITH_CAPTION_TEXT">
    <p:spTree>
      <p:nvGrpSpPr>
        <p:cNvPr id="1" name="Shape 141"/>
        <p:cNvGrpSpPr/>
        <p:nvPr/>
      </p:nvGrpSpPr>
      <p:grpSpPr>
        <a:xfrm>
          <a:off x="0" y="0"/>
          <a:ext cx="0" cy="0"/>
        </a:xfrm>
      </p:grpSpPr>
      <p:sp>
        <p:nvSpPr>
          <p:cNvPr id="142" name="Google Shape;142;p2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ct val="0"/>
              </a:spcBef>
              <a:spcAft>
                <a:spcPct val="0"/>
              </a:spcAft>
              <a:buClr>
                <a:schemeClr val="dk1"/>
              </a:buClr>
              <a:buSzPts val="3200"/>
              <a:buFont typeface="Calibri"/>
              <a:buNone/>
              <a:defRPr sz="3200"/>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143" name="Google Shape;143;p23"/>
          <p:cNvSpPr>
            <a:spLocks noGrp="1"/>
          </p:cNvSpPr>
          <p:nvPr>
            <p:ph type="pic" idx="2"/>
          </p:nvPr>
        </p:nvSpPr>
        <p:spPr>
          <a:xfrm>
            <a:off x="5183188" y="987425"/>
            <a:ext cx="6172200" cy="4873625"/>
          </a:xfrm>
          <a:prstGeom prst="rect">
            <a:avLst/>
          </a:prstGeom>
          <a:noFill/>
          <a:ln>
            <a:noFill/>
          </a:ln>
        </p:spPr>
        <p:txBody>
          <a:bodyPr/>
          <a:lstStyle/>
          <a:p/>
        </p:txBody>
      </p:sp>
      <p:sp>
        <p:nvSpPr>
          <p:cNvPr id="144" name="Google Shape;144;p23"/>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ct val="0"/>
              </a:spcAft>
              <a:buClr>
                <a:schemeClr val="dk1"/>
              </a:buClr>
              <a:buSzPts val="1600"/>
              <a:buNone/>
              <a:defRPr sz="1600"/>
            </a:lvl1pPr>
            <a:lvl2pPr marL="914400" lvl="1" indent="-228600" algn="l">
              <a:lnSpc>
                <a:spcPct val="90000"/>
              </a:lnSpc>
              <a:spcBef>
                <a:spcPts val="500"/>
              </a:spcBef>
              <a:spcAft>
                <a:spcPct val="0"/>
              </a:spcAft>
              <a:buClr>
                <a:schemeClr val="dk1"/>
              </a:buClr>
              <a:buSzPts val="1400"/>
              <a:buNone/>
              <a:defRPr sz="1400"/>
            </a:lvl2pPr>
            <a:lvl3pPr marL="1371600" lvl="2" indent="-228600" algn="l">
              <a:lnSpc>
                <a:spcPct val="90000"/>
              </a:lnSpc>
              <a:spcBef>
                <a:spcPts val="500"/>
              </a:spcBef>
              <a:spcAft>
                <a:spcPct val="0"/>
              </a:spcAft>
              <a:buClr>
                <a:schemeClr val="dk1"/>
              </a:buClr>
              <a:buSzPts val="1200"/>
              <a:buNone/>
              <a:defRPr sz="1200"/>
            </a:lvl3pPr>
            <a:lvl4pPr marL="1828800" lvl="3" indent="-228600" algn="l">
              <a:lnSpc>
                <a:spcPct val="90000"/>
              </a:lnSpc>
              <a:spcBef>
                <a:spcPts val="500"/>
              </a:spcBef>
              <a:spcAft>
                <a:spcPct val="0"/>
              </a:spcAft>
              <a:buClr>
                <a:schemeClr val="dk1"/>
              </a:buClr>
              <a:buSzPts val="1000"/>
              <a:buNone/>
              <a:defRPr sz="1000"/>
            </a:lvl4pPr>
            <a:lvl5pPr marL="2286000" lvl="4" indent="-228600" algn="l">
              <a:lnSpc>
                <a:spcPct val="90000"/>
              </a:lnSpc>
              <a:spcBef>
                <a:spcPts val="500"/>
              </a:spcBef>
              <a:spcAft>
                <a:spcPct val="0"/>
              </a:spcAft>
              <a:buClr>
                <a:schemeClr val="dk1"/>
              </a:buClr>
              <a:buSzPts val="1000"/>
              <a:buNone/>
              <a:defRPr sz="1000"/>
            </a:lvl5pPr>
            <a:lvl6pPr marL="2743200" lvl="5" indent="-228600" algn="l">
              <a:lnSpc>
                <a:spcPct val="90000"/>
              </a:lnSpc>
              <a:spcBef>
                <a:spcPts val="500"/>
              </a:spcBef>
              <a:spcAft>
                <a:spcPct val="0"/>
              </a:spcAft>
              <a:buClr>
                <a:schemeClr val="dk1"/>
              </a:buClr>
              <a:buSzPts val="1000"/>
              <a:buNone/>
              <a:defRPr sz="1000"/>
            </a:lvl6pPr>
            <a:lvl7pPr marL="3200400" lvl="6" indent="-228600" algn="l">
              <a:lnSpc>
                <a:spcPct val="90000"/>
              </a:lnSpc>
              <a:spcBef>
                <a:spcPts val="500"/>
              </a:spcBef>
              <a:spcAft>
                <a:spcPct val="0"/>
              </a:spcAft>
              <a:buClr>
                <a:schemeClr val="dk1"/>
              </a:buClr>
              <a:buSzPts val="1000"/>
              <a:buNone/>
              <a:defRPr sz="1000"/>
            </a:lvl7pPr>
            <a:lvl8pPr marL="3657600" lvl="7" indent="-228600" algn="l">
              <a:lnSpc>
                <a:spcPct val="90000"/>
              </a:lnSpc>
              <a:spcBef>
                <a:spcPts val="500"/>
              </a:spcBef>
              <a:spcAft>
                <a:spcPct val="0"/>
              </a:spcAft>
              <a:buClr>
                <a:schemeClr val="dk1"/>
              </a:buClr>
              <a:buSzPts val="1000"/>
              <a:buNone/>
              <a:defRPr sz="1000"/>
            </a:lvl8pPr>
            <a:lvl9pPr marL="4114800" lvl="8" indent="-228600" algn="l">
              <a:lnSpc>
                <a:spcPct val="90000"/>
              </a:lnSpc>
              <a:spcBef>
                <a:spcPts val="500"/>
              </a:spcBef>
              <a:spcAft>
                <a:spcPct val="0"/>
              </a:spcAft>
              <a:buClr>
                <a:schemeClr val="dk1"/>
              </a:buClr>
              <a:buSzPts val="1000"/>
              <a:buNone/>
              <a:defRPr sz="1000"/>
            </a:lvl9pPr>
          </a:lstStyle>
          <a:p>
            <a:endParaRPr/>
          </a:p>
        </p:txBody>
      </p:sp>
      <p:sp>
        <p:nvSpPr>
          <p:cNvPr id="145" name="Google Shape;145;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46" name="Google Shape;146;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47" name="Google Shape;147;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US"/>
              <a:t>‹Nr.›</a:t>
            </a:fld>
            <a:endParaRPr/>
          </a:p>
        </p:txBody>
      </p:sp>
      <p:sp>
        <p:nvSpPr>
          <p:cNvPr id="148" name="Google Shape;148;p23"/>
          <p:cNvSpPr/>
          <p:nvPr/>
        </p:nvSpPr>
        <p:spPr>
          <a:xfrm>
            <a:off x="0" y="4323810"/>
            <a:ext cx="1744652" cy="778589"/>
          </a:xfrm>
          <a:custGeom>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149" name="Google Shape;149;p23"/>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ct val="0"/>
              </a:spcBef>
              <a:spcAft>
                <a:spcPct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‹Nr.›</a:t>
            </a:fld>
            <a:r>
              <a:rPr lang="en-US" sz="1500">
                <a:solidFill>
                  <a:schemeClr val="lt1"/>
                </a:solidFill>
                <a:latin typeface="Calibri"/>
                <a:ea typeface="Calibri"/>
                <a:cs typeface="Calibri"/>
                <a:sym typeface="Calibri"/>
              </a:rPr>
              <a:t>-</a:t>
            </a:r>
            <a:endParaRPr/>
          </a:p>
        </p:txBody>
      </p:sp>
    </p:spTree>
  </p:cSld>
  <p:clrMapOvr>
    <a:masterClrMapping/>
  </p:clrMapOvr>
  <p:transition/>
  <p:timing/>
</p:sldLayout>
</file>

<file path=ppt/slideLayouts/slideLayout5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Titel und vertikaler Text" type="vertTx">
  <p:cSld name="VERTICAL_TEXT">
    <p:spTree>
      <p:nvGrpSpPr>
        <p:cNvPr id="1" name="Shape 150"/>
        <p:cNvGrpSpPr/>
        <p:nvPr/>
      </p:nvGrpSpPr>
      <p:grpSpPr>
        <a:xfrm>
          <a:off x="0" y="0"/>
          <a:ext cx="0" cy="0"/>
        </a:xfrm>
      </p:grpSpPr>
      <p:sp>
        <p:nvSpPr>
          <p:cNvPr id="151" name="Google Shape;151;p2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ct val="0"/>
              </a:spcBef>
              <a:spcAft>
                <a:spcPct val="0"/>
              </a:spcAft>
              <a:buClr>
                <a:schemeClr val="dk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152" name="Google Shape;152;p24"/>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ct val="0"/>
              </a:spcAft>
              <a:buClr>
                <a:schemeClr val="dk1"/>
              </a:buClr>
              <a:buSzPts val="1800"/>
              <a:buChar char="•"/>
              <a:defRPr/>
            </a:lvl1pPr>
            <a:lvl2pPr marL="914400" lvl="1" indent="-342900" algn="l">
              <a:lnSpc>
                <a:spcPct val="90000"/>
              </a:lnSpc>
              <a:spcBef>
                <a:spcPts val="500"/>
              </a:spcBef>
              <a:spcAft>
                <a:spcPct val="0"/>
              </a:spcAft>
              <a:buClr>
                <a:schemeClr val="dk1"/>
              </a:buClr>
              <a:buSzPts val="1800"/>
              <a:buChar char="•"/>
              <a:defRPr/>
            </a:lvl2pPr>
            <a:lvl3pPr marL="1371600" lvl="2" indent="-342900" algn="l">
              <a:lnSpc>
                <a:spcPct val="90000"/>
              </a:lnSpc>
              <a:spcBef>
                <a:spcPts val="500"/>
              </a:spcBef>
              <a:spcAft>
                <a:spcPct val="0"/>
              </a:spcAft>
              <a:buClr>
                <a:schemeClr val="dk1"/>
              </a:buClr>
              <a:buSzPts val="1800"/>
              <a:buChar char="•"/>
              <a:defRPr/>
            </a:lvl3pPr>
            <a:lvl4pPr marL="1828800" lvl="3" indent="-342900" algn="l">
              <a:lnSpc>
                <a:spcPct val="90000"/>
              </a:lnSpc>
              <a:spcBef>
                <a:spcPts val="500"/>
              </a:spcBef>
              <a:spcAft>
                <a:spcPct val="0"/>
              </a:spcAft>
              <a:buClr>
                <a:schemeClr val="dk1"/>
              </a:buClr>
              <a:buSzPts val="1800"/>
              <a:buChar char="•"/>
              <a:defRPr/>
            </a:lvl4pPr>
            <a:lvl5pPr marL="2286000" lvl="4" indent="-342900" algn="l">
              <a:lnSpc>
                <a:spcPct val="90000"/>
              </a:lnSpc>
              <a:spcBef>
                <a:spcPts val="500"/>
              </a:spcBef>
              <a:spcAft>
                <a:spcPct val="0"/>
              </a:spcAft>
              <a:buClr>
                <a:schemeClr val="dk1"/>
              </a:buClr>
              <a:buSzPts val="1800"/>
              <a:buChar char="•"/>
              <a:defRPr/>
            </a:lvl5pPr>
            <a:lvl6pPr marL="2743200" lvl="5" indent="-342900" algn="l">
              <a:lnSpc>
                <a:spcPct val="90000"/>
              </a:lnSpc>
              <a:spcBef>
                <a:spcPts val="5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53" name="Google Shape;153;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54" name="Google Shape;154;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55" name="Google Shape;155;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US"/>
              <a:t>‹Nr.›</a:t>
            </a:fld>
            <a:endParaRPr/>
          </a:p>
        </p:txBody>
      </p:sp>
      <p:sp>
        <p:nvSpPr>
          <p:cNvPr id="156" name="Google Shape;156;p24"/>
          <p:cNvSpPr/>
          <p:nvPr/>
        </p:nvSpPr>
        <p:spPr>
          <a:xfrm>
            <a:off x="0" y="4323810"/>
            <a:ext cx="1744652" cy="778589"/>
          </a:xfrm>
          <a:custGeom>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157" name="Google Shape;157;p24"/>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ct val="0"/>
              </a:spcBef>
              <a:spcAft>
                <a:spcPct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‹Nr.›</a:t>
            </a:fld>
            <a:r>
              <a:rPr lang="en-US" sz="1500">
                <a:solidFill>
                  <a:schemeClr val="lt1"/>
                </a:solidFill>
                <a:latin typeface="Calibri"/>
                <a:ea typeface="Calibri"/>
                <a:cs typeface="Calibri"/>
                <a:sym typeface="Calibri"/>
              </a:rPr>
              <a:t>-</a:t>
            </a:r>
            <a:endParaRPr/>
          </a:p>
        </p:txBody>
      </p:sp>
    </p:spTree>
  </p:cSld>
  <p:clrMapOvr>
    <a:masterClrMapping/>
  </p:clrMapOvr>
  <p:transition/>
  <p:timing/>
</p:sldLayout>
</file>

<file path=ppt/slideLayouts/slideLayout6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Vertikaler Titel und Text" type="vertTitleAndTx">
  <p:cSld name="VERTICAL_TITLE_AND_VERTICAL_TEXT">
    <p:spTree>
      <p:nvGrpSpPr>
        <p:cNvPr id="1" name="Shape 158"/>
        <p:cNvGrpSpPr/>
        <p:nvPr/>
      </p:nvGrpSpPr>
      <p:grpSpPr>
        <a:xfrm>
          <a:off x="0" y="0"/>
          <a:ext cx="0" cy="0"/>
        </a:xfrm>
      </p:grpSpPr>
      <p:sp>
        <p:nvSpPr>
          <p:cNvPr id="159" name="Google Shape;159;p25"/>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ct val="0"/>
              </a:spcBef>
              <a:spcAft>
                <a:spcPct val="0"/>
              </a:spcAft>
              <a:buClr>
                <a:schemeClr val="dk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160" name="Google Shape;160;p25"/>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ct val="0"/>
              </a:spcAft>
              <a:buClr>
                <a:schemeClr val="dk1"/>
              </a:buClr>
              <a:buSzPts val="1800"/>
              <a:buChar char="•"/>
              <a:defRPr/>
            </a:lvl1pPr>
            <a:lvl2pPr marL="914400" lvl="1" indent="-342900" algn="l">
              <a:lnSpc>
                <a:spcPct val="90000"/>
              </a:lnSpc>
              <a:spcBef>
                <a:spcPts val="500"/>
              </a:spcBef>
              <a:spcAft>
                <a:spcPct val="0"/>
              </a:spcAft>
              <a:buClr>
                <a:schemeClr val="dk1"/>
              </a:buClr>
              <a:buSzPts val="1800"/>
              <a:buChar char="•"/>
              <a:defRPr/>
            </a:lvl2pPr>
            <a:lvl3pPr marL="1371600" lvl="2" indent="-342900" algn="l">
              <a:lnSpc>
                <a:spcPct val="90000"/>
              </a:lnSpc>
              <a:spcBef>
                <a:spcPts val="500"/>
              </a:spcBef>
              <a:spcAft>
                <a:spcPct val="0"/>
              </a:spcAft>
              <a:buClr>
                <a:schemeClr val="dk1"/>
              </a:buClr>
              <a:buSzPts val="1800"/>
              <a:buChar char="•"/>
              <a:defRPr/>
            </a:lvl3pPr>
            <a:lvl4pPr marL="1828800" lvl="3" indent="-342900" algn="l">
              <a:lnSpc>
                <a:spcPct val="90000"/>
              </a:lnSpc>
              <a:spcBef>
                <a:spcPts val="500"/>
              </a:spcBef>
              <a:spcAft>
                <a:spcPct val="0"/>
              </a:spcAft>
              <a:buClr>
                <a:schemeClr val="dk1"/>
              </a:buClr>
              <a:buSzPts val="1800"/>
              <a:buChar char="•"/>
              <a:defRPr/>
            </a:lvl4pPr>
            <a:lvl5pPr marL="2286000" lvl="4" indent="-342900" algn="l">
              <a:lnSpc>
                <a:spcPct val="90000"/>
              </a:lnSpc>
              <a:spcBef>
                <a:spcPts val="500"/>
              </a:spcBef>
              <a:spcAft>
                <a:spcPct val="0"/>
              </a:spcAft>
              <a:buClr>
                <a:schemeClr val="dk1"/>
              </a:buClr>
              <a:buSzPts val="1800"/>
              <a:buChar char="•"/>
              <a:defRPr/>
            </a:lvl5pPr>
            <a:lvl6pPr marL="2743200" lvl="5" indent="-342900" algn="l">
              <a:lnSpc>
                <a:spcPct val="90000"/>
              </a:lnSpc>
              <a:spcBef>
                <a:spcPts val="5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61" name="Google Shape;161;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62" name="Google Shape;162;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63" name="Google Shape;163;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US"/>
              <a:t>‹Nr.›</a:t>
            </a:fld>
            <a:endParaRPr/>
          </a:p>
        </p:txBody>
      </p:sp>
      <p:sp>
        <p:nvSpPr>
          <p:cNvPr id="164" name="Google Shape;164;p25"/>
          <p:cNvSpPr/>
          <p:nvPr/>
        </p:nvSpPr>
        <p:spPr>
          <a:xfrm>
            <a:off x="0" y="4323810"/>
            <a:ext cx="1744652" cy="778589"/>
          </a:xfrm>
          <a:custGeom>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165" name="Google Shape;165;p25"/>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ct val="0"/>
              </a:spcBef>
              <a:spcAft>
                <a:spcPct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‹Nr.›</a:t>
            </a:fld>
            <a:r>
              <a:rPr lang="en-US" sz="1500">
                <a:solidFill>
                  <a:schemeClr val="lt1"/>
                </a:solidFill>
                <a:latin typeface="Calibri"/>
                <a:ea typeface="Calibri"/>
                <a:cs typeface="Calibri"/>
                <a:sym typeface="Calibri"/>
              </a:rPr>
              <a:t>-</a:t>
            </a:r>
            <a:endParaRPr/>
          </a:p>
        </p:txBody>
      </p:sp>
    </p:spTree>
  </p:cSld>
  <p:clrMapOvr>
    <a:masterClrMapping/>
  </p:clrMapOvr>
  <p:transition/>
  <p:timing/>
</p:sldLayout>
</file>

<file path=ppt/slideLayouts/slideLayout6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Titel und Inhalt" type="obj">
  <p:cSld name="Titel und Inhalt">
    <p:spTree>
      <p:nvGrpSpPr>
        <p:cNvPr id="1" name="Shape 56"/>
        <p:cNvGrpSpPr/>
        <p:nvPr/>
      </p:nvGrpSpPr>
      <p:grpSpPr>
        <a:xfrm>
          <a:off x="0" y="0"/>
          <a:ext cx="0" cy="0"/>
        </a:xfrm>
      </p:grpSpPr>
      <p:sp>
        <p:nvSpPr>
          <p:cNvPr id="57" name="Google Shape;57;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ct val="0"/>
              </a:spcBef>
              <a:spcAft>
                <a:spcPct val="0"/>
              </a:spcAft>
              <a:buClr>
                <a:schemeClr val="dk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58" name="Google Shape;58;p1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ct val="0"/>
              </a:spcAft>
              <a:buClr>
                <a:schemeClr val="dk1"/>
              </a:buClr>
              <a:buSzPts val="1800"/>
              <a:buChar char="•"/>
              <a:defRPr/>
            </a:lvl1pPr>
            <a:lvl2pPr marL="914400" lvl="1" indent="-342900" algn="l">
              <a:lnSpc>
                <a:spcPct val="90000"/>
              </a:lnSpc>
              <a:spcBef>
                <a:spcPts val="500"/>
              </a:spcBef>
              <a:spcAft>
                <a:spcPct val="0"/>
              </a:spcAft>
              <a:buClr>
                <a:schemeClr val="dk1"/>
              </a:buClr>
              <a:buSzPts val="1800"/>
              <a:buChar char="•"/>
              <a:defRPr/>
            </a:lvl2pPr>
            <a:lvl3pPr marL="1371600" lvl="2" indent="-342900" algn="l">
              <a:lnSpc>
                <a:spcPct val="90000"/>
              </a:lnSpc>
              <a:spcBef>
                <a:spcPts val="500"/>
              </a:spcBef>
              <a:spcAft>
                <a:spcPct val="0"/>
              </a:spcAft>
              <a:buClr>
                <a:schemeClr val="dk1"/>
              </a:buClr>
              <a:buSzPts val="1800"/>
              <a:buChar char="•"/>
              <a:defRPr/>
            </a:lvl3pPr>
            <a:lvl4pPr marL="1828800" lvl="3" indent="-342900" algn="l">
              <a:lnSpc>
                <a:spcPct val="90000"/>
              </a:lnSpc>
              <a:spcBef>
                <a:spcPts val="500"/>
              </a:spcBef>
              <a:spcAft>
                <a:spcPct val="0"/>
              </a:spcAft>
              <a:buClr>
                <a:schemeClr val="dk1"/>
              </a:buClr>
              <a:buSzPts val="1800"/>
              <a:buChar char="•"/>
              <a:defRPr/>
            </a:lvl4pPr>
            <a:lvl5pPr marL="2286000" lvl="4" indent="-342900" algn="l">
              <a:lnSpc>
                <a:spcPct val="90000"/>
              </a:lnSpc>
              <a:spcBef>
                <a:spcPts val="500"/>
              </a:spcBef>
              <a:spcAft>
                <a:spcPct val="0"/>
              </a:spcAft>
              <a:buClr>
                <a:schemeClr val="dk1"/>
              </a:buClr>
              <a:buSzPts val="1800"/>
              <a:buChar char="•"/>
              <a:defRPr/>
            </a:lvl5pPr>
            <a:lvl6pPr marL="2743200" lvl="5" indent="-342900" algn="l">
              <a:lnSpc>
                <a:spcPct val="90000"/>
              </a:lnSpc>
              <a:spcBef>
                <a:spcPts val="5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59" name="Google Shape;59;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60" name="Google Shape;60;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61" name="Google Shape;61;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US"/>
              <a:t>‹Nr.›</a:t>
            </a:fld>
            <a:endParaRPr/>
          </a:p>
        </p:txBody>
      </p:sp>
      <p:sp>
        <p:nvSpPr>
          <p:cNvPr id="62" name="Google Shape;62;p14"/>
          <p:cNvSpPr/>
          <p:nvPr/>
        </p:nvSpPr>
        <p:spPr>
          <a:xfrm>
            <a:off x="0" y="4323810"/>
            <a:ext cx="1744652" cy="778589"/>
          </a:xfrm>
          <a:custGeom>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63" name="Google Shape;63;p14"/>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ct val="0"/>
              </a:spcBef>
              <a:spcAft>
                <a:spcPct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‹Nr.›</a:t>
            </a:fld>
            <a:r>
              <a:rPr lang="en-US" sz="1500">
                <a:solidFill>
                  <a:schemeClr val="lt1"/>
                </a:solidFill>
                <a:latin typeface="Calibri"/>
                <a:ea typeface="Calibri"/>
                <a:cs typeface="Calibri"/>
                <a:sym typeface="Calibri"/>
              </a:rPr>
              <a:t>-</a:t>
            </a:r>
            <a:endParaRPr/>
          </a:p>
        </p:txBody>
      </p:sp>
    </p:spTree>
    <p:extLst>
      <p:ext uri="{BB962C8B-B14F-4D97-AF65-F5344CB8AC3E}">
        <p14:creationId val="2912752702"/>
      </p:ext>
    </p:extLst>
  </p:cSld>
  <p:clrMapOvr>
    <a:masterClrMapping/>
  </p:clrMapOvr>
  <p:transition/>
  <p:timing/>
</p:sldLayout>
</file>

<file path=ppt/slideLayouts/slideLayout6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Inhalt mit Überschrift" type="objTx">
  <p:cSld name="OBJECT_WITH_CAPTION_TEXT">
    <p:spTree>
      <p:nvGrpSpPr>
        <p:cNvPr id="1" name="Shape 47"/>
        <p:cNvGrpSpPr/>
        <p:nvPr/>
      </p:nvGrpSpPr>
      <p:grpSpPr>
        <a:xfrm>
          <a:off x="0" y="0"/>
          <a:ext cx="0" cy="0"/>
        </a:xfrm>
      </p:grpSpPr>
      <p:sp>
        <p:nvSpPr>
          <p:cNvPr id="48" name="Google Shape;48;p1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ct val="0"/>
              </a:spcBef>
              <a:spcAft>
                <a:spcPct val="0"/>
              </a:spcAft>
              <a:buClr>
                <a:schemeClr val="dk1"/>
              </a:buClr>
              <a:buSzPts val="3200"/>
              <a:buFont typeface="Calibri"/>
              <a:buNone/>
              <a:defRPr sz="3200"/>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49" name="Google Shape;49;p12"/>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ct val="0"/>
              </a:spcAft>
              <a:buClr>
                <a:schemeClr val="dk1"/>
              </a:buClr>
              <a:buSzPts val="3200"/>
              <a:buChar char="•"/>
              <a:defRPr sz="3200"/>
            </a:lvl1pPr>
            <a:lvl2pPr marL="914400" lvl="1" indent="-406400" algn="l">
              <a:lnSpc>
                <a:spcPct val="90000"/>
              </a:lnSpc>
              <a:spcBef>
                <a:spcPts val="500"/>
              </a:spcBef>
              <a:spcAft>
                <a:spcPct val="0"/>
              </a:spcAft>
              <a:buClr>
                <a:schemeClr val="dk1"/>
              </a:buClr>
              <a:buSzPts val="2800"/>
              <a:buChar char="•"/>
              <a:defRPr sz="2800"/>
            </a:lvl2pPr>
            <a:lvl3pPr marL="1371600" lvl="2" indent="-381000" algn="l">
              <a:lnSpc>
                <a:spcPct val="90000"/>
              </a:lnSpc>
              <a:spcBef>
                <a:spcPts val="500"/>
              </a:spcBef>
              <a:spcAft>
                <a:spcPct val="0"/>
              </a:spcAft>
              <a:buClr>
                <a:schemeClr val="dk1"/>
              </a:buClr>
              <a:buSzPts val="2400"/>
              <a:buChar char="•"/>
              <a:defRPr sz="2400"/>
            </a:lvl3pPr>
            <a:lvl4pPr marL="1828800" lvl="3" indent="-355600" algn="l">
              <a:lnSpc>
                <a:spcPct val="90000"/>
              </a:lnSpc>
              <a:spcBef>
                <a:spcPts val="500"/>
              </a:spcBef>
              <a:spcAft>
                <a:spcPct val="0"/>
              </a:spcAft>
              <a:buClr>
                <a:schemeClr val="dk1"/>
              </a:buClr>
              <a:buSzPts val="2000"/>
              <a:buChar char="•"/>
              <a:defRPr sz="2000"/>
            </a:lvl4pPr>
            <a:lvl5pPr marL="2286000" lvl="4" indent="-355600" algn="l">
              <a:lnSpc>
                <a:spcPct val="90000"/>
              </a:lnSpc>
              <a:spcBef>
                <a:spcPts val="500"/>
              </a:spcBef>
              <a:spcAft>
                <a:spcPct val="0"/>
              </a:spcAft>
              <a:buClr>
                <a:schemeClr val="dk1"/>
              </a:buClr>
              <a:buSzPts val="2000"/>
              <a:buChar char="•"/>
              <a:defRPr sz="2000"/>
            </a:lvl5pPr>
            <a:lvl6pPr marL="2743200" lvl="5" indent="-355600" algn="l">
              <a:lnSpc>
                <a:spcPct val="90000"/>
              </a:lnSpc>
              <a:spcBef>
                <a:spcPts val="500"/>
              </a:spcBef>
              <a:spcAft>
                <a:spcPct val="0"/>
              </a:spcAft>
              <a:buClr>
                <a:schemeClr val="dk1"/>
              </a:buClr>
              <a:buSzPts val="2000"/>
              <a:buChar char="•"/>
              <a:defRPr sz="2000"/>
            </a:lvl6pPr>
            <a:lvl7pPr marL="3200400" lvl="6" indent="-355600" algn="l">
              <a:lnSpc>
                <a:spcPct val="90000"/>
              </a:lnSpc>
              <a:spcBef>
                <a:spcPts val="500"/>
              </a:spcBef>
              <a:spcAft>
                <a:spcPct val="0"/>
              </a:spcAft>
              <a:buClr>
                <a:schemeClr val="dk1"/>
              </a:buClr>
              <a:buSzPts val="2000"/>
              <a:buChar char="•"/>
              <a:defRPr sz="2000"/>
            </a:lvl7pPr>
            <a:lvl8pPr marL="3657600" lvl="7" indent="-355600" algn="l">
              <a:lnSpc>
                <a:spcPct val="90000"/>
              </a:lnSpc>
              <a:spcBef>
                <a:spcPts val="500"/>
              </a:spcBef>
              <a:spcAft>
                <a:spcPct val="0"/>
              </a:spcAft>
              <a:buClr>
                <a:schemeClr val="dk1"/>
              </a:buClr>
              <a:buSzPts val="2000"/>
              <a:buChar char="•"/>
              <a:defRPr sz="2000"/>
            </a:lvl8pPr>
            <a:lvl9pPr marL="4114800" lvl="8" indent="-355600" algn="l">
              <a:lnSpc>
                <a:spcPct val="90000"/>
              </a:lnSpc>
              <a:spcBef>
                <a:spcPts val="500"/>
              </a:spcBef>
              <a:spcAft>
                <a:spcPct val="0"/>
              </a:spcAft>
              <a:buClr>
                <a:schemeClr val="dk1"/>
              </a:buClr>
              <a:buSzPts val="2000"/>
              <a:buChar char="•"/>
              <a:defRPr sz="2000"/>
            </a:lvl9pPr>
          </a:lstStyle>
          <a:p>
            <a:endParaRPr/>
          </a:p>
        </p:txBody>
      </p:sp>
      <p:sp>
        <p:nvSpPr>
          <p:cNvPr id="50" name="Google Shape;50;p12"/>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ct val="0"/>
              </a:spcAft>
              <a:buClr>
                <a:schemeClr val="dk1"/>
              </a:buClr>
              <a:buSzPts val="1600"/>
              <a:buNone/>
              <a:defRPr sz="1600"/>
            </a:lvl1pPr>
            <a:lvl2pPr marL="914400" lvl="1" indent="-228600" algn="l">
              <a:lnSpc>
                <a:spcPct val="90000"/>
              </a:lnSpc>
              <a:spcBef>
                <a:spcPts val="500"/>
              </a:spcBef>
              <a:spcAft>
                <a:spcPct val="0"/>
              </a:spcAft>
              <a:buClr>
                <a:schemeClr val="dk1"/>
              </a:buClr>
              <a:buSzPts val="1400"/>
              <a:buNone/>
              <a:defRPr sz="1400"/>
            </a:lvl2pPr>
            <a:lvl3pPr marL="1371600" lvl="2" indent="-228600" algn="l">
              <a:lnSpc>
                <a:spcPct val="90000"/>
              </a:lnSpc>
              <a:spcBef>
                <a:spcPts val="500"/>
              </a:spcBef>
              <a:spcAft>
                <a:spcPct val="0"/>
              </a:spcAft>
              <a:buClr>
                <a:schemeClr val="dk1"/>
              </a:buClr>
              <a:buSzPts val="1200"/>
              <a:buNone/>
              <a:defRPr sz="1200"/>
            </a:lvl3pPr>
            <a:lvl4pPr marL="1828800" lvl="3" indent="-228600" algn="l">
              <a:lnSpc>
                <a:spcPct val="90000"/>
              </a:lnSpc>
              <a:spcBef>
                <a:spcPts val="500"/>
              </a:spcBef>
              <a:spcAft>
                <a:spcPct val="0"/>
              </a:spcAft>
              <a:buClr>
                <a:schemeClr val="dk1"/>
              </a:buClr>
              <a:buSzPts val="1000"/>
              <a:buNone/>
              <a:defRPr sz="1000"/>
            </a:lvl4pPr>
            <a:lvl5pPr marL="2286000" lvl="4" indent="-228600" algn="l">
              <a:lnSpc>
                <a:spcPct val="90000"/>
              </a:lnSpc>
              <a:spcBef>
                <a:spcPts val="500"/>
              </a:spcBef>
              <a:spcAft>
                <a:spcPct val="0"/>
              </a:spcAft>
              <a:buClr>
                <a:schemeClr val="dk1"/>
              </a:buClr>
              <a:buSzPts val="1000"/>
              <a:buNone/>
              <a:defRPr sz="1000"/>
            </a:lvl5pPr>
            <a:lvl6pPr marL="2743200" lvl="5" indent="-228600" algn="l">
              <a:lnSpc>
                <a:spcPct val="90000"/>
              </a:lnSpc>
              <a:spcBef>
                <a:spcPts val="500"/>
              </a:spcBef>
              <a:spcAft>
                <a:spcPct val="0"/>
              </a:spcAft>
              <a:buClr>
                <a:schemeClr val="dk1"/>
              </a:buClr>
              <a:buSzPts val="1000"/>
              <a:buNone/>
              <a:defRPr sz="1000"/>
            </a:lvl6pPr>
            <a:lvl7pPr marL="3200400" lvl="6" indent="-228600" algn="l">
              <a:lnSpc>
                <a:spcPct val="90000"/>
              </a:lnSpc>
              <a:spcBef>
                <a:spcPts val="500"/>
              </a:spcBef>
              <a:spcAft>
                <a:spcPct val="0"/>
              </a:spcAft>
              <a:buClr>
                <a:schemeClr val="dk1"/>
              </a:buClr>
              <a:buSzPts val="1000"/>
              <a:buNone/>
              <a:defRPr sz="1000"/>
            </a:lvl7pPr>
            <a:lvl8pPr marL="3657600" lvl="7" indent="-228600" algn="l">
              <a:lnSpc>
                <a:spcPct val="90000"/>
              </a:lnSpc>
              <a:spcBef>
                <a:spcPts val="500"/>
              </a:spcBef>
              <a:spcAft>
                <a:spcPct val="0"/>
              </a:spcAft>
              <a:buClr>
                <a:schemeClr val="dk1"/>
              </a:buClr>
              <a:buSzPts val="1000"/>
              <a:buNone/>
              <a:defRPr sz="1000"/>
            </a:lvl8pPr>
            <a:lvl9pPr marL="4114800" lvl="8" indent="-228600" algn="l">
              <a:lnSpc>
                <a:spcPct val="90000"/>
              </a:lnSpc>
              <a:spcBef>
                <a:spcPts val="500"/>
              </a:spcBef>
              <a:spcAft>
                <a:spcPct val="0"/>
              </a:spcAft>
              <a:buClr>
                <a:schemeClr val="dk1"/>
              </a:buClr>
              <a:buSzPts val="1000"/>
              <a:buNone/>
              <a:defRPr sz="1000"/>
            </a:lvl9pPr>
          </a:lstStyle>
          <a:p>
            <a:endParaRPr/>
          </a:p>
        </p:txBody>
      </p:sp>
      <p:sp>
        <p:nvSpPr>
          <p:cNvPr id="51" name="Google Shape;51;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52" name="Google Shape;52;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53" name="Google Shape;53;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US"/>
              <a:t>‹Nr.›</a:t>
            </a:fld>
            <a:endParaRPr/>
          </a:p>
        </p:txBody>
      </p:sp>
      <p:sp>
        <p:nvSpPr>
          <p:cNvPr id="54" name="Google Shape;54;p12"/>
          <p:cNvSpPr/>
          <p:nvPr/>
        </p:nvSpPr>
        <p:spPr>
          <a:xfrm>
            <a:off x="0" y="4323810"/>
            <a:ext cx="1744652" cy="778589"/>
          </a:xfrm>
          <a:custGeom>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55" name="Google Shape;55;p12"/>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ct val="0"/>
              </a:spcBef>
              <a:spcAft>
                <a:spcPct val="0"/>
              </a:spcAft>
              <a:buNone/>
            </a:pPr>
            <a:r>
              <a:rPr lang="en-US" sz="1500" b="0" i="0" u="none" strike="noStrike" cap="none">
                <a:solidFill>
                  <a:schemeClr val="lt1"/>
                </a:solidFill>
                <a:latin typeface="Calibri"/>
                <a:ea typeface="Calibri"/>
                <a:cs typeface="Calibri"/>
                <a:sym typeface="Calibri"/>
              </a:rPr>
              <a:t>-</a:t>
            </a:r>
            <a:fld id="{00000000-1234-1234-1234-123412341234}" type="slidenum">
              <a:rPr lang="en-US" sz="1500" b="0" i="0" u="none" strike="noStrike" cap="none">
                <a:solidFill>
                  <a:schemeClr val="lt1"/>
                </a:solidFill>
                <a:latin typeface="Calibri"/>
                <a:ea typeface="Calibri"/>
                <a:cs typeface="Calibri"/>
                <a:sym typeface="Calibri"/>
              </a:rPr>
              <a:t>‹Nr.›</a:t>
            </a:fld>
            <a:r>
              <a:rPr lang="en-US" sz="1500" b="0" i="0" u="none" strike="noStrike" cap="none">
                <a:solidFill>
                  <a:schemeClr val="lt1"/>
                </a:solidFill>
                <a:latin typeface="Calibri"/>
                <a:ea typeface="Calibri"/>
                <a:cs typeface="Calibri"/>
                <a:sym typeface="Calibri"/>
              </a:rPr>
              <a:t>-</a:t>
            </a:r>
            <a:endParaRPr/>
          </a:p>
        </p:txBody>
      </p:sp>
    </p:spTree>
  </p:cSld>
  <p:clrMapOvr>
    <a:masterClrMapping/>
  </p:clrMapOvr>
  <p:transition/>
  <p:timing/>
</p:sldLayout>
</file>

<file path=ppt/slideLayouts/slideLayout6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Titelfolie mit Bild">
  <p:cSld name="Titelfolie mit Bild">
    <p:spTree>
      <p:nvGrpSpPr>
        <p:cNvPr id="1" name="Shape 70"/>
        <p:cNvGrpSpPr/>
        <p:nvPr/>
      </p:nvGrpSpPr>
      <p:grpSpPr>
        <a:xfrm>
          <a:off x="0" y="0"/>
          <a:ext cx="0" cy="0"/>
        </a:xfrm>
      </p:grpSpPr>
      <p:sp>
        <p:nvSpPr>
          <p:cNvPr id="71" name="Google Shape;71;p15"/>
          <p:cNvSpPr/>
          <p:nvPr/>
        </p:nvSpPr>
        <p:spPr>
          <a:xfrm>
            <a:off x="1" y="6237586"/>
            <a:ext cx="12191999" cy="620414"/>
          </a:xfrm>
          <a:prstGeom prst="rect">
            <a:avLst/>
          </a:prstGeom>
          <a:solidFill>
            <a:schemeClr val="accent2"/>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72" name="Google Shape;72;p15"/>
          <p:cNvSpPr/>
          <p:nvPr/>
        </p:nvSpPr>
        <p:spPr>
          <a:xfrm>
            <a:off x="0" y="6171026"/>
            <a:ext cx="12192001" cy="65998"/>
          </a:xfrm>
          <a:prstGeom prst="rect">
            <a:avLst/>
          </a:prstGeom>
          <a:solidFill>
            <a:schemeClr val="accent1"/>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pic>
        <p:nvPicPr>
          <p:cNvPr id="73" name="Google Shape;73;p15"/>
          <p:cNvPicPr preferRelativeResize="0"/>
          <p:nvPr/>
        </p:nvPicPr>
        <p:blipFill>
          <a:blip r:embed="rId1">
            <a:alphaModFix/>
          </a:blip>
          <a:stretch>
            <a:fillRect/>
          </a:stretch>
        </p:blipFill>
        <p:spPr>
          <a:xfrm>
            <a:off x="104945" y="6281603"/>
            <a:ext cx="1061484" cy="400384"/>
          </a:xfrm>
          <a:prstGeom prst="rect">
            <a:avLst/>
          </a:prstGeom>
          <a:noFill/>
          <a:ln>
            <a:noFill/>
          </a:ln>
        </p:spPr>
      </p:pic>
      <p:sp>
        <p:nvSpPr>
          <p:cNvPr id="74" name="Google Shape;74;p15"/>
          <p:cNvSpPr txBox="1">
            <a:spLocks noGrp="1"/>
          </p:cNvSpPr>
          <p:nvPr>
            <p:ph type="ctrTitle"/>
          </p:nvPr>
        </p:nvSpPr>
        <p:spPr>
          <a:xfrm>
            <a:off x="1104900" y="2292094"/>
            <a:ext cx="5734050" cy="2219691"/>
          </a:xfrm>
          <a:prstGeom prst="rect">
            <a:avLst/>
          </a:prstGeom>
          <a:noFill/>
          <a:ln>
            <a:noFill/>
          </a:ln>
        </p:spPr>
        <p:txBody>
          <a:bodyPr spcFirstLastPara="1" wrap="square" lIns="91425" tIns="45700" rIns="91425" bIns="45700" anchor="ctr" anchorCtr="0">
            <a:normAutofit/>
          </a:bodyPr>
          <a:lstStyle>
            <a:lvl1pPr lvl="0" algn="l">
              <a:lnSpc>
                <a:spcPct val="90000"/>
              </a:lnSpc>
              <a:spcBef>
                <a:spcPct val="0"/>
              </a:spcBef>
              <a:spcAft>
                <a:spcPct val="0"/>
              </a:spcAft>
              <a:buClr>
                <a:schemeClr val="dk1"/>
              </a:buClr>
              <a:buSzPts val="4000"/>
              <a:buFont typeface="Calibri"/>
              <a:buNone/>
              <a:defRPr sz="4000" cap="none"/>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75" name="Google Shape;75;p15"/>
          <p:cNvSpPr txBox="1">
            <a:spLocks noGrp="1"/>
          </p:cNvSpPr>
          <p:nvPr>
            <p:ph type="subTitle" idx="1"/>
          </p:nvPr>
        </p:nvSpPr>
        <p:spPr>
          <a:xfrm>
            <a:off x="1104900" y="4511784"/>
            <a:ext cx="5734050" cy="955565"/>
          </a:xfrm>
          <a:prstGeom prst="rect">
            <a:avLst/>
          </a:prstGeom>
          <a:noFill/>
          <a:ln>
            <a:noFill/>
          </a:ln>
        </p:spPr>
        <p:txBody>
          <a:bodyPr spcFirstLastPara="1" wrap="square" lIns="91425" tIns="45700" rIns="91425" bIns="45700" anchor="t" anchorCtr="0">
            <a:normAutofit/>
          </a:bodyPr>
          <a:lstStyle>
            <a:lvl1pPr lvl="0" algn="l">
              <a:lnSpc>
                <a:spcPct val="90000"/>
              </a:lnSpc>
              <a:spcBef>
                <a:spcPct val="0"/>
              </a:spcBef>
              <a:spcAft>
                <a:spcPct val="0"/>
              </a:spcAft>
              <a:buClr>
                <a:schemeClr val="dk1"/>
              </a:buClr>
              <a:buSzPts val="1800"/>
              <a:buNone/>
              <a:defRPr sz="1800"/>
            </a:lvl1pPr>
            <a:lvl2pPr lvl="1" algn="ctr">
              <a:lnSpc>
                <a:spcPct val="90000"/>
              </a:lnSpc>
              <a:spcBef>
                <a:spcPts val="500"/>
              </a:spcBef>
              <a:spcAft>
                <a:spcPct val="0"/>
              </a:spcAft>
              <a:buClr>
                <a:schemeClr val="dk1"/>
              </a:buClr>
              <a:buSzPts val="2000"/>
              <a:buNone/>
              <a:defRPr sz="2000"/>
            </a:lvl2pPr>
            <a:lvl3pPr lvl="2" algn="ctr">
              <a:lnSpc>
                <a:spcPct val="90000"/>
              </a:lnSpc>
              <a:spcBef>
                <a:spcPts val="500"/>
              </a:spcBef>
              <a:spcAft>
                <a:spcPct val="0"/>
              </a:spcAft>
              <a:buClr>
                <a:schemeClr val="dk1"/>
              </a:buClr>
              <a:buSzPts val="1800"/>
              <a:buNone/>
              <a:defRPr sz="1800"/>
            </a:lvl3pPr>
            <a:lvl4pPr lvl="3" algn="ctr">
              <a:lnSpc>
                <a:spcPct val="90000"/>
              </a:lnSpc>
              <a:spcBef>
                <a:spcPts val="500"/>
              </a:spcBef>
              <a:spcAft>
                <a:spcPct val="0"/>
              </a:spcAft>
              <a:buClr>
                <a:schemeClr val="dk1"/>
              </a:buClr>
              <a:buSzPts val="1600"/>
              <a:buNone/>
              <a:defRPr sz="1600"/>
            </a:lvl4pPr>
            <a:lvl5pPr lvl="4" algn="ctr">
              <a:lnSpc>
                <a:spcPct val="90000"/>
              </a:lnSpc>
              <a:spcBef>
                <a:spcPts val="500"/>
              </a:spcBef>
              <a:spcAft>
                <a:spcPct val="0"/>
              </a:spcAft>
              <a:buClr>
                <a:schemeClr val="dk1"/>
              </a:buClr>
              <a:buSzPts val="1600"/>
              <a:buNone/>
              <a:defRPr sz="1600"/>
            </a:lvl5pPr>
            <a:lvl6pPr lvl="5" algn="ctr">
              <a:lnSpc>
                <a:spcPct val="90000"/>
              </a:lnSpc>
              <a:spcBef>
                <a:spcPts val="500"/>
              </a:spcBef>
              <a:spcAft>
                <a:spcPct val="0"/>
              </a:spcAft>
              <a:buClr>
                <a:schemeClr val="dk1"/>
              </a:buClr>
              <a:buSzPts val="1600"/>
              <a:buNone/>
              <a:defRPr sz="1600"/>
            </a:lvl6pPr>
            <a:lvl7pPr lvl="6" algn="ctr">
              <a:lnSpc>
                <a:spcPct val="90000"/>
              </a:lnSpc>
              <a:spcBef>
                <a:spcPts val="500"/>
              </a:spcBef>
              <a:spcAft>
                <a:spcPct val="0"/>
              </a:spcAft>
              <a:buClr>
                <a:schemeClr val="dk1"/>
              </a:buClr>
              <a:buSzPts val="1600"/>
              <a:buNone/>
              <a:defRPr sz="1600"/>
            </a:lvl7pPr>
            <a:lvl8pPr lvl="7" algn="ctr">
              <a:lnSpc>
                <a:spcPct val="90000"/>
              </a:lnSpc>
              <a:spcBef>
                <a:spcPts val="500"/>
              </a:spcBef>
              <a:spcAft>
                <a:spcPct val="0"/>
              </a:spcAft>
              <a:buClr>
                <a:schemeClr val="dk1"/>
              </a:buClr>
              <a:buSzPts val="1600"/>
              <a:buNone/>
              <a:defRPr sz="1600"/>
            </a:lvl8pPr>
            <a:lvl9pPr lvl="8" algn="ctr">
              <a:lnSpc>
                <a:spcPct val="90000"/>
              </a:lnSpc>
              <a:spcBef>
                <a:spcPts val="500"/>
              </a:spcBef>
              <a:spcAft>
                <a:spcPct val="0"/>
              </a:spcAft>
              <a:buClr>
                <a:schemeClr val="dk1"/>
              </a:buClr>
              <a:buSzPts val="1600"/>
              <a:buNone/>
              <a:defRPr sz="1600"/>
            </a:lvl9pPr>
          </a:lstStyle>
          <a:p>
            <a:endParaRPr/>
          </a:p>
        </p:txBody>
      </p:sp>
      <p:sp>
        <p:nvSpPr>
          <p:cNvPr id="76" name="Google Shape;76;p15"/>
          <p:cNvSpPr>
            <a:spLocks noGrp="1"/>
          </p:cNvSpPr>
          <p:nvPr>
            <p:ph type="pic" idx="2"/>
          </p:nvPr>
        </p:nvSpPr>
        <p:spPr>
          <a:xfrm>
            <a:off x="6981063" y="1310656"/>
            <a:ext cx="5210937" cy="4208604"/>
          </a:xfrm>
          <a:prstGeom prst="rect">
            <a:avLst/>
          </a:prstGeom>
          <a:solidFill>
            <a:srgbClr val="CCCCCC"/>
          </a:solidFill>
          <a:ln>
            <a:noFill/>
          </a:ln>
        </p:spPr>
        <p:txBody>
          <a:bodyPr/>
          <a:lstStyle/>
          <a:p/>
        </p:txBody>
      </p:sp>
      <p:pic>
        <p:nvPicPr>
          <p:cNvPr id="77" name="Google Shape;77;p15"/>
          <p:cNvPicPr preferRelativeResize="0"/>
          <p:nvPr/>
        </p:nvPicPr>
        <p:blipFill>
          <a:blip r:embed="rId2">
            <a:alphaModFix/>
          </a:blip>
          <a:stretch>
            <a:fillRect/>
          </a:stretch>
        </p:blipFill>
        <p:spPr>
          <a:xfrm>
            <a:off x="10099505" y="6266872"/>
            <a:ext cx="1987550" cy="567690"/>
          </a:xfrm>
          <a:prstGeom prst="rect">
            <a:avLst/>
          </a:prstGeom>
          <a:noFill/>
          <a:ln>
            <a:noFill/>
          </a:ln>
        </p:spPr>
      </p:pic>
      <p:sp>
        <p:nvSpPr>
          <p:cNvPr id="78" name="Google Shape;78;p15"/>
          <p:cNvSpPr txBox="1"/>
          <p:nvPr/>
        </p:nvSpPr>
        <p:spPr>
          <a:xfrm>
            <a:off x="4376057" y="6360042"/>
            <a:ext cx="5340977" cy="818408"/>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spcBef>
                <a:spcPct val="0"/>
              </a:spcBef>
              <a:spcAft>
                <a:spcPct val="0"/>
              </a:spcAft>
              <a:buClr>
                <a:schemeClr val="accent1"/>
              </a:buClr>
              <a:buSzPts val="900"/>
              <a:buFont typeface="Noto Sans Symbols"/>
              <a:buNone/>
            </a:pPr>
            <a:r>
              <a:rPr lang="en-US" sz="900">
                <a:solidFill>
                  <a:schemeClr val="lt1"/>
                </a:solidFill>
                <a:latin typeface="Calibri"/>
                <a:ea typeface="Calibri"/>
                <a:cs typeface="Calibri"/>
                <a:sym typeface="Calibri"/>
              </a:rPr>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endParaRPr sz="900">
              <a:solidFill>
                <a:schemeClr val="lt1"/>
              </a:solidFill>
              <a:latin typeface="Calibri"/>
              <a:ea typeface="Calibri"/>
              <a:cs typeface="Calibri"/>
              <a:sym typeface="Calibri"/>
            </a:endParaRPr>
          </a:p>
          <a:p>
            <a:pPr marL="0" marR="0" lvl="0" indent="0" algn="ctr" rtl="0">
              <a:spcBef>
                <a:spcPts val="1000"/>
              </a:spcBef>
              <a:spcAft>
                <a:spcPct val="0"/>
              </a:spcAft>
              <a:buClr>
                <a:schemeClr val="accent1"/>
              </a:buClr>
              <a:buSzPts val="2000"/>
              <a:buFont typeface="Noto Sans Symbols"/>
              <a:buNone/>
            </a:pPr>
            <a:endParaRPr sz="2000">
              <a:solidFill>
                <a:schemeClr val="lt1"/>
              </a:solidFill>
              <a:latin typeface="Calibri"/>
              <a:ea typeface="Calibri"/>
              <a:cs typeface="Calibri"/>
              <a:sym typeface="Calibri"/>
            </a:endParaRPr>
          </a:p>
        </p:txBody>
      </p:sp>
      <p:pic>
        <p:nvPicPr>
          <p:cNvPr id="79" name="Google Shape;79;p15"/>
          <p:cNvPicPr preferRelativeResize="0"/>
          <p:nvPr/>
        </p:nvPicPr>
        <p:blipFill>
          <a:blip r:embed="rId3">
            <a:alphaModFix/>
          </a:blip>
          <a:stretch>
            <a:fillRect/>
          </a:stretch>
        </p:blipFill>
        <p:spPr>
          <a:xfrm>
            <a:off x="10710917" y="94130"/>
            <a:ext cx="1453861" cy="1284947"/>
          </a:xfrm>
          <a:prstGeom prst="rect">
            <a:avLst/>
          </a:prstGeom>
          <a:noFill/>
          <a:ln>
            <a:noFill/>
          </a:ln>
        </p:spPr>
      </p:pic>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6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_Titelfolie">
  <p:cSld name="2_Titelfolie">
    <p:spTree>
      <p:nvGrpSpPr>
        <p:cNvPr id="1" name="Shape 80"/>
        <p:cNvGrpSpPr/>
        <p:nvPr/>
      </p:nvGrpSpPr>
      <p:grpSpPr>
        <a:xfrm>
          <a:off x="0" y="0"/>
          <a:ext cx="0" cy="0"/>
        </a:xfrm>
      </p:grpSpPr>
      <p:sp>
        <p:nvSpPr>
          <p:cNvPr id="81" name="Google Shape;81;p16"/>
          <p:cNvSpPr/>
          <p:nvPr/>
        </p:nvSpPr>
        <p:spPr>
          <a:xfrm>
            <a:off x="9448800" y="15605"/>
            <a:ext cx="2743200" cy="6051176"/>
          </a:xfrm>
          <a:prstGeom prst="rect">
            <a:avLst/>
          </a:prstGeom>
          <a:solidFill>
            <a:schemeClr val="accent1"/>
          </a:solidFill>
          <a:ln w="19050" cap="flat" cmpd="sng">
            <a:solidFill>
              <a:srgbClr val="AF7621"/>
            </a:solidFill>
            <a:prstDash val="solid"/>
            <a:round/>
            <a:headEnd type="none" w="sm" len="sm"/>
            <a:tailEnd type="none" w="sm" len="sm"/>
          </a:ln>
        </p:spPr>
        <p:txBody>
          <a:bodyPr spcFirstLastPara="1" wrap="square" lIns="91425" tIns="45700" rIns="91425" bIns="45700"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spcBef>
                <a:spcPct val="0"/>
              </a:spcBef>
              <a:spcAft>
                <a:spcPct val="0"/>
              </a:spcAft>
              <a:buNone/>
            </a:pPr>
            <a:endParaRPr sz="1800">
              <a:solidFill>
                <a:schemeClr val="lt1"/>
              </a:solidFill>
              <a:latin typeface="Calibri"/>
              <a:ea typeface="Calibri"/>
              <a:cs typeface="Calibri"/>
              <a:sym typeface="Calibri"/>
            </a:endParaRPr>
          </a:p>
        </p:txBody>
      </p:sp>
      <p:sp>
        <p:nvSpPr>
          <p:cNvPr id="82" name="Google Shape;82;p16"/>
          <p:cNvSpPr txBox="1">
            <a:spLocks noGrp="1"/>
          </p:cNvSpPr>
          <p:nvPr>
            <p:ph type="ctrTitle"/>
          </p:nvPr>
        </p:nvSpPr>
        <p:spPr>
          <a:xfrm>
            <a:off x="1524000" y="1122363"/>
            <a:ext cx="7546822"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ct val="0"/>
              </a:spcBef>
              <a:spcAft>
                <a:spcPct val="0"/>
              </a:spcAft>
              <a:buClr>
                <a:schemeClr val="dk1"/>
              </a:buClr>
              <a:buSzPts val="6000"/>
              <a:buFont typeface="Calibri"/>
              <a:buNone/>
              <a:defRPr sz="6000"/>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83" name="Google Shape;83;p16"/>
          <p:cNvSpPr txBox="1">
            <a:spLocks noGrp="1"/>
          </p:cNvSpPr>
          <p:nvPr>
            <p:ph type="subTitle" idx="1"/>
          </p:nvPr>
        </p:nvSpPr>
        <p:spPr>
          <a:xfrm>
            <a:off x="1524000" y="3602038"/>
            <a:ext cx="7546822"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ct val="0"/>
              </a:spcAft>
              <a:buClr>
                <a:schemeClr val="dk1"/>
              </a:buClr>
              <a:buSzPts val="2400"/>
              <a:buNone/>
              <a:defRPr sz="2400"/>
            </a:lvl1pPr>
            <a:lvl2pPr lvl="1" algn="ctr">
              <a:lnSpc>
                <a:spcPct val="90000"/>
              </a:lnSpc>
              <a:spcBef>
                <a:spcPts val="500"/>
              </a:spcBef>
              <a:spcAft>
                <a:spcPct val="0"/>
              </a:spcAft>
              <a:buClr>
                <a:schemeClr val="dk1"/>
              </a:buClr>
              <a:buSzPts val="2000"/>
              <a:buNone/>
              <a:defRPr sz="2000"/>
            </a:lvl2pPr>
            <a:lvl3pPr lvl="2" algn="ctr">
              <a:lnSpc>
                <a:spcPct val="90000"/>
              </a:lnSpc>
              <a:spcBef>
                <a:spcPts val="500"/>
              </a:spcBef>
              <a:spcAft>
                <a:spcPct val="0"/>
              </a:spcAft>
              <a:buClr>
                <a:schemeClr val="dk1"/>
              </a:buClr>
              <a:buSzPts val="1800"/>
              <a:buNone/>
              <a:defRPr sz="1800"/>
            </a:lvl3pPr>
            <a:lvl4pPr lvl="3" algn="ctr">
              <a:lnSpc>
                <a:spcPct val="90000"/>
              </a:lnSpc>
              <a:spcBef>
                <a:spcPts val="500"/>
              </a:spcBef>
              <a:spcAft>
                <a:spcPct val="0"/>
              </a:spcAft>
              <a:buClr>
                <a:schemeClr val="dk1"/>
              </a:buClr>
              <a:buSzPts val="1600"/>
              <a:buNone/>
              <a:defRPr sz="1600"/>
            </a:lvl4pPr>
            <a:lvl5pPr lvl="4" algn="ctr">
              <a:lnSpc>
                <a:spcPct val="90000"/>
              </a:lnSpc>
              <a:spcBef>
                <a:spcPts val="500"/>
              </a:spcBef>
              <a:spcAft>
                <a:spcPct val="0"/>
              </a:spcAft>
              <a:buClr>
                <a:schemeClr val="dk1"/>
              </a:buClr>
              <a:buSzPts val="1600"/>
              <a:buNone/>
              <a:defRPr sz="1600"/>
            </a:lvl5pPr>
            <a:lvl6pPr lvl="5" algn="ctr">
              <a:lnSpc>
                <a:spcPct val="90000"/>
              </a:lnSpc>
              <a:spcBef>
                <a:spcPts val="500"/>
              </a:spcBef>
              <a:spcAft>
                <a:spcPct val="0"/>
              </a:spcAft>
              <a:buClr>
                <a:schemeClr val="dk1"/>
              </a:buClr>
              <a:buSzPts val="1600"/>
              <a:buNone/>
              <a:defRPr sz="1600"/>
            </a:lvl6pPr>
            <a:lvl7pPr lvl="6" algn="ctr">
              <a:lnSpc>
                <a:spcPct val="90000"/>
              </a:lnSpc>
              <a:spcBef>
                <a:spcPts val="500"/>
              </a:spcBef>
              <a:spcAft>
                <a:spcPct val="0"/>
              </a:spcAft>
              <a:buClr>
                <a:schemeClr val="dk1"/>
              </a:buClr>
              <a:buSzPts val="1600"/>
              <a:buNone/>
              <a:defRPr sz="1600"/>
            </a:lvl7pPr>
            <a:lvl8pPr lvl="7" algn="ctr">
              <a:lnSpc>
                <a:spcPct val="90000"/>
              </a:lnSpc>
              <a:spcBef>
                <a:spcPts val="500"/>
              </a:spcBef>
              <a:spcAft>
                <a:spcPct val="0"/>
              </a:spcAft>
              <a:buClr>
                <a:schemeClr val="dk1"/>
              </a:buClr>
              <a:buSzPts val="1600"/>
              <a:buNone/>
              <a:defRPr sz="1600"/>
            </a:lvl8pPr>
            <a:lvl9pPr lvl="8" algn="ctr">
              <a:lnSpc>
                <a:spcPct val="90000"/>
              </a:lnSpc>
              <a:spcBef>
                <a:spcPts val="500"/>
              </a:spcBef>
              <a:spcAft>
                <a:spcPct val="0"/>
              </a:spcAft>
              <a:buClr>
                <a:schemeClr val="dk1"/>
              </a:buClr>
              <a:buSzPts val="1600"/>
              <a:buNone/>
              <a:defRPr sz="1600"/>
            </a:lvl9pPr>
          </a:lstStyle>
          <a:p>
            <a:endParaRPr/>
          </a:p>
        </p:txBody>
      </p:sp>
      <p:sp>
        <p:nvSpPr>
          <p:cNvPr id="84" name="Google Shape;84;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85" name="Google Shape;85;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86" name="Google Shape;86;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US"/>
              <a:t>‹Nr.›</a:t>
            </a:fld>
            <a:endParaRPr/>
          </a:p>
        </p:txBody>
      </p:sp>
      <p:sp>
        <p:nvSpPr>
          <p:cNvPr id="87" name="Google Shape;87;p16"/>
          <p:cNvSpPr txBox="1"/>
          <p:nvPr/>
        </p:nvSpPr>
        <p:spPr>
          <a:xfrm>
            <a:off x="9496196" y="1615915"/>
            <a:ext cx="2845177" cy="1909129"/>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lnSpc>
                <a:spcPct val="90000"/>
              </a:lnSpc>
              <a:spcBef>
                <a:spcPct val="0"/>
              </a:spcBef>
              <a:spcAft>
                <a:spcPct val="0"/>
              </a:spcAft>
              <a:buClr>
                <a:schemeClr val="dk1"/>
              </a:buClr>
              <a:buSzPts val="3600"/>
              <a:buFont typeface="Calibri"/>
              <a:buNone/>
            </a:pPr>
            <a:r>
              <a:rPr lang="en-US" sz="3600" b="1">
                <a:solidFill>
                  <a:schemeClr val="dk1"/>
                </a:solidFill>
                <a:latin typeface="Calibri"/>
                <a:ea typeface="Calibri"/>
                <a:cs typeface="Calibri"/>
                <a:sym typeface="Calibri"/>
              </a:rPr>
              <a:t>STEM</a:t>
            </a:r>
            <a:br>
              <a:rPr lang="en-US" sz="3600" b="1">
                <a:solidFill>
                  <a:schemeClr val="dk1"/>
                </a:solidFill>
                <a:latin typeface="Calibri"/>
                <a:ea typeface="Calibri"/>
                <a:cs typeface="Calibri"/>
                <a:sym typeface="Calibri"/>
              </a:rPr>
            </a:br>
            <a:r>
              <a:rPr lang="en-US" sz="3600" b="1">
                <a:solidFill>
                  <a:schemeClr val="dk1"/>
                </a:solidFill>
                <a:latin typeface="Calibri"/>
                <a:ea typeface="Calibri"/>
                <a:cs typeface="Calibri"/>
                <a:sym typeface="Calibri"/>
              </a:rPr>
              <a:t>for inclusive schools</a:t>
            </a:r>
            <a:endParaRPr/>
          </a:p>
        </p:txBody>
      </p:sp>
      <p:sp>
        <p:nvSpPr>
          <p:cNvPr id="88" name="Google Shape;88;p16"/>
          <p:cNvSpPr txBox="1">
            <a:spLocks noGrp="1"/>
          </p:cNvSpPr>
          <p:nvPr>
            <p:ph type="body" idx="2"/>
          </p:nvPr>
        </p:nvSpPr>
        <p:spPr>
          <a:xfrm>
            <a:off x="9476849" y="3794379"/>
            <a:ext cx="3200400" cy="141360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ct val="0"/>
              </a:spcAft>
              <a:buClr>
                <a:schemeClr val="dk1"/>
              </a:buClr>
              <a:buSzPts val="1800"/>
              <a:buNone/>
              <a:defRPr sz="1800"/>
            </a:lvl1pPr>
            <a:lvl2pPr marL="914400" lvl="1" indent="-342900" algn="l">
              <a:lnSpc>
                <a:spcPct val="90000"/>
              </a:lnSpc>
              <a:spcBef>
                <a:spcPts val="500"/>
              </a:spcBef>
              <a:spcAft>
                <a:spcPct val="0"/>
              </a:spcAft>
              <a:buClr>
                <a:schemeClr val="dk1"/>
              </a:buClr>
              <a:buSzPts val="1800"/>
              <a:buChar char="•"/>
              <a:defRPr/>
            </a:lvl2pPr>
            <a:lvl3pPr marL="1371600" lvl="2" indent="-342900" algn="l">
              <a:lnSpc>
                <a:spcPct val="90000"/>
              </a:lnSpc>
              <a:spcBef>
                <a:spcPts val="500"/>
              </a:spcBef>
              <a:spcAft>
                <a:spcPct val="0"/>
              </a:spcAft>
              <a:buClr>
                <a:schemeClr val="dk1"/>
              </a:buClr>
              <a:buSzPts val="1800"/>
              <a:buChar char="•"/>
              <a:defRPr/>
            </a:lvl3pPr>
            <a:lvl4pPr marL="1828800" lvl="3" indent="-342900" algn="l">
              <a:lnSpc>
                <a:spcPct val="90000"/>
              </a:lnSpc>
              <a:spcBef>
                <a:spcPts val="500"/>
              </a:spcBef>
              <a:spcAft>
                <a:spcPct val="0"/>
              </a:spcAft>
              <a:buClr>
                <a:schemeClr val="dk1"/>
              </a:buClr>
              <a:buSzPts val="1800"/>
              <a:buChar char="•"/>
              <a:defRPr/>
            </a:lvl4pPr>
            <a:lvl5pPr marL="2286000" lvl="4" indent="-342900" algn="l">
              <a:lnSpc>
                <a:spcPct val="90000"/>
              </a:lnSpc>
              <a:spcBef>
                <a:spcPts val="500"/>
              </a:spcBef>
              <a:spcAft>
                <a:spcPct val="0"/>
              </a:spcAft>
              <a:buClr>
                <a:schemeClr val="dk1"/>
              </a:buClr>
              <a:buSzPts val="1800"/>
              <a:buChar char="•"/>
              <a:defRPr/>
            </a:lvl5pPr>
            <a:lvl6pPr marL="2743200" lvl="5" indent="-342900" algn="l">
              <a:lnSpc>
                <a:spcPct val="90000"/>
              </a:lnSpc>
              <a:spcBef>
                <a:spcPts val="5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pic>
        <p:nvPicPr>
          <p:cNvPr id="89" name="Google Shape;89;p16"/>
          <p:cNvPicPr preferRelativeResize="0"/>
          <p:nvPr/>
        </p:nvPicPr>
        <p:blipFill>
          <a:blip r:embed="rId1">
            <a:alphaModFix/>
          </a:blip>
          <a:stretch>
            <a:fillRect/>
          </a:stretch>
        </p:blipFill>
        <p:spPr>
          <a:xfrm>
            <a:off x="10093469" y="148745"/>
            <a:ext cx="1453861" cy="1284947"/>
          </a:xfrm>
          <a:prstGeom prst="rect">
            <a:avLst/>
          </a:prstGeom>
          <a:noFill/>
          <a:ln>
            <a:noFill/>
          </a:ln>
        </p:spPr>
      </p:pic>
    </p:spTree>
  </p:cSld>
  <p:clrMapOvr>
    <a:masterClrMapping/>
  </p:clrMapOvr>
  <p:transition/>
  <p:timing/>
</p:sldLayout>
</file>

<file path=ppt/slideLayouts/slideLayout6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_Titelfolie" type="title">
  <p:cSld name="TITLE">
    <p:spTree>
      <p:nvGrpSpPr>
        <p:cNvPr id="1" name="Shape 90"/>
        <p:cNvGrpSpPr/>
        <p:nvPr/>
      </p:nvGrpSpPr>
      <p:grpSpPr>
        <a:xfrm>
          <a:off x="0" y="0"/>
          <a:ext cx="0" cy="0"/>
        </a:xfrm>
      </p:grpSpPr>
      <p:sp>
        <p:nvSpPr>
          <p:cNvPr id="91" name="Google Shape;91;p17"/>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ct val="0"/>
              </a:spcBef>
              <a:spcAft>
                <a:spcPct val="0"/>
              </a:spcAft>
              <a:buClr>
                <a:schemeClr val="dk1"/>
              </a:buClr>
              <a:buSzPts val="6000"/>
              <a:buFont typeface="Calibri"/>
              <a:buNone/>
              <a:defRPr sz="6000"/>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92" name="Google Shape;92;p17"/>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ct val="0"/>
              </a:spcAft>
              <a:buClr>
                <a:schemeClr val="dk1"/>
              </a:buClr>
              <a:buSzPts val="2400"/>
              <a:buNone/>
              <a:defRPr sz="2400"/>
            </a:lvl1pPr>
            <a:lvl2pPr lvl="1" algn="ctr">
              <a:lnSpc>
                <a:spcPct val="90000"/>
              </a:lnSpc>
              <a:spcBef>
                <a:spcPts val="500"/>
              </a:spcBef>
              <a:spcAft>
                <a:spcPct val="0"/>
              </a:spcAft>
              <a:buClr>
                <a:schemeClr val="dk1"/>
              </a:buClr>
              <a:buSzPts val="2000"/>
              <a:buNone/>
              <a:defRPr sz="2000"/>
            </a:lvl2pPr>
            <a:lvl3pPr lvl="2" algn="ctr">
              <a:lnSpc>
                <a:spcPct val="90000"/>
              </a:lnSpc>
              <a:spcBef>
                <a:spcPts val="500"/>
              </a:spcBef>
              <a:spcAft>
                <a:spcPct val="0"/>
              </a:spcAft>
              <a:buClr>
                <a:schemeClr val="dk1"/>
              </a:buClr>
              <a:buSzPts val="1800"/>
              <a:buNone/>
              <a:defRPr sz="1800"/>
            </a:lvl3pPr>
            <a:lvl4pPr lvl="3" algn="ctr">
              <a:lnSpc>
                <a:spcPct val="90000"/>
              </a:lnSpc>
              <a:spcBef>
                <a:spcPts val="500"/>
              </a:spcBef>
              <a:spcAft>
                <a:spcPct val="0"/>
              </a:spcAft>
              <a:buClr>
                <a:schemeClr val="dk1"/>
              </a:buClr>
              <a:buSzPts val="1600"/>
              <a:buNone/>
              <a:defRPr sz="1600"/>
            </a:lvl4pPr>
            <a:lvl5pPr lvl="4" algn="ctr">
              <a:lnSpc>
                <a:spcPct val="90000"/>
              </a:lnSpc>
              <a:spcBef>
                <a:spcPts val="500"/>
              </a:spcBef>
              <a:spcAft>
                <a:spcPct val="0"/>
              </a:spcAft>
              <a:buClr>
                <a:schemeClr val="dk1"/>
              </a:buClr>
              <a:buSzPts val="1600"/>
              <a:buNone/>
              <a:defRPr sz="1600"/>
            </a:lvl5pPr>
            <a:lvl6pPr lvl="5" algn="ctr">
              <a:lnSpc>
                <a:spcPct val="90000"/>
              </a:lnSpc>
              <a:spcBef>
                <a:spcPts val="500"/>
              </a:spcBef>
              <a:spcAft>
                <a:spcPct val="0"/>
              </a:spcAft>
              <a:buClr>
                <a:schemeClr val="dk1"/>
              </a:buClr>
              <a:buSzPts val="1600"/>
              <a:buNone/>
              <a:defRPr sz="1600"/>
            </a:lvl6pPr>
            <a:lvl7pPr lvl="6" algn="ctr">
              <a:lnSpc>
                <a:spcPct val="90000"/>
              </a:lnSpc>
              <a:spcBef>
                <a:spcPts val="500"/>
              </a:spcBef>
              <a:spcAft>
                <a:spcPct val="0"/>
              </a:spcAft>
              <a:buClr>
                <a:schemeClr val="dk1"/>
              </a:buClr>
              <a:buSzPts val="1600"/>
              <a:buNone/>
              <a:defRPr sz="1600"/>
            </a:lvl7pPr>
            <a:lvl8pPr lvl="7" algn="ctr">
              <a:lnSpc>
                <a:spcPct val="90000"/>
              </a:lnSpc>
              <a:spcBef>
                <a:spcPts val="500"/>
              </a:spcBef>
              <a:spcAft>
                <a:spcPct val="0"/>
              </a:spcAft>
              <a:buClr>
                <a:schemeClr val="dk1"/>
              </a:buClr>
              <a:buSzPts val="1600"/>
              <a:buNone/>
              <a:defRPr sz="1600"/>
            </a:lvl8pPr>
            <a:lvl9pPr lvl="8" algn="ctr">
              <a:lnSpc>
                <a:spcPct val="90000"/>
              </a:lnSpc>
              <a:spcBef>
                <a:spcPts val="500"/>
              </a:spcBef>
              <a:spcAft>
                <a:spcPct val="0"/>
              </a:spcAft>
              <a:buClr>
                <a:schemeClr val="dk1"/>
              </a:buClr>
              <a:buSzPts val="1600"/>
              <a:buNone/>
              <a:defRPr sz="1600"/>
            </a:lvl9pPr>
          </a:lstStyle>
          <a:p>
            <a:endParaRPr/>
          </a:p>
        </p:txBody>
      </p:sp>
      <p:sp>
        <p:nvSpPr>
          <p:cNvPr id="93" name="Google Shape;93;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94" name="Google Shape;94;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95" name="Google Shape;95;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US"/>
              <a:t>‹Nr.›</a:t>
            </a:fld>
            <a:endParaRPr/>
          </a:p>
        </p:txBody>
      </p:sp>
      <p:sp>
        <p:nvSpPr>
          <p:cNvPr id="96" name="Google Shape;96;p17"/>
          <p:cNvSpPr/>
          <p:nvPr/>
        </p:nvSpPr>
        <p:spPr>
          <a:xfrm>
            <a:off x="0" y="4323810"/>
            <a:ext cx="1744652" cy="778589"/>
          </a:xfrm>
          <a:custGeom>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97" name="Google Shape;97;p17"/>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ct val="0"/>
              </a:spcBef>
              <a:spcAft>
                <a:spcPct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‹Nr.›</a:t>
            </a:fld>
            <a:r>
              <a:rPr lang="en-US" sz="1500">
                <a:solidFill>
                  <a:schemeClr val="lt1"/>
                </a:solidFill>
                <a:latin typeface="Calibri"/>
                <a:ea typeface="Calibri"/>
                <a:cs typeface="Calibri"/>
                <a:sym typeface="Calibri"/>
              </a:rPr>
              <a:t>-</a:t>
            </a:r>
            <a:endParaRPr/>
          </a:p>
        </p:txBody>
      </p:sp>
    </p:spTree>
  </p:cSld>
  <p:clrMapOvr>
    <a:masterClrMapping/>
  </p:clrMapOvr>
  <p:transition/>
  <p:timing/>
</p:sldLayout>
</file>

<file path=ppt/slideLayouts/slideLayout6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Titelfolie">
  <p:cSld name="Titelfolie">
    <p:spTree>
      <p:nvGrpSpPr>
        <p:cNvPr id="1" name="Shape 98"/>
        <p:cNvGrpSpPr/>
        <p:nvPr/>
      </p:nvGrpSpPr>
      <p:grpSpPr>
        <a:xfrm>
          <a:off x="0" y="0"/>
          <a:ext cx="0" cy="0"/>
        </a:xfrm>
      </p:grpSpPr>
      <p:sp>
        <p:nvSpPr>
          <p:cNvPr id="99" name="Google Shape;99;p18"/>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ct val="0"/>
              </a:spcBef>
              <a:spcAft>
                <a:spcPct val="0"/>
              </a:spcAft>
              <a:buClr>
                <a:schemeClr val="dk1"/>
              </a:buClr>
              <a:buSzPts val="6000"/>
              <a:buFont typeface="Calibri"/>
              <a:buNone/>
              <a:defRPr sz="6000"/>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100" name="Google Shape;100;p18"/>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ct val="0"/>
              </a:spcAft>
              <a:buClr>
                <a:schemeClr val="dk1"/>
              </a:buClr>
              <a:buSzPts val="2400"/>
              <a:buNone/>
              <a:defRPr sz="2400"/>
            </a:lvl1pPr>
            <a:lvl2pPr lvl="1" algn="ctr">
              <a:lnSpc>
                <a:spcPct val="90000"/>
              </a:lnSpc>
              <a:spcBef>
                <a:spcPts val="500"/>
              </a:spcBef>
              <a:spcAft>
                <a:spcPct val="0"/>
              </a:spcAft>
              <a:buClr>
                <a:schemeClr val="dk1"/>
              </a:buClr>
              <a:buSzPts val="2000"/>
              <a:buNone/>
              <a:defRPr sz="2000"/>
            </a:lvl2pPr>
            <a:lvl3pPr lvl="2" algn="ctr">
              <a:lnSpc>
                <a:spcPct val="90000"/>
              </a:lnSpc>
              <a:spcBef>
                <a:spcPts val="500"/>
              </a:spcBef>
              <a:spcAft>
                <a:spcPct val="0"/>
              </a:spcAft>
              <a:buClr>
                <a:schemeClr val="dk1"/>
              </a:buClr>
              <a:buSzPts val="1800"/>
              <a:buNone/>
              <a:defRPr sz="1800"/>
            </a:lvl3pPr>
            <a:lvl4pPr lvl="3" algn="ctr">
              <a:lnSpc>
                <a:spcPct val="90000"/>
              </a:lnSpc>
              <a:spcBef>
                <a:spcPts val="500"/>
              </a:spcBef>
              <a:spcAft>
                <a:spcPct val="0"/>
              </a:spcAft>
              <a:buClr>
                <a:schemeClr val="dk1"/>
              </a:buClr>
              <a:buSzPts val="1600"/>
              <a:buNone/>
              <a:defRPr sz="1600"/>
            </a:lvl4pPr>
            <a:lvl5pPr lvl="4" algn="ctr">
              <a:lnSpc>
                <a:spcPct val="90000"/>
              </a:lnSpc>
              <a:spcBef>
                <a:spcPts val="500"/>
              </a:spcBef>
              <a:spcAft>
                <a:spcPct val="0"/>
              </a:spcAft>
              <a:buClr>
                <a:schemeClr val="dk1"/>
              </a:buClr>
              <a:buSzPts val="1600"/>
              <a:buNone/>
              <a:defRPr sz="1600"/>
            </a:lvl5pPr>
            <a:lvl6pPr lvl="5" algn="ctr">
              <a:lnSpc>
                <a:spcPct val="90000"/>
              </a:lnSpc>
              <a:spcBef>
                <a:spcPts val="500"/>
              </a:spcBef>
              <a:spcAft>
                <a:spcPct val="0"/>
              </a:spcAft>
              <a:buClr>
                <a:schemeClr val="dk1"/>
              </a:buClr>
              <a:buSzPts val="1600"/>
              <a:buNone/>
              <a:defRPr sz="1600"/>
            </a:lvl6pPr>
            <a:lvl7pPr lvl="6" algn="ctr">
              <a:lnSpc>
                <a:spcPct val="90000"/>
              </a:lnSpc>
              <a:spcBef>
                <a:spcPts val="500"/>
              </a:spcBef>
              <a:spcAft>
                <a:spcPct val="0"/>
              </a:spcAft>
              <a:buClr>
                <a:schemeClr val="dk1"/>
              </a:buClr>
              <a:buSzPts val="1600"/>
              <a:buNone/>
              <a:defRPr sz="1600"/>
            </a:lvl7pPr>
            <a:lvl8pPr lvl="7" algn="ctr">
              <a:lnSpc>
                <a:spcPct val="90000"/>
              </a:lnSpc>
              <a:spcBef>
                <a:spcPts val="500"/>
              </a:spcBef>
              <a:spcAft>
                <a:spcPct val="0"/>
              </a:spcAft>
              <a:buClr>
                <a:schemeClr val="dk1"/>
              </a:buClr>
              <a:buSzPts val="1600"/>
              <a:buNone/>
              <a:defRPr sz="1600"/>
            </a:lvl8pPr>
            <a:lvl9pPr lvl="8" algn="ctr">
              <a:lnSpc>
                <a:spcPct val="90000"/>
              </a:lnSpc>
              <a:spcBef>
                <a:spcPts val="500"/>
              </a:spcBef>
              <a:spcAft>
                <a:spcPct val="0"/>
              </a:spcAft>
              <a:buClr>
                <a:schemeClr val="dk1"/>
              </a:buClr>
              <a:buSzPts val="1600"/>
              <a:buNone/>
              <a:defRPr sz="1600"/>
            </a:lvl9pPr>
          </a:lstStyle>
          <a:p>
            <a:endParaRPr/>
          </a:p>
        </p:txBody>
      </p:sp>
      <p:sp>
        <p:nvSpPr>
          <p:cNvPr id="101" name="Google Shape;101;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02" name="Google Shape;102;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03" name="Google Shape;103;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US"/>
              <a:t>‹Nr.›</a:t>
            </a:fld>
            <a:endParaRPr/>
          </a:p>
        </p:txBody>
      </p:sp>
      <p:sp>
        <p:nvSpPr>
          <p:cNvPr id="104" name="Google Shape;104;p18"/>
          <p:cNvSpPr/>
          <p:nvPr/>
        </p:nvSpPr>
        <p:spPr>
          <a:xfrm>
            <a:off x="0" y="4323810"/>
            <a:ext cx="1744652" cy="778589"/>
          </a:xfrm>
          <a:custGeom>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105" name="Google Shape;105;p18"/>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ct val="0"/>
              </a:spcBef>
              <a:spcAft>
                <a:spcPct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‹Nr.›</a:t>
            </a:fld>
            <a:r>
              <a:rPr lang="en-US" sz="1500">
                <a:solidFill>
                  <a:schemeClr val="lt1"/>
                </a:solidFill>
                <a:latin typeface="Calibri"/>
                <a:ea typeface="Calibri"/>
                <a:cs typeface="Calibri"/>
                <a:sym typeface="Calibri"/>
              </a:rPr>
              <a:t>-</a:t>
            </a:r>
            <a:endParaRPr/>
          </a:p>
        </p:txBody>
      </p:sp>
    </p:spTree>
  </p:cSld>
  <p:clrMapOvr>
    <a:masterClrMapping/>
  </p:clrMapOvr>
  <p:transition/>
  <p:timing/>
</p:sldLayout>
</file>

<file path=ppt/slideLayouts/slideLayout6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Abschnitts-&#10;überschrift" type="secHead">
  <p:cSld name="SECTION_HEADER">
    <p:spTree>
      <p:nvGrpSpPr>
        <p:cNvPr id="1" name="Shape 106"/>
        <p:cNvGrpSpPr/>
        <p:nvPr/>
      </p:nvGrpSpPr>
      <p:grpSpPr>
        <a:xfrm>
          <a:off x="0" y="0"/>
          <a:ext cx="0" cy="0"/>
        </a:xfrm>
      </p:grpSpPr>
      <p:sp>
        <p:nvSpPr>
          <p:cNvPr id="107" name="Google Shape;107;p19"/>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ct val="0"/>
              </a:spcBef>
              <a:spcAft>
                <a:spcPct val="0"/>
              </a:spcAft>
              <a:buClr>
                <a:schemeClr val="dk1"/>
              </a:buClr>
              <a:buSzPts val="6000"/>
              <a:buFont typeface="Calibri"/>
              <a:buNone/>
              <a:defRPr sz="6000"/>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108" name="Google Shape;108;p19"/>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ct val="0"/>
              </a:spcAft>
              <a:buClr>
                <a:srgbClr val="888888"/>
              </a:buClr>
              <a:buSzPts val="2400"/>
              <a:buNone/>
              <a:defRPr sz="2400">
                <a:solidFill>
                  <a:srgbClr val="888888"/>
                </a:solidFill>
              </a:defRPr>
            </a:lvl1pPr>
            <a:lvl2pPr marL="914400" lvl="1" indent="-228600" algn="l">
              <a:lnSpc>
                <a:spcPct val="90000"/>
              </a:lnSpc>
              <a:spcBef>
                <a:spcPts val="500"/>
              </a:spcBef>
              <a:spcAft>
                <a:spcPct val="0"/>
              </a:spcAft>
              <a:buClr>
                <a:srgbClr val="888888"/>
              </a:buClr>
              <a:buSzPts val="2000"/>
              <a:buNone/>
              <a:defRPr sz="2000">
                <a:solidFill>
                  <a:srgbClr val="888888"/>
                </a:solidFill>
              </a:defRPr>
            </a:lvl2pPr>
            <a:lvl3pPr marL="1371600" lvl="2" indent="-228600" algn="l">
              <a:lnSpc>
                <a:spcPct val="90000"/>
              </a:lnSpc>
              <a:spcBef>
                <a:spcPts val="500"/>
              </a:spcBef>
              <a:spcAft>
                <a:spcPct val="0"/>
              </a:spcAft>
              <a:buClr>
                <a:srgbClr val="888888"/>
              </a:buClr>
              <a:buSzPts val="1800"/>
              <a:buNone/>
              <a:defRPr sz="1800">
                <a:solidFill>
                  <a:srgbClr val="888888"/>
                </a:solidFill>
              </a:defRPr>
            </a:lvl3pPr>
            <a:lvl4pPr marL="1828800" lvl="3" indent="-228600" algn="l">
              <a:lnSpc>
                <a:spcPct val="90000"/>
              </a:lnSpc>
              <a:spcBef>
                <a:spcPts val="500"/>
              </a:spcBef>
              <a:spcAft>
                <a:spcPct val="0"/>
              </a:spcAft>
              <a:buClr>
                <a:srgbClr val="888888"/>
              </a:buClr>
              <a:buSzPts val="1600"/>
              <a:buNone/>
              <a:defRPr sz="1600">
                <a:solidFill>
                  <a:srgbClr val="888888"/>
                </a:solidFill>
              </a:defRPr>
            </a:lvl4pPr>
            <a:lvl5pPr marL="2286000" lvl="4" indent="-228600" algn="l">
              <a:lnSpc>
                <a:spcPct val="90000"/>
              </a:lnSpc>
              <a:spcBef>
                <a:spcPts val="500"/>
              </a:spcBef>
              <a:spcAft>
                <a:spcPct val="0"/>
              </a:spcAft>
              <a:buClr>
                <a:srgbClr val="888888"/>
              </a:buClr>
              <a:buSzPts val="1600"/>
              <a:buNone/>
              <a:defRPr sz="1600">
                <a:solidFill>
                  <a:srgbClr val="888888"/>
                </a:solidFill>
              </a:defRPr>
            </a:lvl5pPr>
            <a:lvl6pPr marL="2743200" lvl="5" indent="-228600" algn="l">
              <a:lnSpc>
                <a:spcPct val="90000"/>
              </a:lnSpc>
              <a:spcBef>
                <a:spcPts val="500"/>
              </a:spcBef>
              <a:spcAft>
                <a:spcPct val="0"/>
              </a:spcAft>
              <a:buClr>
                <a:srgbClr val="888888"/>
              </a:buClr>
              <a:buSzPts val="1600"/>
              <a:buNone/>
              <a:defRPr sz="1600">
                <a:solidFill>
                  <a:srgbClr val="888888"/>
                </a:solidFill>
              </a:defRPr>
            </a:lvl6pPr>
            <a:lvl7pPr marL="3200400" lvl="6" indent="-228600" algn="l">
              <a:lnSpc>
                <a:spcPct val="90000"/>
              </a:lnSpc>
              <a:spcBef>
                <a:spcPts val="500"/>
              </a:spcBef>
              <a:spcAft>
                <a:spcPct val="0"/>
              </a:spcAft>
              <a:buClr>
                <a:srgbClr val="888888"/>
              </a:buClr>
              <a:buSzPts val="1600"/>
              <a:buNone/>
              <a:defRPr sz="1600">
                <a:solidFill>
                  <a:srgbClr val="888888"/>
                </a:solidFill>
              </a:defRPr>
            </a:lvl7pPr>
            <a:lvl8pPr marL="3657600" lvl="7" indent="-228600" algn="l">
              <a:lnSpc>
                <a:spcPct val="90000"/>
              </a:lnSpc>
              <a:spcBef>
                <a:spcPts val="500"/>
              </a:spcBef>
              <a:spcAft>
                <a:spcPct val="0"/>
              </a:spcAft>
              <a:buClr>
                <a:srgbClr val="888888"/>
              </a:buClr>
              <a:buSzPts val="1600"/>
              <a:buNone/>
              <a:defRPr sz="1600">
                <a:solidFill>
                  <a:srgbClr val="888888"/>
                </a:solidFill>
              </a:defRPr>
            </a:lvl8pPr>
            <a:lvl9pPr marL="4114800" lvl="8" indent="-228600" algn="l">
              <a:lnSpc>
                <a:spcPct val="90000"/>
              </a:lnSpc>
              <a:spcBef>
                <a:spcPts val="500"/>
              </a:spcBef>
              <a:spcAft>
                <a:spcPct val="0"/>
              </a:spcAft>
              <a:buClr>
                <a:srgbClr val="888888"/>
              </a:buClr>
              <a:buSzPts val="1600"/>
              <a:buNone/>
              <a:defRPr sz="1600">
                <a:solidFill>
                  <a:srgbClr val="888888"/>
                </a:solidFill>
              </a:defRPr>
            </a:lvl9pPr>
          </a:lstStyle>
          <a:p>
            <a:endParaRPr/>
          </a:p>
        </p:txBody>
      </p:sp>
      <p:sp>
        <p:nvSpPr>
          <p:cNvPr id="109" name="Google Shape;109;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10" name="Google Shape;110;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11" name="Google Shape;111;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US"/>
              <a:t>‹Nr.›</a:t>
            </a:fld>
            <a:endParaRPr/>
          </a:p>
        </p:txBody>
      </p:sp>
      <p:sp>
        <p:nvSpPr>
          <p:cNvPr id="112" name="Google Shape;112;p19"/>
          <p:cNvSpPr/>
          <p:nvPr/>
        </p:nvSpPr>
        <p:spPr>
          <a:xfrm>
            <a:off x="0" y="4323810"/>
            <a:ext cx="1744652" cy="778589"/>
          </a:xfrm>
          <a:custGeom>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113" name="Google Shape;113;p19"/>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ct val="0"/>
              </a:spcBef>
              <a:spcAft>
                <a:spcPct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‹Nr.›</a:t>
            </a:fld>
            <a:r>
              <a:rPr lang="en-US" sz="1500">
                <a:solidFill>
                  <a:schemeClr val="lt1"/>
                </a:solidFill>
                <a:latin typeface="Calibri"/>
                <a:ea typeface="Calibri"/>
                <a:cs typeface="Calibri"/>
                <a:sym typeface="Calibri"/>
              </a:rPr>
              <a:t>-</a:t>
            </a:r>
            <a:endParaRPr/>
          </a:p>
        </p:txBody>
      </p:sp>
    </p:spTree>
  </p:cSld>
  <p:clrMapOvr>
    <a:masterClrMapping/>
  </p:clrMapOvr>
  <p:transition/>
  <p:timing/>
</p:sldLayout>
</file>

<file path=ppt/slideLayouts/slideLayout6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Zwei Inhalte" type="twoObj">
  <p:cSld name="TWO_OBJECTS">
    <p:spTree>
      <p:nvGrpSpPr>
        <p:cNvPr id="1" name="Shape 114"/>
        <p:cNvGrpSpPr/>
        <p:nvPr/>
      </p:nvGrpSpPr>
      <p:grpSpPr>
        <a:xfrm>
          <a:off x="0" y="0"/>
          <a:ext cx="0" cy="0"/>
        </a:xfrm>
      </p:grpSpPr>
      <p:sp>
        <p:nvSpPr>
          <p:cNvPr id="115" name="Google Shape;115;p2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ct val="0"/>
              </a:spcBef>
              <a:spcAft>
                <a:spcPct val="0"/>
              </a:spcAft>
              <a:buClr>
                <a:schemeClr val="dk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116" name="Google Shape;116;p20"/>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ct val="0"/>
              </a:spcAft>
              <a:buClr>
                <a:schemeClr val="dk1"/>
              </a:buClr>
              <a:buSzPts val="1800"/>
              <a:buChar char="•"/>
              <a:defRPr/>
            </a:lvl1pPr>
            <a:lvl2pPr marL="914400" lvl="1" indent="-342900" algn="l">
              <a:lnSpc>
                <a:spcPct val="90000"/>
              </a:lnSpc>
              <a:spcBef>
                <a:spcPts val="500"/>
              </a:spcBef>
              <a:spcAft>
                <a:spcPct val="0"/>
              </a:spcAft>
              <a:buClr>
                <a:schemeClr val="dk1"/>
              </a:buClr>
              <a:buSzPts val="1800"/>
              <a:buChar char="•"/>
              <a:defRPr/>
            </a:lvl2pPr>
            <a:lvl3pPr marL="1371600" lvl="2" indent="-342900" algn="l">
              <a:lnSpc>
                <a:spcPct val="90000"/>
              </a:lnSpc>
              <a:spcBef>
                <a:spcPts val="500"/>
              </a:spcBef>
              <a:spcAft>
                <a:spcPct val="0"/>
              </a:spcAft>
              <a:buClr>
                <a:schemeClr val="dk1"/>
              </a:buClr>
              <a:buSzPts val="1800"/>
              <a:buChar char="•"/>
              <a:defRPr/>
            </a:lvl3pPr>
            <a:lvl4pPr marL="1828800" lvl="3" indent="-342900" algn="l">
              <a:lnSpc>
                <a:spcPct val="90000"/>
              </a:lnSpc>
              <a:spcBef>
                <a:spcPts val="500"/>
              </a:spcBef>
              <a:spcAft>
                <a:spcPct val="0"/>
              </a:spcAft>
              <a:buClr>
                <a:schemeClr val="dk1"/>
              </a:buClr>
              <a:buSzPts val="1800"/>
              <a:buChar char="•"/>
              <a:defRPr/>
            </a:lvl4pPr>
            <a:lvl5pPr marL="2286000" lvl="4" indent="-342900" algn="l">
              <a:lnSpc>
                <a:spcPct val="90000"/>
              </a:lnSpc>
              <a:spcBef>
                <a:spcPts val="500"/>
              </a:spcBef>
              <a:spcAft>
                <a:spcPct val="0"/>
              </a:spcAft>
              <a:buClr>
                <a:schemeClr val="dk1"/>
              </a:buClr>
              <a:buSzPts val="1800"/>
              <a:buChar char="•"/>
              <a:defRPr/>
            </a:lvl5pPr>
            <a:lvl6pPr marL="2743200" lvl="5" indent="-342900" algn="l">
              <a:lnSpc>
                <a:spcPct val="90000"/>
              </a:lnSpc>
              <a:spcBef>
                <a:spcPts val="5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17" name="Google Shape;117;p20"/>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ct val="0"/>
              </a:spcAft>
              <a:buClr>
                <a:schemeClr val="dk1"/>
              </a:buClr>
              <a:buSzPts val="1800"/>
              <a:buChar char="•"/>
              <a:defRPr/>
            </a:lvl1pPr>
            <a:lvl2pPr marL="914400" lvl="1" indent="-342900" algn="l">
              <a:lnSpc>
                <a:spcPct val="90000"/>
              </a:lnSpc>
              <a:spcBef>
                <a:spcPts val="500"/>
              </a:spcBef>
              <a:spcAft>
                <a:spcPct val="0"/>
              </a:spcAft>
              <a:buClr>
                <a:schemeClr val="dk1"/>
              </a:buClr>
              <a:buSzPts val="1800"/>
              <a:buChar char="•"/>
              <a:defRPr/>
            </a:lvl2pPr>
            <a:lvl3pPr marL="1371600" lvl="2" indent="-342900" algn="l">
              <a:lnSpc>
                <a:spcPct val="90000"/>
              </a:lnSpc>
              <a:spcBef>
                <a:spcPts val="500"/>
              </a:spcBef>
              <a:spcAft>
                <a:spcPct val="0"/>
              </a:spcAft>
              <a:buClr>
                <a:schemeClr val="dk1"/>
              </a:buClr>
              <a:buSzPts val="1800"/>
              <a:buChar char="•"/>
              <a:defRPr/>
            </a:lvl3pPr>
            <a:lvl4pPr marL="1828800" lvl="3" indent="-342900" algn="l">
              <a:lnSpc>
                <a:spcPct val="90000"/>
              </a:lnSpc>
              <a:spcBef>
                <a:spcPts val="500"/>
              </a:spcBef>
              <a:spcAft>
                <a:spcPct val="0"/>
              </a:spcAft>
              <a:buClr>
                <a:schemeClr val="dk1"/>
              </a:buClr>
              <a:buSzPts val="1800"/>
              <a:buChar char="•"/>
              <a:defRPr/>
            </a:lvl4pPr>
            <a:lvl5pPr marL="2286000" lvl="4" indent="-342900" algn="l">
              <a:lnSpc>
                <a:spcPct val="90000"/>
              </a:lnSpc>
              <a:spcBef>
                <a:spcPts val="500"/>
              </a:spcBef>
              <a:spcAft>
                <a:spcPct val="0"/>
              </a:spcAft>
              <a:buClr>
                <a:schemeClr val="dk1"/>
              </a:buClr>
              <a:buSzPts val="1800"/>
              <a:buChar char="•"/>
              <a:defRPr/>
            </a:lvl5pPr>
            <a:lvl6pPr marL="2743200" lvl="5" indent="-342900" algn="l">
              <a:lnSpc>
                <a:spcPct val="90000"/>
              </a:lnSpc>
              <a:spcBef>
                <a:spcPts val="5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18" name="Google Shape;118;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19" name="Google Shape;119;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20" name="Google Shape;120;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US"/>
              <a:t>‹Nr.›</a:t>
            </a:fld>
            <a:endParaRPr/>
          </a:p>
        </p:txBody>
      </p:sp>
      <p:sp>
        <p:nvSpPr>
          <p:cNvPr id="121" name="Google Shape;121;p20"/>
          <p:cNvSpPr/>
          <p:nvPr/>
        </p:nvSpPr>
        <p:spPr>
          <a:xfrm>
            <a:off x="0" y="4323810"/>
            <a:ext cx="1744652" cy="778589"/>
          </a:xfrm>
          <a:custGeom>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122" name="Google Shape;122;p20"/>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ct val="0"/>
              </a:spcBef>
              <a:spcAft>
                <a:spcPct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‹Nr.›</a:t>
            </a:fld>
            <a:r>
              <a:rPr lang="en-US" sz="1500">
                <a:solidFill>
                  <a:schemeClr val="lt1"/>
                </a:solidFill>
                <a:latin typeface="Calibri"/>
                <a:ea typeface="Calibri"/>
                <a:cs typeface="Calibri"/>
                <a:sym typeface="Calibri"/>
              </a:rPr>
              <a:t>-</a:t>
            </a:r>
            <a:endParaRPr/>
          </a:p>
        </p:txBody>
      </p:sp>
    </p:spTree>
  </p:cSld>
  <p:clrMapOvr>
    <a:masterClrMapping/>
  </p:clrMapOvr>
  <p:transition/>
  <p:timing/>
</p:sldLayout>
</file>

<file path=ppt/slideLayouts/slideLayout6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Vergleich" type="twoTxTwoObj">
  <p:cSld name="TWO_OBJECTS_WITH_TEXT">
    <p:spTree>
      <p:nvGrpSpPr>
        <p:cNvPr id="1" name="Shape 123"/>
        <p:cNvGrpSpPr/>
        <p:nvPr/>
      </p:nvGrpSpPr>
      <p:grpSpPr>
        <a:xfrm>
          <a:off x="0" y="0"/>
          <a:ext cx="0" cy="0"/>
        </a:xfrm>
      </p:grpSpPr>
      <p:sp>
        <p:nvSpPr>
          <p:cNvPr id="124" name="Google Shape;124;p21"/>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ct val="0"/>
              </a:spcBef>
              <a:spcAft>
                <a:spcPct val="0"/>
              </a:spcAft>
              <a:buClr>
                <a:schemeClr val="dk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125" name="Google Shape;125;p21"/>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ct val="0"/>
              </a:spcAft>
              <a:buClr>
                <a:schemeClr val="dk1"/>
              </a:buClr>
              <a:buSzPts val="2400"/>
              <a:buNone/>
              <a:defRPr sz="2400" b="1"/>
            </a:lvl1pPr>
            <a:lvl2pPr marL="914400" lvl="1" indent="-228600" algn="l">
              <a:lnSpc>
                <a:spcPct val="90000"/>
              </a:lnSpc>
              <a:spcBef>
                <a:spcPts val="500"/>
              </a:spcBef>
              <a:spcAft>
                <a:spcPct val="0"/>
              </a:spcAft>
              <a:buClr>
                <a:schemeClr val="dk1"/>
              </a:buClr>
              <a:buSzPts val="2000"/>
              <a:buNone/>
              <a:defRPr sz="2000" b="1"/>
            </a:lvl2pPr>
            <a:lvl3pPr marL="1371600" lvl="2" indent="-228600" algn="l">
              <a:lnSpc>
                <a:spcPct val="90000"/>
              </a:lnSpc>
              <a:spcBef>
                <a:spcPts val="500"/>
              </a:spcBef>
              <a:spcAft>
                <a:spcPct val="0"/>
              </a:spcAft>
              <a:buClr>
                <a:schemeClr val="dk1"/>
              </a:buClr>
              <a:buSzPts val="1800"/>
              <a:buNone/>
              <a:defRPr sz="1800" b="1"/>
            </a:lvl3pPr>
            <a:lvl4pPr marL="1828800" lvl="3" indent="-228600" algn="l">
              <a:lnSpc>
                <a:spcPct val="90000"/>
              </a:lnSpc>
              <a:spcBef>
                <a:spcPts val="500"/>
              </a:spcBef>
              <a:spcAft>
                <a:spcPct val="0"/>
              </a:spcAft>
              <a:buClr>
                <a:schemeClr val="dk1"/>
              </a:buClr>
              <a:buSzPts val="1600"/>
              <a:buNone/>
              <a:defRPr sz="1600" b="1"/>
            </a:lvl4pPr>
            <a:lvl5pPr marL="2286000" lvl="4" indent="-228600" algn="l">
              <a:lnSpc>
                <a:spcPct val="90000"/>
              </a:lnSpc>
              <a:spcBef>
                <a:spcPts val="500"/>
              </a:spcBef>
              <a:spcAft>
                <a:spcPct val="0"/>
              </a:spcAft>
              <a:buClr>
                <a:schemeClr val="dk1"/>
              </a:buClr>
              <a:buSzPts val="1600"/>
              <a:buNone/>
              <a:defRPr sz="1600" b="1"/>
            </a:lvl5pPr>
            <a:lvl6pPr marL="2743200" lvl="5" indent="-228600" algn="l">
              <a:lnSpc>
                <a:spcPct val="90000"/>
              </a:lnSpc>
              <a:spcBef>
                <a:spcPts val="500"/>
              </a:spcBef>
              <a:spcAft>
                <a:spcPct val="0"/>
              </a:spcAft>
              <a:buClr>
                <a:schemeClr val="dk1"/>
              </a:buClr>
              <a:buSzPts val="1600"/>
              <a:buNone/>
              <a:defRPr sz="1600" b="1"/>
            </a:lvl6pPr>
            <a:lvl7pPr marL="3200400" lvl="6" indent="-228600" algn="l">
              <a:lnSpc>
                <a:spcPct val="90000"/>
              </a:lnSpc>
              <a:spcBef>
                <a:spcPts val="500"/>
              </a:spcBef>
              <a:spcAft>
                <a:spcPct val="0"/>
              </a:spcAft>
              <a:buClr>
                <a:schemeClr val="dk1"/>
              </a:buClr>
              <a:buSzPts val="1600"/>
              <a:buNone/>
              <a:defRPr sz="1600" b="1"/>
            </a:lvl7pPr>
            <a:lvl8pPr marL="3657600" lvl="7" indent="-228600" algn="l">
              <a:lnSpc>
                <a:spcPct val="90000"/>
              </a:lnSpc>
              <a:spcBef>
                <a:spcPts val="500"/>
              </a:spcBef>
              <a:spcAft>
                <a:spcPct val="0"/>
              </a:spcAft>
              <a:buClr>
                <a:schemeClr val="dk1"/>
              </a:buClr>
              <a:buSzPts val="1600"/>
              <a:buNone/>
              <a:defRPr sz="1600" b="1"/>
            </a:lvl8pPr>
            <a:lvl9pPr marL="4114800" lvl="8" indent="-228600" algn="l">
              <a:lnSpc>
                <a:spcPct val="90000"/>
              </a:lnSpc>
              <a:spcBef>
                <a:spcPts val="500"/>
              </a:spcBef>
              <a:spcAft>
                <a:spcPct val="0"/>
              </a:spcAft>
              <a:buClr>
                <a:schemeClr val="dk1"/>
              </a:buClr>
              <a:buSzPts val="1600"/>
              <a:buNone/>
              <a:defRPr sz="1600" b="1"/>
            </a:lvl9pPr>
          </a:lstStyle>
          <a:p>
            <a:endParaRPr/>
          </a:p>
        </p:txBody>
      </p:sp>
      <p:sp>
        <p:nvSpPr>
          <p:cNvPr id="126" name="Google Shape;126;p21"/>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ct val="0"/>
              </a:spcAft>
              <a:buClr>
                <a:schemeClr val="dk1"/>
              </a:buClr>
              <a:buSzPts val="1800"/>
              <a:buChar char="•"/>
              <a:defRPr/>
            </a:lvl1pPr>
            <a:lvl2pPr marL="914400" lvl="1" indent="-342900" algn="l">
              <a:lnSpc>
                <a:spcPct val="90000"/>
              </a:lnSpc>
              <a:spcBef>
                <a:spcPts val="500"/>
              </a:spcBef>
              <a:spcAft>
                <a:spcPct val="0"/>
              </a:spcAft>
              <a:buClr>
                <a:schemeClr val="dk1"/>
              </a:buClr>
              <a:buSzPts val="1800"/>
              <a:buChar char="•"/>
              <a:defRPr/>
            </a:lvl2pPr>
            <a:lvl3pPr marL="1371600" lvl="2" indent="-342900" algn="l">
              <a:lnSpc>
                <a:spcPct val="90000"/>
              </a:lnSpc>
              <a:spcBef>
                <a:spcPts val="500"/>
              </a:spcBef>
              <a:spcAft>
                <a:spcPct val="0"/>
              </a:spcAft>
              <a:buClr>
                <a:schemeClr val="dk1"/>
              </a:buClr>
              <a:buSzPts val="1800"/>
              <a:buChar char="•"/>
              <a:defRPr/>
            </a:lvl3pPr>
            <a:lvl4pPr marL="1828800" lvl="3" indent="-342900" algn="l">
              <a:lnSpc>
                <a:spcPct val="90000"/>
              </a:lnSpc>
              <a:spcBef>
                <a:spcPts val="500"/>
              </a:spcBef>
              <a:spcAft>
                <a:spcPct val="0"/>
              </a:spcAft>
              <a:buClr>
                <a:schemeClr val="dk1"/>
              </a:buClr>
              <a:buSzPts val="1800"/>
              <a:buChar char="•"/>
              <a:defRPr/>
            </a:lvl4pPr>
            <a:lvl5pPr marL="2286000" lvl="4" indent="-342900" algn="l">
              <a:lnSpc>
                <a:spcPct val="90000"/>
              </a:lnSpc>
              <a:spcBef>
                <a:spcPts val="500"/>
              </a:spcBef>
              <a:spcAft>
                <a:spcPct val="0"/>
              </a:spcAft>
              <a:buClr>
                <a:schemeClr val="dk1"/>
              </a:buClr>
              <a:buSzPts val="1800"/>
              <a:buChar char="•"/>
              <a:defRPr/>
            </a:lvl5pPr>
            <a:lvl6pPr marL="2743200" lvl="5" indent="-342900" algn="l">
              <a:lnSpc>
                <a:spcPct val="90000"/>
              </a:lnSpc>
              <a:spcBef>
                <a:spcPts val="5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27" name="Google Shape;127;p21"/>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ct val="0"/>
              </a:spcAft>
              <a:buClr>
                <a:schemeClr val="dk1"/>
              </a:buClr>
              <a:buSzPts val="2400"/>
              <a:buNone/>
              <a:defRPr sz="2400" b="1"/>
            </a:lvl1pPr>
            <a:lvl2pPr marL="914400" lvl="1" indent="-228600" algn="l">
              <a:lnSpc>
                <a:spcPct val="90000"/>
              </a:lnSpc>
              <a:spcBef>
                <a:spcPts val="500"/>
              </a:spcBef>
              <a:spcAft>
                <a:spcPct val="0"/>
              </a:spcAft>
              <a:buClr>
                <a:schemeClr val="dk1"/>
              </a:buClr>
              <a:buSzPts val="2000"/>
              <a:buNone/>
              <a:defRPr sz="2000" b="1"/>
            </a:lvl2pPr>
            <a:lvl3pPr marL="1371600" lvl="2" indent="-228600" algn="l">
              <a:lnSpc>
                <a:spcPct val="90000"/>
              </a:lnSpc>
              <a:spcBef>
                <a:spcPts val="500"/>
              </a:spcBef>
              <a:spcAft>
                <a:spcPct val="0"/>
              </a:spcAft>
              <a:buClr>
                <a:schemeClr val="dk1"/>
              </a:buClr>
              <a:buSzPts val="1800"/>
              <a:buNone/>
              <a:defRPr sz="1800" b="1"/>
            </a:lvl3pPr>
            <a:lvl4pPr marL="1828800" lvl="3" indent="-228600" algn="l">
              <a:lnSpc>
                <a:spcPct val="90000"/>
              </a:lnSpc>
              <a:spcBef>
                <a:spcPts val="500"/>
              </a:spcBef>
              <a:spcAft>
                <a:spcPct val="0"/>
              </a:spcAft>
              <a:buClr>
                <a:schemeClr val="dk1"/>
              </a:buClr>
              <a:buSzPts val="1600"/>
              <a:buNone/>
              <a:defRPr sz="1600" b="1"/>
            </a:lvl4pPr>
            <a:lvl5pPr marL="2286000" lvl="4" indent="-228600" algn="l">
              <a:lnSpc>
                <a:spcPct val="90000"/>
              </a:lnSpc>
              <a:spcBef>
                <a:spcPts val="500"/>
              </a:spcBef>
              <a:spcAft>
                <a:spcPct val="0"/>
              </a:spcAft>
              <a:buClr>
                <a:schemeClr val="dk1"/>
              </a:buClr>
              <a:buSzPts val="1600"/>
              <a:buNone/>
              <a:defRPr sz="1600" b="1"/>
            </a:lvl5pPr>
            <a:lvl6pPr marL="2743200" lvl="5" indent="-228600" algn="l">
              <a:lnSpc>
                <a:spcPct val="90000"/>
              </a:lnSpc>
              <a:spcBef>
                <a:spcPts val="500"/>
              </a:spcBef>
              <a:spcAft>
                <a:spcPct val="0"/>
              </a:spcAft>
              <a:buClr>
                <a:schemeClr val="dk1"/>
              </a:buClr>
              <a:buSzPts val="1600"/>
              <a:buNone/>
              <a:defRPr sz="1600" b="1"/>
            </a:lvl6pPr>
            <a:lvl7pPr marL="3200400" lvl="6" indent="-228600" algn="l">
              <a:lnSpc>
                <a:spcPct val="90000"/>
              </a:lnSpc>
              <a:spcBef>
                <a:spcPts val="500"/>
              </a:spcBef>
              <a:spcAft>
                <a:spcPct val="0"/>
              </a:spcAft>
              <a:buClr>
                <a:schemeClr val="dk1"/>
              </a:buClr>
              <a:buSzPts val="1600"/>
              <a:buNone/>
              <a:defRPr sz="1600" b="1"/>
            </a:lvl7pPr>
            <a:lvl8pPr marL="3657600" lvl="7" indent="-228600" algn="l">
              <a:lnSpc>
                <a:spcPct val="90000"/>
              </a:lnSpc>
              <a:spcBef>
                <a:spcPts val="500"/>
              </a:spcBef>
              <a:spcAft>
                <a:spcPct val="0"/>
              </a:spcAft>
              <a:buClr>
                <a:schemeClr val="dk1"/>
              </a:buClr>
              <a:buSzPts val="1600"/>
              <a:buNone/>
              <a:defRPr sz="1600" b="1"/>
            </a:lvl8pPr>
            <a:lvl9pPr marL="4114800" lvl="8" indent="-228600" algn="l">
              <a:lnSpc>
                <a:spcPct val="90000"/>
              </a:lnSpc>
              <a:spcBef>
                <a:spcPts val="500"/>
              </a:spcBef>
              <a:spcAft>
                <a:spcPct val="0"/>
              </a:spcAft>
              <a:buClr>
                <a:schemeClr val="dk1"/>
              </a:buClr>
              <a:buSzPts val="1600"/>
              <a:buNone/>
              <a:defRPr sz="1600" b="1"/>
            </a:lvl9pPr>
          </a:lstStyle>
          <a:p>
            <a:endParaRPr/>
          </a:p>
        </p:txBody>
      </p:sp>
      <p:sp>
        <p:nvSpPr>
          <p:cNvPr id="128" name="Google Shape;128;p21"/>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ct val="0"/>
              </a:spcAft>
              <a:buClr>
                <a:schemeClr val="dk1"/>
              </a:buClr>
              <a:buSzPts val="1800"/>
              <a:buChar char="•"/>
              <a:defRPr/>
            </a:lvl1pPr>
            <a:lvl2pPr marL="914400" lvl="1" indent="-342900" algn="l">
              <a:lnSpc>
                <a:spcPct val="90000"/>
              </a:lnSpc>
              <a:spcBef>
                <a:spcPts val="500"/>
              </a:spcBef>
              <a:spcAft>
                <a:spcPct val="0"/>
              </a:spcAft>
              <a:buClr>
                <a:schemeClr val="dk1"/>
              </a:buClr>
              <a:buSzPts val="1800"/>
              <a:buChar char="•"/>
              <a:defRPr/>
            </a:lvl2pPr>
            <a:lvl3pPr marL="1371600" lvl="2" indent="-342900" algn="l">
              <a:lnSpc>
                <a:spcPct val="90000"/>
              </a:lnSpc>
              <a:spcBef>
                <a:spcPts val="500"/>
              </a:spcBef>
              <a:spcAft>
                <a:spcPct val="0"/>
              </a:spcAft>
              <a:buClr>
                <a:schemeClr val="dk1"/>
              </a:buClr>
              <a:buSzPts val="1800"/>
              <a:buChar char="•"/>
              <a:defRPr/>
            </a:lvl3pPr>
            <a:lvl4pPr marL="1828800" lvl="3" indent="-342900" algn="l">
              <a:lnSpc>
                <a:spcPct val="90000"/>
              </a:lnSpc>
              <a:spcBef>
                <a:spcPts val="500"/>
              </a:spcBef>
              <a:spcAft>
                <a:spcPct val="0"/>
              </a:spcAft>
              <a:buClr>
                <a:schemeClr val="dk1"/>
              </a:buClr>
              <a:buSzPts val="1800"/>
              <a:buChar char="•"/>
              <a:defRPr/>
            </a:lvl4pPr>
            <a:lvl5pPr marL="2286000" lvl="4" indent="-342900" algn="l">
              <a:lnSpc>
                <a:spcPct val="90000"/>
              </a:lnSpc>
              <a:spcBef>
                <a:spcPts val="500"/>
              </a:spcBef>
              <a:spcAft>
                <a:spcPct val="0"/>
              </a:spcAft>
              <a:buClr>
                <a:schemeClr val="dk1"/>
              </a:buClr>
              <a:buSzPts val="1800"/>
              <a:buChar char="•"/>
              <a:defRPr/>
            </a:lvl5pPr>
            <a:lvl6pPr marL="2743200" lvl="5" indent="-342900" algn="l">
              <a:lnSpc>
                <a:spcPct val="90000"/>
              </a:lnSpc>
              <a:spcBef>
                <a:spcPts val="5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29" name="Google Shape;129;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30" name="Google Shape;130;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31" name="Google Shape;131;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US"/>
              <a:t>‹Nr.›</a:t>
            </a:fld>
            <a:endParaRPr/>
          </a:p>
        </p:txBody>
      </p:sp>
      <p:sp>
        <p:nvSpPr>
          <p:cNvPr id="132" name="Google Shape;132;p21"/>
          <p:cNvSpPr/>
          <p:nvPr/>
        </p:nvSpPr>
        <p:spPr>
          <a:xfrm>
            <a:off x="0" y="4323810"/>
            <a:ext cx="1744652" cy="778589"/>
          </a:xfrm>
          <a:custGeom>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133" name="Google Shape;133;p21"/>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ct val="0"/>
              </a:spcBef>
              <a:spcAft>
                <a:spcPct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‹Nr.›</a:t>
            </a:fld>
            <a:r>
              <a:rPr lang="en-US" sz="1500">
                <a:solidFill>
                  <a:schemeClr val="lt1"/>
                </a:solidFill>
                <a:latin typeface="Calibri"/>
                <a:ea typeface="Calibri"/>
                <a:cs typeface="Calibri"/>
                <a:sym typeface="Calibri"/>
              </a:rPr>
              <a:t>-</a:t>
            </a:r>
            <a:endParaRPr/>
          </a:p>
        </p:txBody>
      </p:sp>
    </p:spTree>
  </p:cSld>
  <p:clrMapOvr>
    <a:masterClrMapping/>
  </p:clrMapOvr>
  <p:transition/>
  <p:timing/>
</p:sldLayout>
</file>

<file path=ppt/slideLayouts/slideLayout7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Nur Titel" type="titleOnly">
  <p:cSld name="TITLE_ONLY">
    <p:spTree>
      <p:nvGrpSpPr>
        <p:cNvPr id="1" name="Shape 134"/>
        <p:cNvGrpSpPr/>
        <p:nvPr/>
      </p:nvGrpSpPr>
      <p:grpSpPr>
        <a:xfrm>
          <a:off x="0" y="0"/>
          <a:ext cx="0" cy="0"/>
        </a:xfrm>
      </p:grpSpPr>
      <p:sp>
        <p:nvSpPr>
          <p:cNvPr id="135" name="Google Shape;135;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ct val="0"/>
              </a:spcBef>
              <a:spcAft>
                <a:spcPct val="0"/>
              </a:spcAft>
              <a:buClr>
                <a:schemeClr val="dk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136" name="Google Shape;136;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37" name="Google Shape;137;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38" name="Google Shape;138;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US"/>
              <a:t>‹Nr.›</a:t>
            </a:fld>
            <a:endParaRPr/>
          </a:p>
        </p:txBody>
      </p:sp>
      <p:sp>
        <p:nvSpPr>
          <p:cNvPr id="139" name="Google Shape;139;p22"/>
          <p:cNvSpPr/>
          <p:nvPr/>
        </p:nvSpPr>
        <p:spPr>
          <a:xfrm>
            <a:off x="0" y="4323810"/>
            <a:ext cx="1744652" cy="778589"/>
          </a:xfrm>
          <a:custGeom>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140" name="Google Shape;140;p22"/>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ct val="0"/>
              </a:spcBef>
              <a:spcAft>
                <a:spcPct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‹Nr.›</a:t>
            </a:fld>
            <a:r>
              <a:rPr lang="en-US" sz="1500">
                <a:solidFill>
                  <a:schemeClr val="lt1"/>
                </a:solidFill>
                <a:latin typeface="Calibri"/>
                <a:ea typeface="Calibri"/>
                <a:cs typeface="Calibri"/>
                <a:sym typeface="Calibri"/>
              </a:rPr>
              <a:t>-</a:t>
            </a:r>
            <a:endParaRPr/>
          </a:p>
        </p:txBody>
      </p:sp>
    </p:spTree>
  </p:cSld>
  <p:clrMapOvr>
    <a:masterClrMapping/>
  </p:clrMapOvr>
  <p:transition/>
  <p:timing/>
</p:sldLayout>
</file>

<file path=ppt/slideLayouts/slideLayout7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Bild mit Überschrift" type="picTx">
  <p:cSld name="PICTURE_WITH_CAPTION_TEXT">
    <p:spTree>
      <p:nvGrpSpPr>
        <p:cNvPr id="1" name="Shape 141"/>
        <p:cNvGrpSpPr/>
        <p:nvPr/>
      </p:nvGrpSpPr>
      <p:grpSpPr>
        <a:xfrm>
          <a:off x="0" y="0"/>
          <a:ext cx="0" cy="0"/>
        </a:xfrm>
      </p:grpSpPr>
      <p:sp>
        <p:nvSpPr>
          <p:cNvPr id="142" name="Google Shape;142;p2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ct val="0"/>
              </a:spcBef>
              <a:spcAft>
                <a:spcPct val="0"/>
              </a:spcAft>
              <a:buClr>
                <a:schemeClr val="dk1"/>
              </a:buClr>
              <a:buSzPts val="3200"/>
              <a:buFont typeface="Calibri"/>
              <a:buNone/>
              <a:defRPr sz="3200"/>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143" name="Google Shape;143;p23"/>
          <p:cNvSpPr>
            <a:spLocks noGrp="1"/>
          </p:cNvSpPr>
          <p:nvPr>
            <p:ph type="pic" idx="2"/>
          </p:nvPr>
        </p:nvSpPr>
        <p:spPr>
          <a:xfrm>
            <a:off x="5183188" y="987425"/>
            <a:ext cx="6172200" cy="4873625"/>
          </a:xfrm>
          <a:prstGeom prst="rect">
            <a:avLst/>
          </a:prstGeom>
          <a:noFill/>
          <a:ln>
            <a:noFill/>
          </a:ln>
        </p:spPr>
        <p:txBody>
          <a:bodyPr/>
          <a:lstStyle/>
          <a:p/>
        </p:txBody>
      </p:sp>
      <p:sp>
        <p:nvSpPr>
          <p:cNvPr id="144" name="Google Shape;144;p23"/>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ct val="0"/>
              </a:spcAft>
              <a:buClr>
                <a:schemeClr val="dk1"/>
              </a:buClr>
              <a:buSzPts val="1600"/>
              <a:buNone/>
              <a:defRPr sz="1600"/>
            </a:lvl1pPr>
            <a:lvl2pPr marL="914400" lvl="1" indent="-228600" algn="l">
              <a:lnSpc>
                <a:spcPct val="90000"/>
              </a:lnSpc>
              <a:spcBef>
                <a:spcPts val="500"/>
              </a:spcBef>
              <a:spcAft>
                <a:spcPct val="0"/>
              </a:spcAft>
              <a:buClr>
                <a:schemeClr val="dk1"/>
              </a:buClr>
              <a:buSzPts val="1400"/>
              <a:buNone/>
              <a:defRPr sz="1400"/>
            </a:lvl2pPr>
            <a:lvl3pPr marL="1371600" lvl="2" indent="-228600" algn="l">
              <a:lnSpc>
                <a:spcPct val="90000"/>
              </a:lnSpc>
              <a:spcBef>
                <a:spcPts val="500"/>
              </a:spcBef>
              <a:spcAft>
                <a:spcPct val="0"/>
              </a:spcAft>
              <a:buClr>
                <a:schemeClr val="dk1"/>
              </a:buClr>
              <a:buSzPts val="1200"/>
              <a:buNone/>
              <a:defRPr sz="1200"/>
            </a:lvl3pPr>
            <a:lvl4pPr marL="1828800" lvl="3" indent="-228600" algn="l">
              <a:lnSpc>
                <a:spcPct val="90000"/>
              </a:lnSpc>
              <a:spcBef>
                <a:spcPts val="500"/>
              </a:spcBef>
              <a:spcAft>
                <a:spcPct val="0"/>
              </a:spcAft>
              <a:buClr>
                <a:schemeClr val="dk1"/>
              </a:buClr>
              <a:buSzPts val="1000"/>
              <a:buNone/>
              <a:defRPr sz="1000"/>
            </a:lvl4pPr>
            <a:lvl5pPr marL="2286000" lvl="4" indent="-228600" algn="l">
              <a:lnSpc>
                <a:spcPct val="90000"/>
              </a:lnSpc>
              <a:spcBef>
                <a:spcPts val="500"/>
              </a:spcBef>
              <a:spcAft>
                <a:spcPct val="0"/>
              </a:spcAft>
              <a:buClr>
                <a:schemeClr val="dk1"/>
              </a:buClr>
              <a:buSzPts val="1000"/>
              <a:buNone/>
              <a:defRPr sz="1000"/>
            </a:lvl5pPr>
            <a:lvl6pPr marL="2743200" lvl="5" indent="-228600" algn="l">
              <a:lnSpc>
                <a:spcPct val="90000"/>
              </a:lnSpc>
              <a:spcBef>
                <a:spcPts val="500"/>
              </a:spcBef>
              <a:spcAft>
                <a:spcPct val="0"/>
              </a:spcAft>
              <a:buClr>
                <a:schemeClr val="dk1"/>
              </a:buClr>
              <a:buSzPts val="1000"/>
              <a:buNone/>
              <a:defRPr sz="1000"/>
            </a:lvl6pPr>
            <a:lvl7pPr marL="3200400" lvl="6" indent="-228600" algn="l">
              <a:lnSpc>
                <a:spcPct val="90000"/>
              </a:lnSpc>
              <a:spcBef>
                <a:spcPts val="500"/>
              </a:spcBef>
              <a:spcAft>
                <a:spcPct val="0"/>
              </a:spcAft>
              <a:buClr>
                <a:schemeClr val="dk1"/>
              </a:buClr>
              <a:buSzPts val="1000"/>
              <a:buNone/>
              <a:defRPr sz="1000"/>
            </a:lvl7pPr>
            <a:lvl8pPr marL="3657600" lvl="7" indent="-228600" algn="l">
              <a:lnSpc>
                <a:spcPct val="90000"/>
              </a:lnSpc>
              <a:spcBef>
                <a:spcPts val="500"/>
              </a:spcBef>
              <a:spcAft>
                <a:spcPct val="0"/>
              </a:spcAft>
              <a:buClr>
                <a:schemeClr val="dk1"/>
              </a:buClr>
              <a:buSzPts val="1000"/>
              <a:buNone/>
              <a:defRPr sz="1000"/>
            </a:lvl8pPr>
            <a:lvl9pPr marL="4114800" lvl="8" indent="-228600" algn="l">
              <a:lnSpc>
                <a:spcPct val="90000"/>
              </a:lnSpc>
              <a:spcBef>
                <a:spcPts val="500"/>
              </a:spcBef>
              <a:spcAft>
                <a:spcPct val="0"/>
              </a:spcAft>
              <a:buClr>
                <a:schemeClr val="dk1"/>
              </a:buClr>
              <a:buSzPts val="1000"/>
              <a:buNone/>
              <a:defRPr sz="1000"/>
            </a:lvl9pPr>
          </a:lstStyle>
          <a:p>
            <a:endParaRPr/>
          </a:p>
        </p:txBody>
      </p:sp>
      <p:sp>
        <p:nvSpPr>
          <p:cNvPr id="145" name="Google Shape;145;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46" name="Google Shape;146;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47" name="Google Shape;147;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US"/>
              <a:t>‹Nr.›</a:t>
            </a:fld>
            <a:endParaRPr/>
          </a:p>
        </p:txBody>
      </p:sp>
      <p:sp>
        <p:nvSpPr>
          <p:cNvPr id="148" name="Google Shape;148;p23"/>
          <p:cNvSpPr/>
          <p:nvPr/>
        </p:nvSpPr>
        <p:spPr>
          <a:xfrm>
            <a:off x="0" y="4323810"/>
            <a:ext cx="1744652" cy="778589"/>
          </a:xfrm>
          <a:custGeom>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149" name="Google Shape;149;p23"/>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ct val="0"/>
              </a:spcBef>
              <a:spcAft>
                <a:spcPct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‹Nr.›</a:t>
            </a:fld>
            <a:r>
              <a:rPr lang="en-US" sz="1500">
                <a:solidFill>
                  <a:schemeClr val="lt1"/>
                </a:solidFill>
                <a:latin typeface="Calibri"/>
                <a:ea typeface="Calibri"/>
                <a:cs typeface="Calibri"/>
                <a:sym typeface="Calibri"/>
              </a:rPr>
              <a:t>-</a:t>
            </a:r>
            <a:endParaRPr/>
          </a:p>
        </p:txBody>
      </p:sp>
    </p:spTree>
  </p:cSld>
  <p:clrMapOvr>
    <a:masterClrMapping/>
  </p:clrMapOvr>
  <p:transition/>
  <p:timing/>
</p:sldLayout>
</file>

<file path=ppt/slideLayouts/slideLayout7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Titel und vertikaler Text" type="vertTx">
  <p:cSld name="VERTICAL_TEXT">
    <p:spTree>
      <p:nvGrpSpPr>
        <p:cNvPr id="1" name="Shape 150"/>
        <p:cNvGrpSpPr/>
        <p:nvPr/>
      </p:nvGrpSpPr>
      <p:grpSpPr>
        <a:xfrm>
          <a:off x="0" y="0"/>
          <a:ext cx="0" cy="0"/>
        </a:xfrm>
      </p:grpSpPr>
      <p:sp>
        <p:nvSpPr>
          <p:cNvPr id="151" name="Google Shape;151;p2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ct val="0"/>
              </a:spcBef>
              <a:spcAft>
                <a:spcPct val="0"/>
              </a:spcAft>
              <a:buClr>
                <a:schemeClr val="dk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152" name="Google Shape;152;p24"/>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ct val="0"/>
              </a:spcAft>
              <a:buClr>
                <a:schemeClr val="dk1"/>
              </a:buClr>
              <a:buSzPts val="1800"/>
              <a:buChar char="•"/>
              <a:defRPr/>
            </a:lvl1pPr>
            <a:lvl2pPr marL="914400" lvl="1" indent="-342900" algn="l">
              <a:lnSpc>
                <a:spcPct val="90000"/>
              </a:lnSpc>
              <a:spcBef>
                <a:spcPts val="500"/>
              </a:spcBef>
              <a:spcAft>
                <a:spcPct val="0"/>
              </a:spcAft>
              <a:buClr>
                <a:schemeClr val="dk1"/>
              </a:buClr>
              <a:buSzPts val="1800"/>
              <a:buChar char="•"/>
              <a:defRPr/>
            </a:lvl2pPr>
            <a:lvl3pPr marL="1371600" lvl="2" indent="-342900" algn="l">
              <a:lnSpc>
                <a:spcPct val="90000"/>
              </a:lnSpc>
              <a:spcBef>
                <a:spcPts val="500"/>
              </a:spcBef>
              <a:spcAft>
                <a:spcPct val="0"/>
              </a:spcAft>
              <a:buClr>
                <a:schemeClr val="dk1"/>
              </a:buClr>
              <a:buSzPts val="1800"/>
              <a:buChar char="•"/>
              <a:defRPr/>
            </a:lvl3pPr>
            <a:lvl4pPr marL="1828800" lvl="3" indent="-342900" algn="l">
              <a:lnSpc>
                <a:spcPct val="90000"/>
              </a:lnSpc>
              <a:spcBef>
                <a:spcPts val="500"/>
              </a:spcBef>
              <a:spcAft>
                <a:spcPct val="0"/>
              </a:spcAft>
              <a:buClr>
                <a:schemeClr val="dk1"/>
              </a:buClr>
              <a:buSzPts val="1800"/>
              <a:buChar char="•"/>
              <a:defRPr/>
            </a:lvl4pPr>
            <a:lvl5pPr marL="2286000" lvl="4" indent="-342900" algn="l">
              <a:lnSpc>
                <a:spcPct val="90000"/>
              </a:lnSpc>
              <a:spcBef>
                <a:spcPts val="500"/>
              </a:spcBef>
              <a:spcAft>
                <a:spcPct val="0"/>
              </a:spcAft>
              <a:buClr>
                <a:schemeClr val="dk1"/>
              </a:buClr>
              <a:buSzPts val="1800"/>
              <a:buChar char="•"/>
              <a:defRPr/>
            </a:lvl5pPr>
            <a:lvl6pPr marL="2743200" lvl="5" indent="-342900" algn="l">
              <a:lnSpc>
                <a:spcPct val="90000"/>
              </a:lnSpc>
              <a:spcBef>
                <a:spcPts val="5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53" name="Google Shape;153;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54" name="Google Shape;154;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55" name="Google Shape;155;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US"/>
              <a:t>‹Nr.›</a:t>
            </a:fld>
            <a:endParaRPr/>
          </a:p>
        </p:txBody>
      </p:sp>
      <p:sp>
        <p:nvSpPr>
          <p:cNvPr id="156" name="Google Shape;156;p24"/>
          <p:cNvSpPr/>
          <p:nvPr/>
        </p:nvSpPr>
        <p:spPr>
          <a:xfrm>
            <a:off x="0" y="4323810"/>
            <a:ext cx="1744652" cy="778589"/>
          </a:xfrm>
          <a:custGeom>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157" name="Google Shape;157;p24"/>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ct val="0"/>
              </a:spcBef>
              <a:spcAft>
                <a:spcPct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‹Nr.›</a:t>
            </a:fld>
            <a:r>
              <a:rPr lang="en-US" sz="1500">
                <a:solidFill>
                  <a:schemeClr val="lt1"/>
                </a:solidFill>
                <a:latin typeface="Calibri"/>
                <a:ea typeface="Calibri"/>
                <a:cs typeface="Calibri"/>
                <a:sym typeface="Calibri"/>
              </a:rPr>
              <a:t>-</a:t>
            </a:r>
            <a:endParaRPr/>
          </a:p>
        </p:txBody>
      </p:sp>
    </p:spTree>
  </p:cSld>
  <p:clrMapOvr>
    <a:masterClrMapping/>
  </p:clrMapOvr>
  <p:transition/>
  <p:timing/>
</p:sldLayout>
</file>

<file path=ppt/slideLayouts/slideLayout7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Vertikaler Titel und Text" type="vertTitleAndTx">
  <p:cSld name="VERTICAL_TITLE_AND_VERTICAL_TEXT">
    <p:spTree>
      <p:nvGrpSpPr>
        <p:cNvPr id="1" name="Shape 158"/>
        <p:cNvGrpSpPr/>
        <p:nvPr/>
      </p:nvGrpSpPr>
      <p:grpSpPr>
        <a:xfrm>
          <a:off x="0" y="0"/>
          <a:ext cx="0" cy="0"/>
        </a:xfrm>
      </p:grpSpPr>
      <p:sp>
        <p:nvSpPr>
          <p:cNvPr id="159" name="Google Shape;159;p25"/>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ct val="0"/>
              </a:spcBef>
              <a:spcAft>
                <a:spcPct val="0"/>
              </a:spcAft>
              <a:buClr>
                <a:schemeClr val="dk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160" name="Google Shape;160;p25"/>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ct val="0"/>
              </a:spcAft>
              <a:buClr>
                <a:schemeClr val="dk1"/>
              </a:buClr>
              <a:buSzPts val="1800"/>
              <a:buChar char="•"/>
              <a:defRPr/>
            </a:lvl1pPr>
            <a:lvl2pPr marL="914400" lvl="1" indent="-342900" algn="l">
              <a:lnSpc>
                <a:spcPct val="90000"/>
              </a:lnSpc>
              <a:spcBef>
                <a:spcPts val="500"/>
              </a:spcBef>
              <a:spcAft>
                <a:spcPct val="0"/>
              </a:spcAft>
              <a:buClr>
                <a:schemeClr val="dk1"/>
              </a:buClr>
              <a:buSzPts val="1800"/>
              <a:buChar char="•"/>
              <a:defRPr/>
            </a:lvl2pPr>
            <a:lvl3pPr marL="1371600" lvl="2" indent="-342900" algn="l">
              <a:lnSpc>
                <a:spcPct val="90000"/>
              </a:lnSpc>
              <a:spcBef>
                <a:spcPts val="500"/>
              </a:spcBef>
              <a:spcAft>
                <a:spcPct val="0"/>
              </a:spcAft>
              <a:buClr>
                <a:schemeClr val="dk1"/>
              </a:buClr>
              <a:buSzPts val="1800"/>
              <a:buChar char="•"/>
              <a:defRPr/>
            </a:lvl3pPr>
            <a:lvl4pPr marL="1828800" lvl="3" indent="-342900" algn="l">
              <a:lnSpc>
                <a:spcPct val="90000"/>
              </a:lnSpc>
              <a:spcBef>
                <a:spcPts val="500"/>
              </a:spcBef>
              <a:spcAft>
                <a:spcPct val="0"/>
              </a:spcAft>
              <a:buClr>
                <a:schemeClr val="dk1"/>
              </a:buClr>
              <a:buSzPts val="1800"/>
              <a:buChar char="•"/>
              <a:defRPr/>
            </a:lvl4pPr>
            <a:lvl5pPr marL="2286000" lvl="4" indent="-342900" algn="l">
              <a:lnSpc>
                <a:spcPct val="90000"/>
              </a:lnSpc>
              <a:spcBef>
                <a:spcPts val="500"/>
              </a:spcBef>
              <a:spcAft>
                <a:spcPct val="0"/>
              </a:spcAft>
              <a:buClr>
                <a:schemeClr val="dk1"/>
              </a:buClr>
              <a:buSzPts val="1800"/>
              <a:buChar char="•"/>
              <a:defRPr/>
            </a:lvl5pPr>
            <a:lvl6pPr marL="2743200" lvl="5" indent="-342900" algn="l">
              <a:lnSpc>
                <a:spcPct val="90000"/>
              </a:lnSpc>
              <a:spcBef>
                <a:spcPts val="5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61" name="Google Shape;161;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62" name="Google Shape;162;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63" name="Google Shape;163;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US"/>
              <a:t>‹Nr.›</a:t>
            </a:fld>
            <a:endParaRPr/>
          </a:p>
        </p:txBody>
      </p:sp>
      <p:sp>
        <p:nvSpPr>
          <p:cNvPr id="164" name="Google Shape;164;p25"/>
          <p:cNvSpPr/>
          <p:nvPr/>
        </p:nvSpPr>
        <p:spPr>
          <a:xfrm>
            <a:off x="0" y="4323810"/>
            <a:ext cx="1744652" cy="778589"/>
          </a:xfrm>
          <a:custGeom>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165" name="Google Shape;165;p25"/>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ct val="0"/>
              </a:spcBef>
              <a:spcAft>
                <a:spcPct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‹Nr.›</a:t>
            </a:fld>
            <a:r>
              <a:rPr lang="en-US" sz="1500">
                <a:solidFill>
                  <a:schemeClr val="lt1"/>
                </a:solidFill>
                <a:latin typeface="Calibri"/>
                <a:ea typeface="Calibri"/>
                <a:cs typeface="Calibri"/>
                <a:sym typeface="Calibri"/>
              </a:rPr>
              <a:t>-</a:t>
            </a:r>
            <a:endParaRPr/>
          </a:p>
        </p:txBody>
      </p:sp>
    </p:spTree>
  </p:cSld>
  <p:clrMapOvr>
    <a:masterClrMapping/>
  </p:clrMapOvr>
  <p:transition/>
  <p:timing/>
</p:sldLayout>
</file>

<file path=ppt/slideLayouts/slideLayout7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Inhalt mit Überschrift" type="objTx">
  <p:cSld name="OBJECT_WITH_CAPTION_TEXT">
    <p:spTree>
      <p:nvGrpSpPr>
        <p:cNvPr id="1" name="Shape 47"/>
        <p:cNvGrpSpPr/>
        <p:nvPr/>
      </p:nvGrpSpPr>
      <p:grpSpPr>
        <a:xfrm>
          <a:off x="0" y="0"/>
          <a:ext cx="0" cy="0"/>
        </a:xfrm>
      </p:grpSpPr>
      <p:sp>
        <p:nvSpPr>
          <p:cNvPr id="48" name="Google Shape;48;p1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ct val="0"/>
              </a:spcBef>
              <a:spcAft>
                <a:spcPct val="0"/>
              </a:spcAft>
              <a:buClr>
                <a:schemeClr val="dk1"/>
              </a:buClr>
              <a:buSzPts val="3200"/>
              <a:buFont typeface="Calibri"/>
              <a:buNone/>
              <a:defRPr sz="3200"/>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49" name="Google Shape;49;p12"/>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ct val="0"/>
              </a:spcAft>
              <a:buClr>
                <a:schemeClr val="dk1"/>
              </a:buClr>
              <a:buSzPts val="3200"/>
              <a:buChar char="•"/>
              <a:defRPr sz="3200"/>
            </a:lvl1pPr>
            <a:lvl2pPr marL="914400" lvl="1" indent="-406400" algn="l">
              <a:lnSpc>
                <a:spcPct val="90000"/>
              </a:lnSpc>
              <a:spcBef>
                <a:spcPts val="500"/>
              </a:spcBef>
              <a:spcAft>
                <a:spcPct val="0"/>
              </a:spcAft>
              <a:buClr>
                <a:schemeClr val="dk1"/>
              </a:buClr>
              <a:buSzPts val="2800"/>
              <a:buChar char="•"/>
              <a:defRPr sz="2800"/>
            </a:lvl2pPr>
            <a:lvl3pPr marL="1371600" lvl="2" indent="-381000" algn="l">
              <a:lnSpc>
                <a:spcPct val="90000"/>
              </a:lnSpc>
              <a:spcBef>
                <a:spcPts val="500"/>
              </a:spcBef>
              <a:spcAft>
                <a:spcPct val="0"/>
              </a:spcAft>
              <a:buClr>
                <a:schemeClr val="dk1"/>
              </a:buClr>
              <a:buSzPts val="2400"/>
              <a:buChar char="•"/>
              <a:defRPr sz="2400"/>
            </a:lvl3pPr>
            <a:lvl4pPr marL="1828800" lvl="3" indent="-355600" algn="l">
              <a:lnSpc>
                <a:spcPct val="90000"/>
              </a:lnSpc>
              <a:spcBef>
                <a:spcPts val="500"/>
              </a:spcBef>
              <a:spcAft>
                <a:spcPct val="0"/>
              </a:spcAft>
              <a:buClr>
                <a:schemeClr val="dk1"/>
              </a:buClr>
              <a:buSzPts val="2000"/>
              <a:buChar char="•"/>
              <a:defRPr sz="2000"/>
            </a:lvl4pPr>
            <a:lvl5pPr marL="2286000" lvl="4" indent="-355600" algn="l">
              <a:lnSpc>
                <a:spcPct val="90000"/>
              </a:lnSpc>
              <a:spcBef>
                <a:spcPts val="500"/>
              </a:spcBef>
              <a:spcAft>
                <a:spcPct val="0"/>
              </a:spcAft>
              <a:buClr>
                <a:schemeClr val="dk1"/>
              </a:buClr>
              <a:buSzPts val="2000"/>
              <a:buChar char="•"/>
              <a:defRPr sz="2000"/>
            </a:lvl5pPr>
            <a:lvl6pPr marL="2743200" lvl="5" indent="-355600" algn="l">
              <a:lnSpc>
                <a:spcPct val="90000"/>
              </a:lnSpc>
              <a:spcBef>
                <a:spcPts val="500"/>
              </a:spcBef>
              <a:spcAft>
                <a:spcPct val="0"/>
              </a:spcAft>
              <a:buClr>
                <a:schemeClr val="dk1"/>
              </a:buClr>
              <a:buSzPts val="2000"/>
              <a:buChar char="•"/>
              <a:defRPr sz="2000"/>
            </a:lvl6pPr>
            <a:lvl7pPr marL="3200400" lvl="6" indent="-355600" algn="l">
              <a:lnSpc>
                <a:spcPct val="90000"/>
              </a:lnSpc>
              <a:spcBef>
                <a:spcPts val="500"/>
              </a:spcBef>
              <a:spcAft>
                <a:spcPct val="0"/>
              </a:spcAft>
              <a:buClr>
                <a:schemeClr val="dk1"/>
              </a:buClr>
              <a:buSzPts val="2000"/>
              <a:buChar char="•"/>
              <a:defRPr sz="2000"/>
            </a:lvl7pPr>
            <a:lvl8pPr marL="3657600" lvl="7" indent="-355600" algn="l">
              <a:lnSpc>
                <a:spcPct val="90000"/>
              </a:lnSpc>
              <a:spcBef>
                <a:spcPts val="500"/>
              </a:spcBef>
              <a:spcAft>
                <a:spcPct val="0"/>
              </a:spcAft>
              <a:buClr>
                <a:schemeClr val="dk1"/>
              </a:buClr>
              <a:buSzPts val="2000"/>
              <a:buChar char="•"/>
              <a:defRPr sz="2000"/>
            </a:lvl8pPr>
            <a:lvl9pPr marL="4114800" lvl="8" indent="-355600" algn="l">
              <a:lnSpc>
                <a:spcPct val="90000"/>
              </a:lnSpc>
              <a:spcBef>
                <a:spcPts val="500"/>
              </a:spcBef>
              <a:spcAft>
                <a:spcPct val="0"/>
              </a:spcAft>
              <a:buClr>
                <a:schemeClr val="dk1"/>
              </a:buClr>
              <a:buSzPts val="2000"/>
              <a:buChar char="•"/>
              <a:defRPr sz="2000"/>
            </a:lvl9pPr>
          </a:lstStyle>
          <a:p>
            <a:endParaRPr/>
          </a:p>
        </p:txBody>
      </p:sp>
      <p:sp>
        <p:nvSpPr>
          <p:cNvPr id="50" name="Google Shape;50;p12"/>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ct val="0"/>
              </a:spcAft>
              <a:buClr>
                <a:schemeClr val="dk1"/>
              </a:buClr>
              <a:buSzPts val="1600"/>
              <a:buNone/>
              <a:defRPr sz="1600"/>
            </a:lvl1pPr>
            <a:lvl2pPr marL="914400" lvl="1" indent="-228600" algn="l">
              <a:lnSpc>
                <a:spcPct val="90000"/>
              </a:lnSpc>
              <a:spcBef>
                <a:spcPts val="500"/>
              </a:spcBef>
              <a:spcAft>
                <a:spcPct val="0"/>
              </a:spcAft>
              <a:buClr>
                <a:schemeClr val="dk1"/>
              </a:buClr>
              <a:buSzPts val="1400"/>
              <a:buNone/>
              <a:defRPr sz="1400"/>
            </a:lvl2pPr>
            <a:lvl3pPr marL="1371600" lvl="2" indent="-228600" algn="l">
              <a:lnSpc>
                <a:spcPct val="90000"/>
              </a:lnSpc>
              <a:spcBef>
                <a:spcPts val="500"/>
              </a:spcBef>
              <a:spcAft>
                <a:spcPct val="0"/>
              </a:spcAft>
              <a:buClr>
                <a:schemeClr val="dk1"/>
              </a:buClr>
              <a:buSzPts val="1200"/>
              <a:buNone/>
              <a:defRPr sz="1200"/>
            </a:lvl3pPr>
            <a:lvl4pPr marL="1828800" lvl="3" indent="-228600" algn="l">
              <a:lnSpc>
                <a:spcPct val="90000"/>
              </a:lnSpc>
              <a:spcBef>
                <a:spcPts val="500"/>
              </a:spcBef>
              <a:spcAft>
                <a:spcPct val="0"/>
              </a:spcAft>
              <a:buClr>
                <a:schemeClr val="dk1"/>
              </a:buClr>
              <a:buSzPts val="1000"/>
              <a:buNone/>
              <a:defRPr sz="1000"/>
            </a:lvl4pPr>
            <a:lvl5pPr marL="2286000" lvl="4" indent="-228600" algn="l">
              <a:lnSpc>
                <a:spcPct val="90000"/>
              </a:lnSpc>
              <a:spcBef>
                <a:spcPts val="500"/>
              </a:spcBef>
              <a:spcAft>
                <a:spcPct val="0"/>
              </a:spcAft>
              <a:buClr>
                <a:schemeClr val="dk1"/>
              </a:buClr>
              <a:buSzPts val="1000"/>
              <a:buNone/>
              <a:defRPr sz="1000"/>
            </a:lvl5pPr>
            <a:lvl6pPr marL="2743200" lvl="5" indent="-228600" algn="l">
              <a:lnSpc>
                <a:spcPct val="90000"/>
              </a:lnSpc>
              <a:spcBef>
                <a:spcPts val="500"/>
              </a:spcBef>
              <a:spcAft>
                <a:spcPct val="0"/>
              </a:spcAft>
              <a:buClr>
                <a:schemeClr val="dk1"/>
              </a:buClr>
              <a:buSzPts val="1000"/>
              <a:buNone/>
              <a:defRPr sz="1000"/>
            </a:lvl6pPr>
            <a:lvl7pPr marL="3200400" lvl="6" indent="-228600" algn="l">
              <a:lnSpc>
                <a:spcPct val="90000"/>
              </a:lnSpc>
              <a:spcBef>
                <a:spcPts val="500"/>
              </a:spcBef>
              <a:spcAft>
                <a:spcPct val="0"/>
              </a:spcAft>
              <a:buClr>
                <a:schemeClr val="dk1"/>
              </a:buClr>
              <a:buSzPts val="1000"/>
              <a:buNone/>
              <a:defRPr sz="1000"/>
            </a:lvl7pPr>
            <a:lvl8pPr marL="3657600" lvl="7" indent="-228600" algn="l">
              <a:lnSpc>
                <a:spcPct val="90000"/>
              </a:lnSpc>
              <a:spcBef>
                <a:spcPts val="500"/>
              </a:spcBef>
              <a:spcAft>
                <a:spcPct val="0"/>
              </a:spcAft>
              <a:buClr>
                <a:schemeClr val="dk1"/>
              </a:buClr>
              <a:buSzPts val="1000"/>
              <a:buNone/>
              <a:defRPr sz="1000"/>
            </a:lvl8pPr>
            <a:lvl9pPr marL="4114800" lvl="8" indent="-228600" algn="l">
              <a:lnSpc>
                <a:spcPct val="90000"/>
              </a:lnSpc>
              <a:spcBef>
                <a:spcPts val="500"/>
              </a:spcBef>
              <a:spcAft>
                <a:spcPct val="0"/>
              </a:spcAft>
              <a:buClr>
                <a:schemeClr val="dk1"/>
              </a:buClr>
              <a:buSzPts val="1000"/>
              <a:buNone/>
              <a:defRPr sz="1000"/>
            </a:lvl9pPr>
          </a:lstStyle>
          <a:p>
            <a:endParaRPr/>
          </a:p>
        </p:txBody>
      </p:sp>
      <p:sp>
        <p:nvSpPr>
          <p:cNvPr id="51" name="Google Shape;51;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52" name="Google Shape;52;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53" name="Google Shape;53;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US"/>
              <a:t>‹Nr.›</a:t>
            </a:fld>
            <a:endParaRPr/>
          </a:p>
        </p:txBody>
      </p:sp>
      <p:sp>
        <p:nvSpPr>
          <p:cNvPr id="54" name="Google Shape;54;p12"/>
          <p:cNvSpPr/>
          <p:nvPr/>
        </p:nvSpPr>
        <p:spPr>
          <a:xfrm>
            <a:off x="0" y="4323810"/>
            <a:ext cx="1744652" cy="778589"/>
          </a:xfrm>
          <a:custGeom>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55" name="Google Shape;55;p12"/>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ct val="0"/>
              </a:spcBef>
              <a:spcAft>
                <a:spcPct val="0"/>
              </a:spcAft>
              <a:buNone/>
            </a:pPr>
            <a:r>
              <a:rPr lang="en-US" sz="1500" b="0" i="0" u="none" strike="noStrike" cap="none">
                <a:solidFill>
                  <a:schemeClr val="lt1"/>
                </a:solidFill>
                <a:latin typeface="Calibri"/>
                <a:ea typeface="Calibri"/>
                <a:cs typeface="Calibri"/>
                <a:sym typeface="Calibri"/>
              </a:rPr>
              <a:t>-</a:t>
            </a:r>
            <a:fld id="{00000000-1234-1234-1234-123412341234}" type="slidenum">
              <a:rPr lang="en-US" sz="1500" b="0" i="0" u="none" strike="noStrike" cap="none">
                <a:solidFill>
                  <a:schemeClr val="lt1"/>
                </a:solidFill>
                <a:latin typeface="Calibri"/>
                <a:ea typeface="Calibri"/>
                <a:cs typeface="Calibri"/>
                <a:sym typeface="Calibri"/>
              </a:rPr>
              <a:t>‹Nr.›</a:t>
            </a:fld>
            <a:r>
              <a:rPr lang="en-US" sz="1500" b="0" i="0" u="none" strike="noStrike" cap="none">
                <a:solidFill>
                  <a:schemeClr val="lt1"/>
                </a:solidFill>
                <a:latin typeface="Calibri"/>
                <a:ea typeface="Calibri"/>
                <a:cs typeface="Calibri"/>
                <a:sym typeface="Calibri"/>
              </a:rPr>
              <a:t>-</a:t>
            </a:r>
            <a:endParaRPr/>
          </a:p>
        </p:txBody>
      </p:sp>
    </p:spTree>
  </p:cSld>
  <p:clrMapOvr>
    <a:masterClrMapping/>
  </p:clrMapOvr>
  <p:transition/>
  <p:timing/>
</p:sldLayout>
</file>

<file path=ppt/slideLayouts/slideLayout7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Titelfolie mit Bild">
  <p:cSld name="Titelfolie mit Bild">
    <p:spTree>
      <p:nvGrpSpPr>
        <p:cNvPr id="1" name="Shape 70"/>
        <p:cNvGrpSpPr/>
        <p:nvPr/>
      </p:nvGrpSpPr>
      <p:grpSpPr>
        <a:xfrm>
          <a:off x="0" y="0"/>
          <a:ext cx="0" cy="0"/>
        </a:xfrm>
      </p:grpSpPr>
      <p:sp>
        <p:nvSpPr>
          <p:cNvPr id="71" name="Google Shape;71;p15"/>
          <p:cNvSpPr/>
          <p:nvPr/>
        </p:nvSpPr>
        <p:spPr>
          <a:xfrm>
            <a:off x="1" y="6237586"/>
            <a:ext cx="12191999" cy="620414"/>
          </a:xfrm>
          <a:prstGeom prst="rect">
            <a:avLst/>
          </a:prstGeom>
          <a:solidFill>
            <a:schemeClr val="accent2"/>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72" name="Google Shape;72;p15"/>
          <p:cNvSpPr/>
          <p:nvPr/>
        </p:nvSpPr>
        <p:spPr>
          <a:xfrm>
            <a:off x="0" y="6171026"/>
            <a:ext cx="12192001" cy="65998"/>
          </a:xfrm>
          <a:prstGeom prst="rect">
            <a:avLst/>
          </a:prstGeom>
          <a:solidFill>
            <a:schemeClr val="accent1"/>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pic>
        <p:nvPicPr>
          <p:cNvPr id="73" name="Google Shape;73;p15"/>
          <p:cNvPicPr preferRelativeResize="0"/>
          <p:nvPr/>
        </p:nvPicPr>
        <p:blipFill>
          <a:blip r:embed="rId1">
            <a:alphaModFix/>
          </a:blip>
          <a:stretch>
            <a:fillRect/>
          </a:stretch>
        </p:blipFill>
        <p:spPr>
          <a:xfrm>
            <a:off x="104945" y="6281603"/>
            <a:ext cx="1061484" cy="400384"/>
          </a:xfrm>
          <a:prstGeom prst="rect">
            <a:avLst/>
          </a:prstGeom>
          <a:noFill/>
          <a:ln>
            <a:noFill/>
          </a:ln>
        </p:spPr>
      </p:pic>
      <p:sp>
        <p:nvSpPr>
          <p:cNvPr id="74" name="Google Shape;74;p15"/>
          <p:cNvSpPr txBox="1">
            <a:spLocks noGrp="1"/>
          </p:cNvSpPr>
          <p:nvPr>
            <p:ph type="ctrTitle"/>
          </p:nvPr>
        </p:nvSpPr>
        <p:spPr>
          <a:xfrm>
            <a:off x="1104900" y="2292094"/>
            <a:ext cx="5734050" cy="2219691"/>
          </a:xfrm>
          <a:prstGeom prst="rect">
            <a:avLst/>
          </a:prstGeom>
          <a:noFill/>
          <a:ln>
            <a:noFill/>
          </a:ln>
        </p:spPr>
        <p:txBody>
          <a:bodyPr spcFirstLastPara="1" wrap="square" lIns="91425" tIns="45700" rIns="91425" bIns="45700" anchor="ctr" anchorCtr="0">
            <a:normAutofit/>
          </a:bodyPr>
          <a:lstStyle>
            <a:lvl1pPr lvl="0" algn="l">
              <a:lnSpc>
                <a:spcPct val="90000"/>
              </a:lnSpc>
              <a:spcBef>
                <a:spcPct val="0"/>
              </a:spcBef>
              <a:spcAft>
                <a:spcPct val="0"/>
              </a:spcAft>
              <a:buClr>
                <a:schemeClr val="dk1"/>
              </a:buClr>
              <a:buSzPts val="4000"/>
              <a:buFont typeface="Calibri"/>
              <a:buNone/>
              <a:defRPr sz="4000" cap="none"/>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75" name="Google Shape;75;p15"/>
          <p:cNvSpPr txBox="1">
            <a:spLocks noGrp="1"/>
          </p:cNvSpPr>
          <p:nvPr>
            <p:ph type="subTitle" idx="1"/>
          </p:nvPr>
        </p:nvSpPr>
        <p:spPr>
          <a:xfrm>
            <a:off x="1104900" y="4511784"/>
            <a:ext cx="5734050" cy="955565"/>
          </a:xfrm>
          <a:prstGeom prst="rect">
            <a:avLst/>
          </a:prstGeom>
          <a:noFill/>
          <a:ln>
            <a:noFill/>
          </a:ln>
        </p:spPr>
        <p:txBody>
          <a:bodyPr spcFirstLastPara="1" wrap="square" lIns="91425" tIns="45700" rIns="91425" bIns="45700" anchor="t" anchorCtr="0">
            <a:normAutofit/>
          </a:bodyPr>
          <a:lstStyle>
            <a:lvl1pPr lvl="0" algn="l">
              <a:lnSpc>
                <a:spcPct val="90000"/>
              </a:lnSpc>
              <a:spcBef>
                <a:spcPct val="0"/>
              </a:spcBef>
              <a:spcAft>
                <a:spcPct val="0"/>
              </a:spcAft>
              <a:buClr>
                <a:schemeClr val="dk1"/>
              </a:buClr>
              <a:buSzPts val="1800"/>
              <a:buNone/>
              <a:defRPr sz="1800"/>
            </a:lvl1pPr>
            <a:lvl2pPr lvl="1" algn="ctr">
              <a:lnSpc>
                <a:spcPct val="90000"/>
              </a:lnSpc>
              <a:spcBef>
                <a:spcPts val="500"/>
              </a:spcBef>
              <a:spcAft>
                <a:spcPct val="0"/>
              </a:spcAft>
              <a:buClr>
                <a:schemeClr val="dk1"/>
              </a:buClr>
              <a:buSzPts val="2000"/>
              <a:buNone/>
              <a:defRPr sz="2000"/>
            </a:lvl2pPr>
            <a:lvl3pPr lvl="2" algn="ctr">
              <a:lnSpc>
                <a:spcPct val="90000"/>
              </a:lnSpc>
              <a:spcBef>
                <a:spcPts val="500"/>
              </a:spcBef>
              <a:spcAft>
                <a:spcPct val="0"/>
              </a:spcAft>
              <a:buClr>
                <a:schemeClr val="dk1"/>
              </a:buClr>
              <a:buSzPts val="1800"/>
              <a:buNone/>
              <a:defRPr sz="1800"/>
            </a:lvl3pPr>
            <a:lvl4pPr lvl="3" algn="ctr">
              <a:lnSpc>
                <a:spcPct val="90000"/>
              </a:lnSpc>
              <a:spcBef>
                <a:spcPts val="500"/>
              </a:spcBef>
              <a:spcAft>
                <a:spcPct val="0"/>
              </a:spcAft>
              <a:buClr>
                <a:schemeClr val="dk1"/>
              </a:buClr>
              <a:buSzPts val="1600"/>
              <a:buNone/>
              <a:defRPr sz="1600"/>
            </a:lvl4pPr>
            <a:lvl5pPr lvl="4" algn="ctr">
              <a:lnSpc>
                <a:spcPct val="90000"/>
              </a:lnSpc>
              <a:spcBef>
                <a:spcPts val="500"/>
              </a:spcBef>
              <a:spcAft>
                <a:spcPct val="0"/>
              </a:spcAft>
              <a:buClr>
                <a:schemeClr val="dk1"/>
              </a:buClr>
              <a:buSzPts val="1600"/>
              <a:buNone/>
              <a:defRPr sz="1600"/>
            </a:lvl5pPr>
            <a:lvl6pPr lvl="5" algn="ctr">
              <a:lnSpc>
                <a:spcPct val="90000"/>
              </a:lnSpc>
              <a:spcBef>
                <a:spcPts val="500"/>
              </a:spcBef>
              <a:spcAft>
                <a:spcPct val="0"/>
              </a:spcAft>
              <a:buClr>
                <a:schemeClr val="dk1"/>
              </a:buClr>
              <a:buSzPts val="1600"/>
              <a:buNone/>
              <a:defRPr sz="1600"/>
            </a:lvl6pPr>
            <a:lvl7pPr lvl="6" algn="ctr">
              <a:lnSpc>
                <a:spcPct val="90000"/>
              </a:lnSpc>
              <a:spcBef>
                <a:spcPts val="500"/>
              </a:spcBef>
              <a:spcAft>
                <a:spcPct val="0"/>
              </a:spcAft>
              <a:buClr>
                <a:schemeClr val="dk1"/>
              </a:buClr>
              <a:buSzPts val="1600"/>
              <a:buNone/>
              <a:defRPr sz="1600"/>
            </a:lvl7pPr>
            <a:lvl8pPr lvl="7" algn="ctr">
              <a:lnSpc>
                <a:spcPct val="90000"/>
              </a:lnSpc>
              <a:spcBef>
                <a:spcPts val="500"/>
              </a:spcBef>
              <a:spcAft>
                <a:spcPct val="0"/>
              </a:spcAft>
              <a:buClr>
                <a:schemeClr val="dk1"/>
              </a:buClr>
              <a:buSzPts val="1600"/>
              <a:buNone/>
              <a:defRPr sz="1600"/>
            </a:lvl8pPr>
            <a:lvl9pPr lvl="8" algn="ctr">
              <a:lnSpc>
                <a:spcPct val="90000"/>
              </a:lnSpc>
              <a:spcBef>
                <a:spcPts val="500"/>
              </a:spcBef>
              <a:spcAft>
                <a:spcPct val="0"/>
              </a:spcAft>
              <a:buClr>
                <a:schemeClr val="dk1"/>
              </a:buClr>
              <a:buSzPts val="1600"/>
              <a:buNone/>
              <a:defRPr sz="1600"/>
            </a:lvl9pPr>
          </a:lstStyle>
          <a:p>
            <a:endParaRPr/>
          </a:p>
        </p:txBody>
      </p:sp>
      <p:sp>
        <p:nvSpPr>
          <p:cNvPr id="76" name="Google Shape;76;p15"/>
          <p:cNvSpPr>
            <a:spLocks noGrp="1"/>
          </p:cNvSpPr>
          <p:nvPr>
            <p:ph type="pic" idx="2"/>
          </p:nvPr>
        </p:nvSpPr>
        <p:spPr>
          <a:xfrm>
            <a:off x="6981063" y="1310656"/>
            <a:ext cx="5210937" cy="4208604"/>
          </a:xfrm>
          <a:prstGeom prst="rect">
            <a:avLst/>
          </a:prstGeom>
          <a:solidFill>
            <a:srgbClr val="CCCCCC"/>
          </a:solidFill>
          <a:ln>
            <a:noFill/>
          </a:ln>
        </p:spPr>
        <p:txBody>
          <a:bodyPr/>
          <a:lstStyle/>
          <a:p/>
        </p:txBody>
      </p:sp>
      <p:pic>
        <p:nvPicPr>
          <p:cNvPr id="77" name="Google Shape;77;p15"/>
          <p:cNvPicPr preferRelativeResize="0"/>
          <p:nvPr/>
        </p:nvPicPr>
        <p:blipFill>
          <a:blip r:embed="rId2">
            <a:alphaModFix/>
          </a:blip>
          <a:stretch>
            <a:fillRect/>
          </a:stretch>
        </p:blipFill>
        <p:spPr>
          <a:xfrm>
            <a:off x="10099505" y="6266872"/>
            <a:ext cx="1987550" cy="567690"/>
          </a:xfrm>
          <a:prstGeom prst="rect">
            <a:avLst/>
          </a:prstGeom>
          <a:noFill/>
          <a:ln>
            <a:noFill/>
          </a:ln>
        </p:spPr>
      </p:pic>
      <p:sp>
        <p:nvSpPr>
          <p:cNvPr id="78" name="Google Shape;78;p15"/>
          <p:cNvSpPr txBox="1"/>
          <p:nvPr/>
        </p:nvSpPr>
        <p:spPr>
          <a:xfrm>
            <a:off x="4376057" y="6360042"/>
            <a:ext cx="5340977" cy="818408"/>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spcBef>
                <a:spcPct val="0"/>
              </a:spcBef>
              <a:spcAft>
                <a:spcPct val="0"/>
              </a:spcAft>
              <a:buClr>
                <a:schemeClr val="accent1"/>
              </a:buClr>
              <a:buSzPts val="900"/>
              <a:buFont typeface="Noto Sans Symbols"/>
              <a:buNone/>
            </a:pPr>
            <a:r>
              <a:rPr lang="en-US" sz="900">
                <a:solidFill>
                  <a:schemeClr val="lt1"/>
                </a:solidFill>
                <a:latin typeface="Calibri"/>
                <a:ea typeface="Calibri"/>
                <a:cs typeface="Calibri"/>
                <a:sym typeface="Calibri"/>
              </a:rPr>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endParaRPr sz="900">
              <a:solidFill>
                <a:schemeClr val="lt1"/>
              </a:solidFill>
              <a:latin typeface="Calibri"/>
              <a:ea typeface="Calibri"/>
              <a:cs typeface="Calibri"/>
              <a:sym typeface="Calibri"/>
            </a:endParaRPr>
          </a:p>
          <a:p>
            <a:pPr marL="0" marR="0" lvl="0" indent="0" algn="ctr" rtl="0">
              <a:spcBef>
                <a:spcPts val="1000"/>
              </a:spcBef>
              <a:spcAft>
                <a:spcPct val="0"/>
              </a:spcAft>
              <a:buClr>
                <a:schemeClr val="accent1"/>
              </a:buClr>
              <a:buSzPts val="2000"/>
              <a:buFont typeface="Noto Sans Symbols"/>
              <a:buNone/>
            </a:pPr>
            <a:endParaRPr sz="2000">
              <a:solidFill>
                <a:schemeClr val="lt1"/>
              </a:solidFill>
              <a:latin typeface="Calibri"/>
              <a:ea typeface="Calibri"/>
              <a:cs typeface="Calibri"/>
              <a:sym typeface="Calibri"/>
            </a:endParaRPr>
          </a:p>
        </p:txBody>
      </p:sp>
      <p:pic>
        <p:nvPicPr>
          <p:cNvPr id="79" name="Google Shape;79;p15"/>
          <p:cNvPicPr preferRelativeResize="0"/>
          <p:nvPr/>
        </p:nvPicPr>
        <p:blipFill>
          <a:blip r:embed="rId3">
            <a:alphaModFix/>
          </a:blip>
          <a:stretch>
            <a:fillRect/>
          </a:stretch>
        </p:blipFill>
        <p:spPr>
          <a:xfrm>
            <a:off x="10710917" y="94130"/>
            <a:ext cx="1453861" cy="1284947"/>
          </a:xfrm>
          <a:prstGeom prst="rect">
            <a:avLst/>
          </a:prstGeom>
          <a:noFill/>
          <a:ln>
            <a:noFill/>
          </a:ln>
        </p:spPr>
      </p:pic>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7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_Titelfolie">
  <p:cSld name="2_Titelfolie">
    <p:spTree>
      <p:nvGrpSpPr>
        <p:cNvPr id="1" name="Shape 80"/>
        <p:cNvGrpSpPr/>
        <p:nvPr/>
      </p:nvGrpSpPr>
      <p:grpSpPr>
        <a:xfrm>
          <a:off x="0" y="0"/>
          <a:ext cx="0" cy="0"/>
        </a:xfrm>
      </p:grpSpPr>
      <p:sp>
        <p:nvSpPr>
          <p:cNvPr id="81" name="Google Shape;81;p16"/>
          <p:cNvSpPr/>
          <p:nvPr/>
        </p:nvSpPr>
        <p:spPr>
          <a:xfrm>
            <a:off x="9448800" y="15605"/>
            <a:ext cx="2743200" cy="6051176"/>
          </a:xfrm>
          <a:prstGeom prst="rect">
            <a:avLst/>
          </a:prstGeom>
          <a:solidFill>
            <a:schemeClr val="accent1"/>
          </a:solidFill>
          <a:ln w="19050" cap="flat" cmpd="sng">
            <a:solidFill>
              <a:srgbClr val="AF7621"/>
            </a:solidFill>
            <a:prstDash val="solid"/>
            <a:round/>
            <a:headEnd type="none" w="sm" len="sm"/>
            <a:tailEnd type="none" w="sm" len="sm"/>
          </a:ln>
        </p:spPr>
        <p:txBody>
          <a:bodyPr spcFirstLastPara="1" wrap="square" lIns="91425" tIns="45700" rIns="91425" bIns="45700"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spcBef>
                <a:spcPct val="0"/>
              </a:spcBef>
              <a:spcAft>
                <a:spcPct val="0"/>
              </a:spcAft>
              <a:buNone/>
            </a:pPr>
            <a:endParaRPr sz="1800">
              <a:solidFill>
                <a:schemeClr val="lt1"/>
              </a:solidFill>
              <a:latin typeface="Calibri"/>
              <a:ea typeface="Calibri"/>
              <a:cs typeface="Calibri"/>
              <a:sym typeface="Calibri"/>
            </a:endParaRPr>
          </a:p>
        </p:txBody>
      </p:sp>
      <p:sp>
        <p:nvSpPr>
          <p:cNvPr id="82" name="Google Shape;82;p16"/>
          <p:cNvSpPr txBox="1">
            <a:spLocks noGrp="1"/>
          </p:cNvSpPr>
          <p:nvPr>
            <p:ph type="ctrTitle"/>
          </p:nvPr>
        </p:nvSpPr>
        <p:spPr>
          <a:xfrm>
            <a:off x="1524000" y="1122363"/>
            <a:ext cx="7546822"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ct val="0"/>
              </a:spcBef>
              <a:spcAft>
                <a:spcPct val="0"/>
              </a:spcAft>
              <a:buClr>
                <a:schemeClr val="dk1"/>
              </a:buClr>
              <a:buSzPts val="6000"/>
              <a:buFont typeface="Calibri"/>
              <a:buNone/>
              <a:defRPr sz="6000"/>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83" name="Google Shape;83;p16"/>
          <p:cNvSpPr txBox="1">
            <a:spLocks noGrp="1"/>
          </p:cNvSpPr>
          <p:nvPr>
            <p:ph type="subTitle" idx="1"/>
          </p:nvPr>
        </p:nvSpPr>
        <p:spPr>
          <a:xfrm>
            <a:off x="1524000" y="3602038"/>
            <a:ext cx="7546822"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ct val="0"/>
              </a:spcAft>
              <a:buClr>
                <a:schemeClr val="dk1"/>
              </a:buClr>
              <a:buSzPts val="2400"/>
              <a:buNone/>
              <a:defRPr sz="2400"/>
            </a:lvl1pPr>
            <a:lvl2pPr lvl="1" algn="ctr">
              <a:lnSpc>
                <a:spcPct val="90000"/>
              </a:lnSpc>
              <a:spcBef>
                <a:spcPts val="500"/>
              </a:spcBef>
              <a:spcAft>
                <a:spcPct val="0"/>
              </a:spcAft>
              <a:buClr>
                <a:schemeClr val="dk1"/>
              </a:buClr>
              <a:buSzPts val="2000"/>
              <a:buNone/>
              <a:defRPr sz="2000"/>
            </a:lvl2pPr>
            <a:lvl3pPr lvl="2" algn="ctr">
              <a:lnSpc>
                <a:spcPct val="90000"/>
              </a:lnSpc>
              <a:spcBef>
                <a:spcPts val="500"/>
              </a:spcBef>
              <a:spcAft>
                <a:spcPct val="0"/>
              </a:spcAft>
              <a:buClr>
                <a:schemeClr val="dk1"/>
              </a:buClr>
              <a:buSzPts val="1800"/>
              <a:buNone/>
              <a:defRPr sz="1800"/>
            </a:lvl3pPr>
            <a:lvl4pPr lvl="3" algn="ctr">
              <a:lnSpc>
                <a:spcPct val="90000"/>
              </a:lnSpc>
              <a:spcBef>
                <a:spcPts val="500"/>
              </a:spcBef>
              <a:spcAft>
                <a:spcPct val="0"/>
              </a:spcAft>
              <a:buClr>
                <a:schemeClr val="dk1"/>
              </a:buClr>
              <a:buSzPts val="1600"/>
              <a:buNone/>
              <a:defRPr sz="1600"/>
            </a:lvl4pPr>
            <a:lvl5pPr lvl="4" algn="ctr">
              <a:lnSpc>
                <a:spcPct val="90000"/>
              </a:lnSpc>
              <a:spcBef>
                <a:spcPts val="500"/>
              </a:spcBef>
              <a:spcAft>
                <a:spcPct val="0"/>
              </a:spcAft>
              <a:buClr>
                <a:schemeClr val="dk1"/>
              </a:buClr>
              <a:buSzPts val="1600"/>
              <a:buNone/>
              <a:defRPr sz="1600"/>
            </a:lvl5pPr>
            <a:lvl6pPr lvl="5" algn="ctr">
              <a:lnSpc>
                <a:spcPct val="90000"/>
              </a:lnSpc>
              <a:spcBef>
                <a:spcPts val="500"/>
              </a:spcBef>
              <a:spcAft>
                <a:spcPct val="0"/>
              </a:spcAft>
              <a:buClr>
                <a:schemeClr val="dk1"/>
              </a:buClr>
              <a:buSzPts val="1600"/>
              <a:buNone/>
              <a:defRPr sz="1600"/>
            </a:lvl6pPr>
            <a:lvl7pPr lvl="6" algn="ctr">
              <a:lnSpc>
                <a:spcPct val="90000"/>
              </a:lnSpc>
              <a:spcBef>
                <a:spcPts val="500"/>
              </a:spcBef>
              <a:spcAft>
                <a:spcPct val="0"/>
              </a:spcAft>
              <a:buClr>
                <a:schemeClr val="dk1"/>
              </a:buClr>
              <a:buSzPts val="1600"/>
              <a:buNone/>
              <a:defRPr sz="1600"/>
            </a:lvl7pPr>
            <a:lvl8pPr lvl="7" algn="ctr">
              <a:lnSpc>
                <a:spcPct val="90000"/>
              </a:lnSpc>
              <a:spcBef>
                <a:spcPts val="500"/>
              </a:spcBef>
              <a:spcAft>
                <a:spcPct val="0"/>
              </a:spcAft>
              <a:buClr>
                <a:schemeClr val="dk1"/>
              </a:buClr>
              <a:buSzPts val="1600"/>
              <a:buNone/>
              <a:defRPr sz="1600"/>
            </a:lvl8pPr>
            <a:lvl9pPr lvl="8" algn="ctr">
              <a:lnSpc>
                <a:spcPct val="90000"/>
              </a:lnSpc>
              <a:spcBef>
                <a:spcPts val="500"/>
              </a:spcBef>
              <a:spcAft>
                <a:spcPct val="0"/>
              </a:spcAft>
              <a:buClr>
                <a:schemeClr val="dk1"/>
              </a:buClr>
              <a:buSzPts val="1600"/>
              <a:buNone/>
              <a:defRPr sz="1600"/>
            </a:lvl9pPr>
          </a:lstStyle>
          <a:p>
            <a:endParaRPr/>
          </a:p>
        </p:txBody>
      </p:sp>
      <p:sp>
        <p:nvSpPr>
          <p:cNvPr id="84" name="Google Shape;84;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85" name="Google Shape;85;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86" name="Google Shape;86;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US"/>
              <a:t>‹Nr.›</a:t>
            </a:fld>
            <a:endParaRPr/>
          </a:p>
        </p:txBody>
      </p:sp>
      <p:sp>
        <p:nvSpPr>
          <p:cNvPr id="87" name="Google Shape;87;p16"/>
          <p:cNvSpPr txBox="1"/>
          <p:nvPr/>
        </p:nvSpPr>
        <p:spPr>
          <a:xfrm>
            <a:off x="9496196" y="1615915"/>
            <a:ext cx="2845177" cy="1909129"/>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lnSpc>
                <a:spcPct val="90000"/>
              </a:lnSpc>
              <a:spcBef>
                <a:spcPct val="0"/>
              </a:spcBef>
              <a:spcAft>
                <a:spcPct val="0"/>
              </a:spcAft>
              <a:buClr>
                <a:schemeClr val="dk1"/>
              </a:buClr>
              <a:buSzPts val="3600"/>
              <a:buFont typeface="Calibri"/>
              <a:buNone/>
            </a:pPr>
            <a:r>
              <a:rPr lang="en-US" sz="3600" b="1">
                <a:solidFill>
                  <a:schemeClr val="dk1"/>
                </a:solidFill>
                <a:latin typeface="Calibri"/>
                <a:ea typeface="Calibri"/>
                <a:cs typeface="Calibri"/>
                <a:sym typeface="Calibri"/>
              </a:rPr>
              <a:t>STEM</a:t>
            </a:r>
            <a:br>
              <a:rPr lang="en-US" sz="3600" b="1">
                <a:solidFill>
                  <a:schemeClr val="dk1"/>
                </a:solidFill>
                <a:latin typeface="Calibri"/>
                <a:ea typeface="Calibri"/>
                <a:cs typeface="Calibri"/>
                <a:sym typeface="Calibri"/>
              </a:rPr>
            </a:br>
            <a:r>
              <a:rPr lang="en-US" sz="3600" b="1">
                <a:solidFill>
                  <a:schemeClr val="dk1"/>
                </a:solidFill>
                <a:latin typeface="Calibri"/>
                <a:ea typeface="Calibri"/>
                <a:cs typeface="Calibri"/>
                <a:sym typeface="Calibri"/>
              </a:rPr>
              <a:t>for inclusive schools</a:t>
            </a:r>
            <a:endParaRPr/>
          </a:p>
        </p:txBody>
      </p:sp>
      <p:sp>
        <p:nvSpPr>
          <p:cNvPr id="88" name="Google Shape;88;p16"/>
          <p:cNvSpPr txBox="1">
            <a:spLocks noGrp="1"/>
          </p:cNvSpPr>
          <p:nvPr>
            <p:ph type="body" idx="2"/>
          </p:nvPr>
        </p:nvSpPr>
        <p:spPr>
          <a:xfrm>
            <a:off x="9476849" y="3794379"/>
            <a:ext cx="3200400" cy="141360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ct val="0"/>
              </a:spcAft>
              <a:buClr>
                <a:schemeClr val="dk1"/>
              </a:buClr>
              <a:buSzPts val="1800"/>
              <a:buNone/>
              <a:defRPr sz="1800"/>
            </a:lvl1pPr>
            <a:lvl2pPr marL="914400" lvl="1" indent="-342900" algn="l">
              <a:lnSpc>
                <a:spcPct val="90000"/>
              </a:lnSpc>
              <a:spcBef>
                <a:spcPts val="500"/>
              </a:spcBef>
              <a:spcAft>
                <a:spcPct val="0"/>
              </a:spcAft>
              <a:buClr>
                <a:schemeClr val="dk1"/>
              </a:buClr>
              <a:buSzPts val="1800"/>
              <a:buChar char="•"/>
              <a:defRPr/>
            </a:lvl2pPr>
            <a:lvl3pPr marL="1371600" lvl="2" indent="-342900" algn="l">
              <a:lnSpc>
                <a:spcPct val="90000"/>
              </a:lnSpc>
              <a:spcBef>
                <a:spcPts val="500"/>
              </a:spcBef>
              <a:spcAft>
                <a:spcPct val="0"/>
              </a:spcAft>
              <a:buClr>
                <a:schemeClr val="dk1"/>
              </a:buClr>
              <a:buSzPts val="1800"/>
              <a:buChar char="•"/>
              <a:defRPr/>
            </a:lvl3pPr>
            <a:lvl4pPr marL="1828800" lvl="3" indent="-342900" algn="l">
              <a:lnSpc>
                <a:spcPct val="90000"/>
              </a:lnSpc>
              <a:spcBef>
                <a:spcPts val="500"/>
              </a:spcBef>
              <a:spcAft>
                <a:spcPct val="0"/>
              </a:spcAft>
              <a:buClr>
                <a:schemeClr val="dk1"/>
              </a:buClr>
              <a:buSzPts val="1800"/>
              <a:buChar char="•"/>
              <a:defRPr/>
            </a:lvl4pPr>
            <a:lvl5pPr marL="2286000" lvl="4" indent="-342900" algn="l">
              <a:lnSpc>
                <a:spcPct val="90000"/>
              </a:lnSpc>
              <a:spcBef>
                <a:spcPts val="500"/>
              </a:spcBef>
              <a:spcAft>
                <a:spcPct val="0"/>
              </a:spcAft>
              <a:buClr>
                <a:schemeClr val="dk1"/>
              </a:buClr>
              <a:buSzPts val="1800"/>
              <a:buChar char="•"/>
              <a:defRPr/>
            </a:lvl5pPr>
            <a:lvl6pPr marL="2743200" lvl="5" indent="-342900" algn="l">
              <a:lnSpc>
                <a:spcPct val="90000"/>
              </a:lnSpc>
              <a:spcBef>
                <a:spcPts val="5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pic>
        <p:nvPicPr>
          <p:cNvPr id="89" name="Google Shape;89;p16"/>
          <p:cNvPicPr preferRelativeResize="0"/>
          <p:nvPr/>
        </p:nvPicPr>
        <p:blipFill>
          <a:blip r:embed="rId1">
            <a:alphaModFix/>
          </a:blip>
          <a:stretch>
            <a:fillRect/>
          </a:stretch>
        </p:blipFill>
        <p:spPr>
          <a:xfrm>
            <a:off x="10093469" y="148745"/>
            <a:ext cx="1453861" cy="1284947"/>
          </a:xfrm>
          <a:prstGeom prst="rect">
            <a:avLst/>
          </a:prstGeom>
          <a:noFill/>
          <a:ln>
            <a:noFill/>
          </a:ln>
        </p:spPr>
      </p:pic>
    </p:spTree>
  </p:cSld>
  <p:clrMapOvr>
    <a:masterClrMapping/>
  </p:clrMapOvr>
  <p:transition/>
  <p:timing/>
</p:sldLayout>
</file>

<file path=ppt/slideLayouts/slideLayout7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_Titelfolie" type="title">
  <p:cSld name="TITLE">
    <p:spTree>
      <p:nvGrpSpPr>
        <p:cNvPr id="1" name="Shape 90"/>
        <p:cNvGrpSpPr/>
        <p:nvPr/>
      </p:nvGrpSpPr>
      <p:grpSpPr>
        <a:xfrm>
          <a:off x="0" y="0"/>
          <a:ext cx="0" cy="0"/>
        </a:xfrm>
      </p:grpSpPr>
      <p:sp>
        <p:nvSpPr>
          <p:cNvPr id="91" name="Google Shape;91;p17"/>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ct val="0"/>
              </a:spcBef>
              <a:spcAft>
                <a:spcPct val="0"/>
              </a:spcAft>
              <a:buClr>
                <a:schemeClr val="dk1"/>
              </a:buClr>
              <a:buSzPts val="6000"/>
              <a:buFont typeface="Calibri"/>
              <a:buNone/>
              <a:defRPr sz="6000"/>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92" name="Google Shape;92;p17"/>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ct val="0"/>
              </a:spcAft>
              <a:buClr>
                <a:schemeClr val="dk1"/>
              </a:buClr>
              <a:buSzPts val="2400"/>
              <a:buNone/>
              <a:defRPr sz="2400"/>
            </a:lvl1pPr>
            <a:lvl2pPr lvl="1" algn="ctr">
              <a:lnSpc>
                <a:spcPct val="90000"/>
              </a:lnSpc>
              <a:spcBef>
                <a:spcPts val="500"/>
              </a:spcBef>
              <a:spcAft>
                <a:spcPct val="0"/>
              </a:spcAft>
              <a:buClr>
                <a:schemeClr val="dk1"/>
              </a:buClr>
              <a:buSzPts val="2000"/>
              <a:buNone/>
              <a:defRPr sz="2000"/>
            </a:lvl2pPr>
            <a:lvl3pPr lvl="2" algn="ctr">
              <a:lnSpc>
                <a:spcPct val="90000"/>
              </a:lnSpc>
              <a:spcBef>
                <a:spcPts val="500"/>
              </a:spcBef>
              <a:spcAft>
                <a:spcPct val="0"/>
              </a:spcAft>
              <a:buClr>
                <a:schemeClr val="dk1"/>
              </a:buClr>
              <a:buSzPts val="1800"/>
              <a:buNone/>
              <a:defRPr sz="1800"/>
            </a:lvl3pPr>
            <a:lvl4pPr lvl="3" algn="ctr">
              <a:lnSpc>
                <a:spcPct val="90000"/>
              </a:lnSpc>
              <a:spcBef>
                <a:spcPts val="500"/>
              </a:spcBef>
              <a:spcAft>
                <a:spcPct val="0"/>
              </a:spcAft>
              <a:buClr>
                <a:schemeClr val="dk1"/>
              </a:buClr>
              <a:buSzPts val="1600"/>
              <a:buNone/>
              <a:defRPr sz="1600"/>
            </a:lvl4pPr>
            <a:lvl5pPr lvl="4" algn="ctr">
              <a:lnSpc>
                <a:spcPct val="90000"/>
              </a:lnSpc>
              <a:spcBef>
                <a:spcPts val="500"/>
              </a:spcBef>
              <a:spcAft>
                <a:spcPct val="0"/>
              </a:spcAft>
              <a:buClr>
                <a:schemeClr val="dk1"/>
              </a:buClr>
              <a:buSzPts val="1600"/>
              <a:buNone/>
              <a:defRPr sz="1600"/>
            </a:lvl5pPr>
            <a:lvl6pPr lvl="5" algn="ctr">
              <a:lnSpc>
                <a:spcPct val="90000"/>
              </a:lnSpc>
              <a:spcBef>
                <a:spcPts val="500"/>
              </a:spcBef>
              <a:spcAft>
                <a:spcPct val="0"/>
              </a:spcAft>
              <a:buClr>
                <a:schemeClr val="dk1"/>
              </a:buClr>
              <a:buSzPts val="1600"/>
              <a:buNone/>
              <a:defRPr sz="1600"/>
            </a:lvl6pPr>
            <a:lvl7pPr lvl="6" algn="ctr">
              <a:lnSpc>
                <a:spcPct val="90000"/>
              </a:lnSpc>
              <a:spcBef>
                <a:spcPts val="500"/>
              </a:spcBef>
              <a:spcAft>
                <a:spcPct val="0"/>
              </a:spcAft>
              <a:buClr>
                <a:schemeClr val="dk1"/>
              </a:buClr>
              <a:buSzPts val="1600"/>
              <a:buNone/>
              <a:defRPr sz="1600"/>
            </a:lvl7pPr>
            <a:lvl8pPr lvl="7" algn="ctr">
              <a:lnSpc>
                <a:spcPct val="90000"/>
              </a:lnSpc>
              <a:spcBef>
                <a:spcPts val="500"/>
              </a:spcBef>
              <a:spcAft>
                <a:spcPct val="0"/>
              </a:spcAft>
              <a:buClr>
                <a:schemeClr val="dk1"/>
              </a:buClr>
              <a:buSzPts val="1600"/>
              <a:buNone/>
              <a:defRPr sz="1600"/>
            </a:lvl8pPr>
            <a:lvl9pPr lvl="8" algn="ctr">
              <a:lnSpc>
                <a:spcPct val="90000"/>
              </a:lnSpc>
              <a:spcBef>
                <a:spcPts val="500"/>
              </a:spcBef>
              <a:spcAft>
                <a:spcPct val="0"/>
              </a:spcAft>
              <a:buClr>
                <a:schemeClr val="dk1"/>
              </a:buClr>
              <a:buSzPts val="1600"/>
              <a:buNone/>
              <a:defRPr sz="1600"/>
            </a:lvl9pPr>
          </a:lstStyle>
          <a:p>
            <a:endParaRPr/>
          </a:p>
        </p:txBody>
      </p:sp>
      <p:sp>
        <p:nvSpPr>
          <p:cNvPr id="93" name="Google Shape;93;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94" name="Google Shape;94;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95" name="Google Shape;95;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US"/>
              <a:t>‹Nr.›</a:t>
            </a:fld>
            <a:endParaRPr/>
          </a:p>
        </p:txBody>
      </p:sp>
      <p:sp>
        <p:nvSpPr>
          <p:cNvPr id="96" name="Google Shape;96;p17"/>
          <p:cNvSpPr/>
          <p:nvPr/>
        </p:nvSpPr>
        <p:spPr>
          <a:xfrm>
            <a:off x="0" y="4323810"/>
            <a:ext cx="1744652" cy="778589"/>
          </a:xfrm>
          <a:custGeom>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97" name="Google Shape;97;p17"/>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ct val="0"/>
              </a:spcBef>
              <a:spcAft>
                <a:spcPct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‹Nr.›</a:t>
            </a:fld>
            <a:r>
              <a:rPr lang="en-US" sz="1500">
                <a:solidFill>
                  <a:schemeClr val="lt1"/>
                </a:solidFill>
                <a:latin typeface="Calibri"/>
                <a:ea typeface="Calibri"/>
                <a:cs typeface="Calibri"/>
                <a:sym typeface="Calibri"/>
              </a:rPr>
              <a:t>-</a:t>
            </a:r>
            <a:endParaRPr/>
          </a:p>
        </p:txBody>
      </p:sp>
    </p:spTree>
  </p:cSld>
  <p:clrMapOvr>
    <a:masterClrMapping/>
  </p:clrMapOvr>
  <p:transition/>
  <p:timing/>
</p:sldLayout>
</file>

<file path=ppt/slideLayouts/slideLayout7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Titelfolie">
  <p:cSld name="Titelfolie">
    <p:spTree>
      <p:nvGrpSpPr>
        <p:cNvPr id="1" name="Shape 98"/>
        <p:cNvGrpSpPr/>
        <p:nvPr/>
      </p:nvGrpSpPr>
      <p:grpSpPr>
        <a:xfrm>
          <a:off x="0" y="0"/>
          <a:ext cx="0" cy="0"/>
        </a:xfrm>
      </p:grpSpPr>
      <p:sp>
        <p:nvSpPr>
          <p:cNvPr id="99" name="Google Shape;99;p18"/>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ct val="0"/>
              </a:spcBef>
              <a:spcAft>
                <a:spcPct val="0"/>
              </a:spcAft>
              <a:buClr>
                <a:schemeClr val="dk1"/>
              </a:buClr>
              <a:buSzPts val="6000"/>
              <a:buFont typeface="Calibri"/>
              <a:buNone/>
              <a:defRPr sz="6000"/>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100" name="Google Shape;100;p18"/>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ct val="0"/>
              </a:spcAft>
              <a:buClr>
                <a:schemeClr val="dk1"/>
              </a:buClr>
              <a:buSzPts val="2400"/>
              <a:buNone/>
              <a:defRPr sz="2400"/>
            </a:lvl1pPr>
            <a:lvl2pPr lvl="1" algn="ctr">
              <a:lnSpc>
                <a:spcPct val="90000"/>
              </a:lnSpc>
              <a:spcBef>
                <a:spcPts val="500"/>
              </a:spcBef>
              <a:spcAft>
                <a:spcPct val="0"/>
              </a:spcAft>
              <a:buClr>
                <a:schemeClr val="dk1"/>
              </a:buClr>
              <a:buSzPts val="2000"/>
              <a:buNone/>
              <a:defRPr sz="2000"/>
            </a:lvl2pPr>
            <a:lvl3pPr lvl="2" algn="ctr">
              <a:lnSpc>
                <a:spcPct val="90000"/>
              </a:lnSpc>
              <a:spcBef>
                <a:spcPts val="500"/>
              </a:spcBef>
              <a:spcAft>
                <a:spcPct val="0"/>
              </a:spcAft>
              <a:buClr>
                <a:schemeClr val="dk1"/>
              </a:buClr>
              <a:buSzPts val="1800"/>
              <a:buNone/>
              <a:defRPr sz="1800"/>
            </a:lvl3pPr>
            <a:lvl4pPr lvl="3" algn="ctr">
              <a:lnSpc>
                <a:spcPct val="90000"/>
              </a:lnSpc>
              <a:spcBef>
                <a:spcPts val="500"/>
              </a:spcBef>
              <a:spcAft>
                <a:spcPct val="0"/>
              </a:spcAft>
              <a:buClr>
                <a:schemeClr val="dk1"/>
              </a:buClr>
              <a:buSzPts val="1600"/>
              <a:buNone/>
              <a:defRPr sz="1600"/>
            </a:lvl4pPr>
            <a:lvl5pPr lvl="4" algn="ctr">
              <a:lnSpc>
                <a:spcPct val="90000"/>
              </a:lnSpc>
              <a:spcBef>
                <a:spcPts val="500"/>
              </a:spcBef>
              <a:spcAft>
                <a:spcPct val="0"/>
              </a:spcAft>
              <a:buClr>
                <a:schemeClr val="dk1"/>
              </a:buClr>
              <a:buSzPts val="1600"/>
              <a:buNone/>
              <a:defRPr sz="1600"/>
            </a:lvl5pPr>
            <a:lvl6pPr lvl="5" algn="ctr">
              <a:lnSpc>
                <a:spcPct val="90000"/>
              </a:lnSpc>
              <a:spcBef>
                <a:spcPts val="500"/>
              </a:spcBef>
              <a:spcAft>
                <a:spcPct val="0"/>
              </a:spcAft>
              <a:buClr>
                <a:schemeClr val="dk1"/>
              </a:buClr>
              <a:buSzPts val="1600"/>
              <a:buNone/>
              <a:defRPr sz="1600"/>
            </a:lvl6pPr>
            <a:lvl7pPr lvl="6" algn="ctr">
              <a:lnSpc>
                <a:spcPct val="90000"/>
              </a:lnSpc>
              <a:spcBef>
                <a:spcPts val="500"/>
              </a:spcBef>
              <a:spcAft>
                <a:spcPct val="0"/>
              </a:spcAft>
              <a:buClr>
                <a:schemeClr val="dk1"/>
              </a:buClr>
              <a:buSzPts val="1600"/>
              <a:buNone/>
              <a:defRPr sz="1600"/>
            </a:lvl7pPr>
            <a:lvl8pPr lvl="7" algn="ctr">
              <a:lnSpc>
                <a:spcPct val="90000"/>
              </a:lnSpc>
              <a:spcBef>
                <a:spcPts val="500"/>
              </a:spcBef>
              <a:spcAft>
                <a:spcPct val="0"/>
              </a:spcAft>
              <a:buClr>
                <a:schemeClr val="dk1"/>
              </a:buClr>
              <a:buSzPts val="1600"/>
              <a:buNone/>
              <a:defRPr sz="1600"/>
            </a:lvl8pPr>
            <a:lvl9pPr lvl="8" algn="ctr">
              <a:lnSpc>
                <a:spcPct val="90000"/>
              </a:lnSpc>
              <a:spcBef>
                <a:spcPts val="500"/>
              </a:spcBef>
              <a:spcAft>
                <a:spcPct val="0"/>
              </a:spcAft>
              <a:buClr>
                <a:schemeClr val="dk1"/>
              </a:buClr>
              <a:buSzPts val="1600"/>
              <a:buNone/>
              <a:defRPr sz="1600"/>
            </a:lvl9pPr>
          </a:lstStyle>
          <a:p>
            <a:endParaRPr/>
          </a:p>
        </p:txBody>
      </p:sp>
      <p:sp>
        <p:nvSpPr>
          <p:cNvPr id="101" name="Google Shape;101;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02" name="Google Shape;102;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03" name="Google Shape;103;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US"/>
              <a:t>‹Nr.›</a:t>
            </a:fld>
            <a:endParaRPr/>
          </a:p>
        </p:txBody>
      </p:sp>
      <p:sp>
        <p:nvSpPr>
          <p:cNvPr id="104" name="Google Shape;104;p18"/>
          <p:cNvSpPr/>
          <p:nvPr/>
        </p:nvSpPr>
        <p:spPr>
          <a:xfrm>
            <a:off x="0" y="4323810"/>
            <a:ext cx="1744652" cy="778589"/>
          </a:xfrm>
          <a:custGeom>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105" name="Google Shape;105;p18"/>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ct val="0"/>
              </a:spcBef>
              <a:spcAft>
                <a:spcPct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‹Nr.›</a:t>
            </a:fld>
            <a:r>
              <a:rPr lang="en-US" sz="1500">
                <a:solidFill>
                  <a:schemeClr val="lt1"/>
                </a:solidFill>
                <a:latin typeface="Calibri"/>
                <a:ea typeface="Calibri"/>
                <a:cs typeface="Calibri"/>
                <a:sym typeface="Calibri"/>
              </a:rPr>
              <a:t>-</a:t>
            </a:r>
            <a:endParaRPr/>
          </a:p>
        </p:txBody>
      </p:sp>
    </p:spTree>
  </p:cSld>
  <p:clrMapOvr>
    <a:masterClrMapping/>
  </p:clrMapOvr>
  <p:transition/>
  <p:timing/>
</p:sldLayout>
</file>

<file path=ppt/slideLayouts/slideLayout7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Abschnitts-&#10;überschrift" type="secHead">
  <p:cSld name="SECTION_HEADER">
    <p:spTree>
      <p:nvGrpSpPr>
        <p:cNvPr id="1" name="Shape 106"/>
        <p:cNvGrpSpPr/>
        <p:nvPr/>
      </p:nvGrpSpPr>
      <p:grpSpPr>
        <a:xfrm>
          <a:off x="0" y="0"/>
          <a:ext cx="0" cy="0"/>
        </a:xfrm>
      </p:grpSpPr>
      <p:sp>
        <p:nvSpPr>
          <p:cNvPr id="107" name="Google Shape;107;p19"/>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ct val="0"/>
              </a:spcBef>
              <a:spcAft>
                <a:spcPct val="0"/>
              </a:spcAft>
              <a:buClr>
                <a:schemeClr val="dk1"/>
              </a:buClr>
              <a:buSzPts val="6000"/>
              <a:buFont typeface="Calibri"/>
              <a:buNone/>
              <a:defRPr sz="6000"/>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108" name="Google Shape;108;p19"/>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ct val="0"/>
              </a:spcAft>
              <a:buClr>
                <a:srgbClr val="888888"/>
              </a:buClr>
              <a:buSzPts val="2400"/>
              <a:buNone/>
              <a:defRPr sz="2400">
                <a:solidFill>
                  <a:srgbClr val="888888"/>
                </a:solidFill>
              </a:defRPr>
            </a:lvl1pPr>
            <a:lvl2pPr marL="914400" lvl="1" indent="-228600" algn="l">
              <a:lnSpc>
                <a:spcPct val="90000"/>
              </a:lnSpc>
              <a:spcBef>
                <a:spcPts val="500"/>
              </a:spcBef>
              <a:spcAft>
                <a:spcPct val="0"/>
              </a:spcAft>
              <a:buClr>
                <a:srgbClr val="888888"/>
              </a:buClr>
              <a:buSzPts val="2000"/>
              <a:buNone/>
              <a:defRPr sz="2000">
                <a:solidFill>
                  <a:srgbClr val="888888"/>
                </a:solidFill>
              </a:defRPr>
            </a:lvl2pPr>
            <a:lvl3pPr marL="1371600" lvl="2" indent="-228600" algn="l">
              <a:lnSpc>
                <a:spcPct val="90000"/>
              </a:lnSpc>
              <a:spcBef>
                <a:spcPts val="500"/>
              </a:spcBef>
              <a:spcAft>
                <a:spcPct val="0"/>
              </a:spcAft>
              <a:buClr>
                <a:srgbClr val="888888"/>
              </a:buClr>
              <a:buSzPts val="1800"/>
              <a:buNone/>
              <a:defRPr sz="1800">
                <a:solidFill>
                  <a:srgbClr val="888888"/>
                </a:solidFill>
              </a:defRPr>
            </a:lvl3pPr>
            <a:lvl4pPr marL="1828800" lvl="3" indent="-228600" algn="l">
              <a:lnSpc>
                <a:spcPct val="90000"/>
              </a:lnSpc>
              <a:spcBef>
                <a:spcPts val="500"/>
              </a:spcBef>
              <a:spcAft>
                <a:spcPct val="0"/>
              </a:spcAft>
              <a:buClr>
                <a:srgbClr val="888888"/>
              </a:buClr>
              <a:buSzPts val="1600"/>
              <a:buNone/>
              <a:defRPr sz="1600">
                <a:solidFill>
                  <a:srgbClr val="888888"/>
                </a:solidFill>
              </a:defRPr>
            </a:lvl4pPr>
            <a:lvl5pPr marL="2286000" lvl="4" indent="-228600" algn="l">
              <a:lnSpc>
                <a:spcPct val="90000"/>
              </a:lnSpc>
              <a:spcBef>
                <a:spcPts val="500"/>
              </a:spcBef>
              <a:spcAft>
                <a:spcPct val="0"/>
              </a:spcAft>
              <a:buClr>
                <a:srgbClr val="888888"/>
              </a:buClr>
              <a:buSzPts val="1600"/>
              <a:buNone/>
              <a:defRPr sz="1600">
                <a:solidFill>
                  <a:srgbClr val="888888"/>
                </a:solidFill>
              </a:defRPr>
            </a:lvl5pPr>
            <a:lvl6pPr marL="2743200" lvl="5" indent="-228600" algn="l">
              <a:lnSpc>
                <a:spcPct val="90000"/>
              </a:lnSpc>
              <a:spcBef>
                <a:spcPts val="500"/>
              </a:spcBef>
              <a:spcAft>
                <a:spcPct val="0"/>
              </a:spcAft>
              <a:buClr>
                <a:srgbClr val="888888"/>
              </a:buClr>
              <a:buSzPts val="1600"/>
              <a:buNone/>
              <a:defRPr sz="1600">
                <a:solidFill>
                  <a:srgbClr val="888888"/>
                </a:solidFill>
              </a:defRPr>
            </a:lvl6pPr>
            <a:lvl7pPr marL="3200400" lvl="6" indent="-228600" algn="l">
              <a:lnSpc>
                <a:spcPct val="90000"/>
              </a:lnSpc>
              <a:spcBef>
                <a:spcPts val="500"/>
              </a:spcBef>
              <a:spcAft>
                <a:spcPct val="0"/>
              </a:spcAft>
              <a:buClr>
                <a:srgbClr val="888888"/>
              </a:buClr>
              <a:buSzPts val="1600"/>
              <a:buNone/>
              <a:defRPr sz="1600">
                <a:solidFill>
                  <a:srgbClr val="888888"/>
                </a:solidFill>
              </a:defRPr>
            </a:lvl7pPr>
            <a:lvl8pPr marL="3657600" lvl="7" indent="-228600" algn="l">
              <a:lnSpc>
                <a:spcPct val="90000"/>
              </a:lnSpc>
              <a:spcBef>
                <a:spcPts val="500"/>
              </a:spcBef>
              <a:spcAft>
                <a:spcPct val="0"/>
              </a:spcAft>
              <a:buClr>
                <a:srgbClr val="888888"/>
              </a:buClr>
              <a:buSzPts val="1600"/>
              <a:buNone/>
              <a:defRPr sz="1600">
                <a:solidFill>
                  <a:srgbClr val="888888"/>
                </a:solidFill>
              </a:defRPr>
            </a:lvl8pPr>
            <a:lvl9pPr marL="4114800" lvl="8" indent="-228600" algn="l">
              <a:lnSpc>
                <a:spcPct val="90000"/>
              </a:lnSpc>
              <a:spcBef>
                <a:spcPts val="500"/>
              </a:spcBef>
              <a:spcAft>
                <a:spcPct val="0"/>
              </a:spcAft>
              <a:buClr>
                <a:srgbClr val="888888"/>
              </a:buClr>
              <a:buSzPts val="1600"/>
              <a:buNone/>
              <a:defRPr sz="1600">
                <a:solidFill>
                  <a:srgbClr val="888888"/>
                </a:solidFill>
              </a:defRPr>
            </a:lvl9pPr>
          </a:lstStyle>
          <a:p>
            <a:endParaRPr/>
          </a:p>
        </p:txBody>
      </p:sp>
      <p:sp>
        <p:nvSpPr>
          <p:cNvPr id="109" name="Google Shape;109;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10" name="Google Shape;110;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11" name="Google Shape;111;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US"/>
              <a:t>‹Nr.›</a:t>
            </a:fld>
            <a:endParaRPr/>
          </a:p>
        </p:txBody>
      </p:sp>
      <p:sp>
        <p:nvSpPr>
          <p:cNvPr id="112" name="Google Shape;112;p19"/>
          <p:cNvSpPr/>
          <p:nvPr/>
        </p:nvSpPr>
        <p:spPr>
          <a:xfrm>
            <a:off x="0" y="4323810"/>
            <a:ext cx="1744652" cy="778589"/>
          </a:xfrm>
          <a:custGeom>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113" name="Google Shape;113;p19"/>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ct val="0"/>
              </a:spcBef>
              <a:spcAft>
                <a:spcPct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‹Nr.›</a:t>
            </a:fld>
            <a:r>
              <a:rPr lang="en-US" sz="1500">
                <a:solidFill>
                  <a:schemeClr val="lt1"/>
                </a:solidFill>
                <a:latin typeface="Calibri"/>
                <a:ea typeface="Calibri"/>
                <a:cs typeface="Calibri"/>
                <a:sym typeface="Calibri"/>
              </a:rPr>
              <a:t>-</a:t>
            </a:r>
            <a:endParaRPr/>
          </a:p>
        </p:txBody>
      </p:sp>
    </p:spTree>
  </p:cSld>
  <p:clrMapOvr>
    <a:masterClrMapping/>
  </p:clrMapOvr>
  <p:transition/>
  <p:timing/>
</p:sldLayout>
</file>

<file path=ppt/slideLayouts/slideLayout8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Zwei Inhalte" type="twoObj">
  <p:cSld name="TWO_OBJECTS">
    <p:spTree>
      <p:nvGrpSpPr>
        <p:cNvPr id="1" name="Shape 114"/>
        <p:cNvGrpSpPr/>
        <p:nvPr/>
      </p:nvGrpSpPr>
      <p:grpSpPr>
        <a:xfrm>
          <a:off x="0" y="0"/>
          <a:ext cx="0" cy="0"/>
        </a:xfrm>
      </p:grpSpPr>
      <p:sp>
        <p:nvSpPr>
          <p:cNvPr id="115" name="Google Shape;115;p2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ct val="0"/>
              </a:spcBef>
              <a:spcAft>
                <a:spcPct val="0"/>
              </a:spcAft>
              <a:buClr>
                <a:schemeClr val="dk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116" name="Google Shape;116;p20"/>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ct val="0"/>
              </a:spcAft>
              <a:buClr>
                <a:schemeClr val="dk1"/>
              </a:buClr>
              <a:buSzPts val="1800"/>
              <a:buChar char="•"/>
              <a:defRPr/>
            </a:lvl1pPr>
            <a:lvl2pPr marL="914400" lvl="1" indent="-342900" algn="l">
              <a:lnSpc>
                <a:spcPct val="90000"/>
              </a:lnSpc>
              <a:spcBef>
                <a:spcPts val="500"/>
              </a:spcBef>
              <a:spcAft>
                <a:spcPct val="0"/>
              </a:spcAft>
              <a:buClr>
                <a:schemeClr val="dk1"/>
              </a:buClr>
              <a:buSzPts val="1800"/>
              <a:buChar char="•"/>
              <a:defRPr/>
            </a:lvl2pPr>
            <a:lvl3pPr marL="1371600" lvl="2" indent="-342900" algn="l">
              <a:lnSpc>
                <a:spcPct val="90000"/>
              </a:lnSpc>
              <a:spcBef>
                <a:spcPts val="500"/>
              </a:spcBef>
              <a:spcAft>
                <a:spcPct val="0"/>
              </a:spcAft>
              <a:buClr>
                <a:schemeClr val="dk1"/>
              </a:buClr>
              <a:buSzPts val="1800"/>
              <a:buChar char="•"/>
              <a:defRPr/>
            </a:lvl3pPr>
            <a:lvl4pPr marL="1828800" lvl="3" indent="-342900" algn="l">
              <a:lnSpc>
                <a:spcPct val="90000"/>
              </a:lnSpc>
              <a:spcBef>
                <a:spcPts val="500"/>
              </a:spcBef>
              <a:spcAft>
                <a:spcPct val="0"/>
              </a:spcAft>
              <a:buClr>
                <a:schemeClr val="dk1"/>
              </a:buClr>
              <a:buSzPts val="1800"/>
              <a:buChar char="•"/>
              <a:defRPr/>
            </a:lvl4pPr>
            <a:lvl5pPr marL="2286000" lvl="4" indent="-342900" algn="l">
              <a:lnSpc>
                <a:spcPct val="90000"/>
              </a:lnSpc>
              <a:spcBef>
                <a:spcPts val="500"/>
              </a:spcBef>
              <a:spcAft>
                <a:spcPct val="0"/>
              </a:spcAft>
              <a:buClr>
                <a:schemeClr val="dk1"/>
              </a:buClr>
              <a:buSzPts val="1800"/>
              <a:buChar char="•"/>
              <a:defRPr/>
            </a:lvl5pPr>
            <a:lvl6pPr marL="2743200" lvl="5" indent="-342900" algn="l">
              <a:lnSpc>
                <a:spcPct val="90000"/>
              </a:lnSpc>
              <a:spcBef>
                <a:spcPts val="5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17" name="Google Shape;117;p20"/>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ct val="0"/>
              </a:spcAft>
              <a:buClr>
                <a:schemeClr val="dk1"/>
              </a:buClr>
              <a:buSzPts val="1800"/>
              <a:buChar char="•"/>
              <a:defRPr/>
            </a:lvl1pPr>
            <a:lvl2pPr marL="914400" lvl="1" indent="-342900" algn="l">
              <a:lnSpc>
                <a:spcPct val="90000"/>
              </a:lnSpc>
              <a:spcBef>
                <a:spcPts val="500"/>
              </a:spcBef>
              <a:spcAft>
                <a:spcPct val="0"/>
              </a:spcAft>
              <a:buClr>
                <a:schemeClr val="dk1"/>
              </a:buClr>
              <a:buSzPts val="1800"/>
              <a:buChar char="•"/>
              <a:defRPr/>
            </a:lvl2pPr>
            <a:lvl3pPr marL="1371600" lvl="2" indent="-342900" algn="l">
              <a:lnSpc>
                <a:spcPct val="90000"/>
              </a:lnSpc>
              <a:spcBef>
                <a:spcPts val="500"/>
              </a:spcBef>
              <a:spcAft>
                <a:spcPct val="0"/>
              </a:spcAft>
              <a:buClr>
                <a:schemeClr val="dk1"/>
              </a:buClr>
              <a:buSzPts val="1800"/>
              <a:buChar char="•"/>
              <a:defRPr/>
            </a:lvl3pPr>
            <a:lvl4pPr marL="1828800" lvl="3" indent="-342900" algn="l">
              <a:lnSpc>
                <a:spcPct val="90000"/>
              </a:lnSpc>
              <a:spcBef>
                <a:spcPts val="500"/>
              </a:spcBef>
              <a:spcAft>
                <a:spcPct val="0"/>
              </a:spcAft>
              <a:buClr>
                <a:schemeClr val="dk1"/>
              </a:buClr>
              <a:buSzPts val="1800"/>
              <a:buChar char="•"/>
              <a:defRPr/>
            </a:lvl4pPr>
            <a:lvl5pPr marL="2286000" lvl="4" indent="-342900" algn="l">
              <a:lnSpc>
                <a:spcPct val="90000"/>
              </a:lnSpc>
              <a:spcBef>
                <a:spcPts val="500"/>
              </a:spcBef>
              <a:spcAft>
                <a:spcPct val="0"/>
              </a:spcAft>
              <a:buClr>
                <a:schemeClr val="dk1"/>
              </a:buClr>
              <a:buSzPts val="1800"/>
              <a:buChar char="•"/>
              <a:defRPr/>
            </a:lvl5pPr>
            <a:lvl6pPr marL="2743200" lvl="5" indent="-342900" algn="l">
              <a:lnSpc>
                <a:spcPct val="90000"/>
              </a:lnSpc>
              <a:spcBef>
                <a:spcPts val="5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18" name="Google Shape;118;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19" name="Google Shape;119;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20" name="Google Shape;120;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US"/>
              <a:t>‹Nr.›</a:t>
            </a:fld>
            <a:endParaRPr/>
          </a:p>
        </p:txBody>
      </p:sp>
      <p:sp>
        <p:nvSpPr>
          <p:cNvPr id="121" name="Google Shape;121;p20"/>
          <p:cNvSpPr/>
          <p:nvPr/>
        </p:nvSpPr>
        <p:spPr>
          <a:xfrm>
            <a:off x="0" y="4323810"/>
            <a:ext cx="1744652" cy="778589"/>
          </a:xfrm>
          <a:custGeom>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122" name="Google Shape;122;p20"/>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ct val="0"/>
              </a:spcBef>
              <a:spcAft>
                <a:spcPct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‹Nr.›</a:t>
            </a:fld>
            <a:r>
              <a:rPr lang="en-US" sz="1500">
                <a:solidFill>
                  <a:schemeClr val="lt1"/>
                </a:solidFill>
                <a:latin typeface="Calibri"/>
                <a:ea typeface="Calibri"/>
                <a:cs typeface="Calibri"/>
                <a:sym typeface="Calibri"/>
              </a:rPr>
              <a:t>-</a:t>
            </a:r>
            <a:endParaRPr/>
          </a:p>
        </p:txBody>
      </p:sp>
    </p:spTree>
  </p:cSld>
  <p:clrMapOvr>
    <a:masterClrMapping/>
  </p:clrMapOvr>
  <p:transition/>
  <p:timing/>
</p:sldLayout>
</file>

<file path=ppt/slideLayouts/slideLayout8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Vergleich" type="twoTxTwoObj">
  <p:cSld name="TWO_OBJECTS_WITH_TEXT">
    <p:spTree>
      <p:nvGrpSpPr>
        <p:cNvPr id="1" name="Shape 123"/>
        <p:cNvGrpSpPr/>
        <p:nvPr/>
      </p:nvGrpSpPr>
      <p:grpSpPr>
        <a:xfrm>
          <a:off x="0" y="0"/>
          <a:ext cx="0" cy="0"/>
        </a:xfrm>
      </p:grpSpPr>
      <p:sp>
        <p:nvSpPr>
          <p:cNvPr id="124" name="Google Shape;124;p21"/>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ct val="0"/>
              </a:spcBef>
              <a:spcAft>
                <a:spcPct val="0"/>
              </a:spcAft>
              <a:buClr>
                <a:schemeClr val="dk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125" name="Google Shape;125;p21"/>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ct val="0"/>
              </a:spcAft>
              <a:buClr>
                <a:schemeClr val="dk1"/>
              </a:buClr>
              <a:buSzPts val="2400"/>
              <a:buNone/>
              <a:defRPr sz="2400" b="1"/>
            </a:lvl1pPr>
            <a:lvl2pPr marL="914400" lvl="1" indent="-228600" algn="l">
              <a:lnSpc>
                <a:spcPct val="90000"/>
              </a:lnSpc>
              <a:spcBef>
                <a:spcPts val="500"/>
              </a:spcBef>
              <a:spcAft>
                <a:spcPct val="0"/>
              </a:spcAft>
              <a:buClr>
                <a:schemeClr val="dk1"/>
              </a:buClr>
              <a:buSzPts val="2000"/>
              <a:buNone/>
              <a:defRPr sz="2000" b="1"/>
            </a:lvl2pPr>
            <a:lvl3pPr marL="1371600" lvl="2" indent="-228600" algn="l">
              <a:lnSpc>
                <a:spcPct val="90000"/>
              </a:lnSpc>
              <a:spcBef>
                <a:spcPts val="500"/>
              </a:spcBef>
              <a:spcAft>
                <a:spcPct val="0"/>
              </a:spcAft>
              <a:buClr>
                <a:schemeClr val="dk1"/>
              </a:buClr>
              <a:buSzPts val="1800"/>
              <a:buNone/>
              <a:defRPr sz="1800" b="1"/>
            </a:lvl3pPr>
            <a:lvl4pPr marL="1828800" lvl="3" indent="-228600" algn="l">
              <a:lnSpc>
                <a:spcPct val="90000"/>
              </a:lnSpc>
              <a:spcBef>
                <a:spcPts val="500"/>
              </a:spcBef>
              <a:spcAft>
                <a:spcPct val="0"/>
              </a:spcAft>
              <a:buClr>
                <a:schemeClr val="dk1"/>
              </a:buClr>
              <a:buSzPts val="1600"/>
              <a:buNone/>
              <a:defRPr sz="1600" b="1"/>
            </a:lvl4pPr>
            <a:lvl5pPr marL="2286000" lvl="4" indent="-228600" algn="l">
              <a:lnSpc>
                <a:spcPct val="90000"/>
              </a:lnSpc>
              <a:spcBef>
                <a:spcPts val="500"/>
              </a:spcBef>
              <a:spcAft>
                <a:spcPct val="0"/>
              </a:spcAft>
              <a:buClr>
                <a:schemeClr val="dk1"/>
              </a:buClr>
              <a:buSzPts val="1600"/>
              <a:buNone/>
              <a:defRPr sz="1600" b="1"/>
            </a:lvl5pPr>
            <a:lvl6pPr marL="2743200" lvl="5" indent="-228600" algn="l">
              <a:lnSpc>
                <a:spcPct val="90000"/>
              </a:lnSpc>
              <a:spcBef>
                <a:spcPts val="500"/>
              </a:spcBef>
              <a:spcAft>
                <a:spcPct val="0"/>
              </a:spcAft>
              <a:buClr>
                <a:schemeClr val="dk1"/>
              </a:buClr>
              <a:buSzPts val="1600"/>
              <a:buNone/>
              <a:defRPr sz="1600" b="1"/>
            </a:lvl6pPr>
            <a:lvl7pPr marL="3200400" lvl="6" indent="-228600" algn="l">
              <a:lnSpc>
                <a:spcPct val="90000"/>
              </a:lnSpc>
              <a:spcBef>
                <a:spcPts val="500"/>
              </a:spcBef>
              <a:spcAft>
                <a:spcPct val="0"/>
              </a:spcAft>
              <a:buClr>
                <a:schemeClr val="dk1"/>
              </a:buClr>
              <a:buSzPts val="1600"/>
              <a:buNone/>
              <a:defRPr sz="1600" b="1"/>
            </a:lvl7pPr>
            <a:lvl8pPr marL="3657600" lvl="7" indent="-228600" algn="l">
              <a:lnSpc>
                <a:spcPct val="90000"/>
              </a:lnSpc>
              <a:spcBef>
                <a:spcPts val="500"/>
              </a:spcBef>
              <a:spcAft>
                <a:spcPct val="0"/>
              </a:spcAft>
              <a:buClr>
                <a:schemeClr val="dk1"/>
              </a:buClr>
              <a:buSzPts val="1600"/>
              <a:buNone/>
              <a:defRPr sz="1600" b="1"/>
            </a:lvl8pPr>
            <a:lvl9pPr marL="4114800" lvl="8" indent="-228600" algn="l">
              <a:lnSpc>
                <a:spcPct val="90000"/>
              </a:lnSpc>
              <a:spcBef>
                <a:spcPts val="500"/>
              </a:spcBef>
              <a:spcAft>
                <a:spcPct val="0"/>
              </a:spcAft>
              <a:buClr>
                <a:schemeClr val="dk1"/>
              </a:buClr>
              <a:buSzPts val="1600"/>
              <a:buNone/>
              <a:defRPr sz="1600" b="1"/>
            </a:lvl9pPr>
          </a:lstStyle>
          <a:p>
            <a:endParaRPr/>
          </a:p>
        </p:txBody>
      </p:sp>
      <p:sp>
        <p:nvSpPr>
          <p:cNvPr id="126" name="Google Shape;126;p21"/>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ct val="0"/>
              </a:spcAft>
              <a:buClr>
                <a:schemeClr val="dk1"/>
              </a:buClr>
              <a:buSzPts val="1800"/>
              <a:buChar char="•"/>
              <a:defRPr/>
            </a:lvl1pPr>
            <a:lvl2pPr marL="914400" lvl="1" indent="-342900" algn="l">
              <a:lnSpc>
                <a:spcPct val="90000"/>
              </a:lnSpc>
              <a:spcBef>
                <a:spcPts val="500"/>
              </a:spcBef>
              <a:spcAft>
                <a:spcPct val="0"/>
              </a:spcAft>
              <a:buClr>
                <a:schemeClr val="dk1"/>
              </a:buClr>
              <a:buSzPts val="1800"/>
              <a:buChar char="•"/>
              <a:defRPr/>
            </a:lvl2pPr>
            <a:lvl3pPr marL="1371600" lvl="2" indent="-342900" algn="l">
              <a:lnSpc>
                <a:spcPct val="90000"/>
              </a:lnSpc>
              <a:spcBef>
                <a:spcPts val="500"/>
              </a:spcBef>
              <a:spcAft>
                <a:spcPct val="0"/>
              </a:spcAft>
              <a:buClr>
                <a:schemeClr val="dk1"/>
              </a:buClr>
              <a:buSzPts val="1800"/>
              <a:buChar char="•"/>
              <a:defRPr/>
            </a:lvl3pPr>
            <a:lvl4pPr marL="1828800" lvl="3" indent="-342900" algn="l">
              <a:lnSpc>
                <a:spcPct val="90000"/>
              </a:lnSpc>
              <a:spcBef>
                <a:spcPts val="500"/>
              </a:spcBef>
              <a:spcAft>
                <a:spcPct val="0"/>
              </a:spcAft>
              <a:buClr>
                <a:schemeClr val="dk1"/>
              </a:buClr>
              <a:buSzPts val="1800"/>
              <a:buChar char="•"/>
              <a:defRPr/>
            </a:lvl4pPr>
            <a:lvl5pPr marL="2286000" lvl="4" indent="-342900" algn="l">
              <a:lnSpc>
                <a:spcPct val="90000"/>
              </a:lnSpc>
              <a:spcBef>
                <a:spcPts val="500"/>
              </a:spcBef>
              <a:spcAft>
                <a:spcPct val="0"/>
              </a:spcAft>
              <a:buClr>
                <a:schemeClr val="dk1"/>
              </a:buClr>
              <a:buSzPts val="1800"/>
              <a:buChar char="•"/>
              <a:defRPr/>
            </a:lvl5pPr>
            <a:lvl6pPr marL="2743200" lvl="5" indent="-342900" algn="l">
              <a:lnSpc>
                <a:spcPct val="90000"/>
              </a:lnSpc>
              <a:spcBef>
                <a:spcPts val="5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27" name="Google Shape;127;p21"/>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ct val="0"/>
              </a:spcAft>
              <a:buClr>
                <a:schemeClr val="dk1"/>
              </a:buClr>
              <a:buSzPts val="2400"/>
              <a:buNone/>
              <a:defRPr sz="2400" b="1"/>
            </a:lvl1pPr>
            <a:lvl2pPr marL="914400" lvl="1" indent="-228600" algn="l">
              <a:lnSpc>
                <a:spcPct val="90000"/>
              </a:lnSpc>
              <a:spcBef>
                <a:spcPts val="500"/>
              </a:spcBef>
              <a:spcAft>
                <a:spcPct val="0"/>
              </a:spcAft>
              <a:buClr>
                <a:schemeClr val="dk1"/>
              </a:buClr>
              <a:buSzPts val="2000"/>
              <a:buNone/>
              <a:defRPr sz="2000" b="1"/>
            </a:lvl2pPr>
            <a:lvl3pPr marL="1371600" lvl="2" indent="-228600" algn="l">
              <a:lnSpc>
                <a:spcPct val="90000"/>
              </a:lnSpc>
              <a:spcBef>
                <a:spcPts val="500"/>
              </a:spcBef>
              <a:spcAft>
                <a:spcPct val="0"/>
              </a:spcAft>
              <a:buClr>
                <a:schemeClr val="dk1"/>
              </a:buClr>
              <a:buSzPts val="1800"/>
              <a:buNone/>
              <a:defRPr sz="1800" b="1"/>
            </a:lvl3pPr>
            <a:lvl4pPr marL="1828800" lvl="3" indent="-228600" algn="l">
              <a:lnSpc>
                <a:spcPct val="90000"/>
              </a:lnSpc>
              <a:spcBef>
                <a:spcPts val="500"/>
              </a:spcBef>
              <a:spcAft>
                <a:spcPct val="0"/>
              </a:spcAft>
              <a:buClr>
                <a:schemeClr val="dk1"/>
              </a:buClr>
              <a:buSzPts val="1600"/>
              <a:buNone/>
              <a:defRPr sz="1600" b="1"/>
            </a:lvl4pPr>
            <a:lvl5pPr marL="2286000" lvl="4" indent="-228600" algn="l">
              <a:lnSpc>
                <a:spcPct val="90000"/>
              </a:lnSpc>
              <a:spcBef>
                <a:spcPts val="500"/>
              </a:spcBef>
              <a:spcAft>
                <a:spcPct val="0"/>
              </a:spcAft>
              <a:buClr>
                <a:schemeClr val="dk1"/>
              </a:buClr>
              <a:buSzPts val="1600"/>
              <a:buNone/>
              <a:defRPr sz="1600" b="1"/>
            </a:lvl5pPr>
            <a:lvl6pPr marL="2743200" lvl="5" indent="-228600" algn="l">
              <a:lnSpc>
                <a:spcPct val="90000"/>
              </a:lnSpc>
              <a:spcBef>
                <a:spcPts val="500"/>
              </a:spcBef>
              <a:spcAft>
                <a:spcPct val="0"/>
              </a:spcAft>
              <a:buClr>
                <a:schemeClr val="dk1"/>
              </a:buClr>
              <a:buSzPts val="1600"/>
              <a:buNone/>
              <a:defRPr sz="1600" b="1"/>
            </a:lvl6pPr>
            <a:lvl7pPr marL="3200400" lvl="6" indent="-228600" algn="l">
              <a:lnSpc>
                <a:spcPct val="90000"/>
              </a:lnSpc>
              <a:spcBef>
                <a:spcPts val="500"/>
              </a:spcBef>
              <a:spcAft>
                <a:spcPct val="0"/>
              </a:spcAft>
              <a:buClr>
                <a:schemeClr val="dk1"/>
              </a:buClr>
              <a:buSzPts val="1600"/>
              <a:buNone/>
              <a:defRPr sz="1600" b="1"/>
            </a:lvl7pPr>
            <a:lvl8pPr marL="3657600" lvl="7" indent="-228600" algn="l">
              <a:lnSpc>
                <a:spcPct val="90000"/>
              </a:lnSpc>
              <a:spcBef>
                <a:spcPts val="500"/>
              </a:spcBef>
              <a:spcAft>
                <a:spcPct val="0"/>
              </a:spcAft>
              <a:buClr>
                <a:schemeClr val="dk1"/>
              </a:buClr>
              <a:buSzPts val="1600"/>
              <a:buNone/>
              <a:defRPr sz="1600" b="1"/>
            </a:lvl8pPr>
            <a:lvl9pPr marL="4114800" lvl="8" indent="-228600" algn="l">
              <a:lnSpc>
                <a:spcPct val="90000"/>
              </a:lnSpc>
              <a:spcBef>
                <a:spcPts val="500"/>
              </a:spcBef>
              <a:spcAft>
                <a:spcPct val="0"/>
              </a:spcAft>
              <a:buClr>
                <a:schemeClr val="dk1"/>
              </a:buClr>
              <a:buSzPts val="1600"/>
              <a:buNone/>
              <a:defRPr sz="1600" b="1"/>
            </a:lvl9pPr>
          </a:lstStyle>
          <a:p>
            <a:endParaRPr/>
          </a:p>
        </p:txBody>
      </p:sp>
      <p:sp>
        <p:nvSpPr>
          <p:cNvPr id="128" name="Google Shape;128;p21"/>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ct val="0"/>
              </a:spcAft>
              <a:buClr>
                <a:schemeClr val="dk1"/>
              </a:buClr>
              <a:buSzPts val="1800"/>
              <a:buChar char="•"/>
              <a:defRPr/>
            </a:lvl1pPr>
            <a:lvl2pPr marL="914400" lvl="1" indent="-342900" algn="l">
              <a:lnSpc>
                <a:spcPct val="90000"/>
              </a:lnSpc>
              <a:spcBef>
                <a:spcPts val="500"/>
              </a:spcBef>
              <a:spcAft>
                <a:spcPct val="0"/>
              </a:spcAft>
              <a:buClr>
                <a:schemeClr val="dk1"/>
              </a:buClr>
              <a:buSzPts val="1800"/>
              <a:buChar char="•"/>
              <a:defRPr/>
            </a:lvl2pPr>
            <a:lvl3pPr marL="1371600" lvl="2" indent="-342900" algn="l">
              <a:lnSpc>
                <a:spcPct val="90000"/>
              </a:lnSpc>
              <a:spcBef>
                <a:spcPts val="500"/>
              </a:spcBef>
              <a:spcAft>
                <a:spcPct val="0"/>
              </a:spcAft>
              <a:buClr>
                <a:schemeClr val="dk1"/>
              </a:buClr>
              <a:buSzPts val="1800"/>
              <a:buChar char="•"/>
              <a:defRPr/>
            </a:lvl3pPr>
            <a:lvl4pPr marL="1828800" lvl="3" indent="-342900" algn="l">
              <a:lnSpc>
                <a:spcPct val="90000"/>
              </a:lnSpc>
              <a:spcBef>
                <a:spcPts val="500"/>
              </a:spcBef>
              <a:spcAft>
                <a:spcPct val="0"/>
              </a:spcAft>
              <a:buClr>
                <a:schemeClr val="dk1"/>
              </a:buClr>
              <a:buSzPts val="1800"/>
              <a:buChar char="•"/>
              <a:defRPr/>
            </a:lvl4pPr>
            <a:lvl5pPr marL="2286000" lvl="4" indent="-342900" algn="l">
              <a:lnSpc>
                <a:spcPct val="90000"/>
              </a:lnSpc>
              <a:spcBef>
                <a:spcPts val="500"/>
              </a:spcBef>
              <a:spcAft>
                <a:spcPct val="0"/>
              </a:spcAft>
              <a:buClr>
                <a:schemeClr val="dk1"/>
              </a:buClr>
              <a:buSzPts val="1800"/>
              <a:buChar char="•"/>
              <a:defRPr/>
            </a:lvl5pPr>
            <a:lvl6pPr marL="2743200" lvl="5" indent="-342900" algn="l">
              <a:lnSpc>
                <a:spcPct val="90000"/>
              </a:lnSpc>
              <a:spcBef>
                <a:spcPts val="5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29" name="Google Shape;129;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30" name="Google Shape;130;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31" name="Google Shape;131;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US"/>
              <a:t>‹Nr.›</a:t>
            </a:fld>
            <a:endParaRPr/>
          </a:p>
        </p:txBody>
      </p:sp>
      <p:sp>
        <p:nvSpPr>
          <p:cNvPr id="132" name="Google Shape;132;p21"/>
          <p:cNvSpPr/>
          <p:nvPr/>
        </p:nvSpPr>
        <p:spPr>
          <a:xfrm>
            <a:off x="0" y="4323810"/>
            <a:ext cx="1744652" cy="778589"/>
          </a:xfrm>
          <a:custGeom>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133" name="Google Shape;133;p21"/>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ct val="0"/>
              </a:spcBef>
              <a:spcAft>
                <a:spcPct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‹Nr.›</a:t>
            </a:fld>
            <a:r>
              <a:rPr lang="en-US" sz="1500">
                <a:solidFill>
                  <a:schemeClr val="lt1"/>
                </a:solidFill>
                <a:latin typeface="Calibri"/>
                <a:ea typeface="Calibri"/>
                <a:cs typeface="Calibri"/>
                <a:sym typeface="Calibri"/>
              </a:rPr>
              <a:t>-</a:t>
            </a:r>
            <a:endParaRPr/>
          </a:p>
        </p:txBody>
      </p:sp>
    </p:spTree>
  </p:cSld>
  <p:clrMapOvr>
    <a:masterClrMapping/>
  </p:clrMapOvr>
  <p:transition/>
  <p:timing/>
</p:sldLayout>
</file>

<file path=ppt/slideLayouts/slideLayout8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Nur Titel" type="titleOnly">
  <p:cSld name="TITLE_ONLY">
    <p:spTree>
      <p:nvGrpSpPr>
        <p:cNvPr id="1" name="Shape 134"/>
        <p:cNvGrpSpPr/>
        <p:nvPr/>
      </p:nvGrpSpPr>
      <p:grpSpPr>
        <a:xfrm>
          <a:off x="0" y="0"/>
          <a:ext cx="0" cy="0"/>
        </a:xfrm>
      </p:grpSpPr>
      <p:sp>
        <p:nvSpPr>
          <p:cNvPr id="135" name="Google Shape;135;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ct val="0"/>
              </a:spcBef>
              <a:spcAft>
                <a:spcPct val="0"/>
              </a:spcAft>
              <a:buClr>
                <a:schemeClr val="dk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136" name="Google Shape;136;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37" name="Google Shape;137;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38" name="Google Shape;138;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US"/>
              <a:t>‹Nr.›</a:t>
            </a:fld>
            <a:endParaRPr/>
          </a:p>
        </p:txBody>
      </p:sp>
      <p:sp>
        <p:nvSpPr>
          <p:cNvPr id="139" name="Google Shape;139;p22"/>
          <p:cNvSpPr/>
          <p:nvPr/>
        </p:nvSpPr>
        <p:spPr>
          <a:xfrm>
            <a:off x="0" y="4323810"/>
            <a:ext cx="1744652" cy="778589"/>
          </a:xfrm>
          <a:custGeom>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140" name="Google Shape;140;p22"/>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ct val="0"/>
              </a:spcBef>
              <a:spcAft>
                <a:spcPct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‹Nr.›</a:t>
            </a:fld>
            <a:r>
              <a:rPr lang="en-US" sz="1500">
                <a:solidFill>
                  <a:schemeClr val="lt1"/>
                </a:solidFill>
                <a:latin typeface="Calibri"/>
                <a:ea typeface="Calibri"/>
                <a:cs typeface="Calibri"/>
                <a:sym typeface="Calibri"/>
              </a:rPr>
              <a:t>-</a:t>
            </a:r>
            <a:endParaRPr/>
          </a:p>
        </p:txBody>
      </p:sp>
    </p:spTree>
  </p:cSld>
  <p:clrMapOvr>
    <a:masterClrMapping/>
  </p:clrMapOvr>
  <p:transition/>
  <p:timing/>
</p:sldLayout>
</file>

<file path=ppt/slideLayouts/slideLayout8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Bild mit Überschrift" type="picTx">
  <p:cSld name="PICTURE_WITH_CAPTION_TEXT">
    <p:spTree>
      <p:nvGrpSpPr>
        <p:cNvPr id="1" name="Shape 141"/>
        <p:cNvGrpSpPr/>
        <p:nvPr/>
      </p:nvGrpSpPr>
      <p:grpSpPr>
        <a:xfrm>
          <a:off x="0" y="0"/>
          <a:ext cx="0" cy="0"/>
        </a:xfrm>
      </p:grpSpPr>
      <p:sp>
        <p:nvSpPr>
          <p:cNvPr id="142" name="Google Shape;142;p2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ct val="0"/>
              </a:spcBef>
              <a:spcAft>
                <a:spcPct val="0"/>
              </a:spcAft>
              <a:buClr>
                <a:schemeClr val="dk1"/>
              </a:buClr>
              <a:buSzPts val="3200"/>
              <a:buFont typeface="Calibri"/>
              <a:buNone/>
              <a:defRPr sz="3200"/>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143" name="Google Shape;143;p23"/>
          <p:cNvSpPr>
            <a:spLocks noGrp="1"/>
          </p:cNvSpPr>
          <p:nvPr>
            <p:ph type="pic" idx="2"/>
          </p:nvPr>
        </p:nvSpPr>
        <p:spPr>
          <a:xfrm>
            <a:off x="5183188" y="987425"/>
            <a:ext cx="6172200" cy="4873625"/>
          </a:xfrm>
          <a:prstGeom prst="rect">
            <a:avLst/>
          </a:prstGeom>
          <a:noFill/>
          <a:ln>
            <a:noFill/>
          </a:ln>
        </p:spPr>
        <p:txBody>
          <a:bodyPr/>
          <a:lstStyle/>
          <a:p/>
        </p:txBody>
      </p:sp>
      <p:sp>
        <p:nvSpPr>
          <p:cNvPr id="144" name="Google Shape;144;p23"/>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ct val="0"/>
              </a:spcAft>
              <a:buClr>
                <a:schemeClr val="dk1"/>
              </a:buClr>
              <a:buSzPts val="1600"/>
              <a:buNone/>
              <a:defRPr sz="1600"/>
            </a:lvl1pPr>
            <a:lvl2pPr marL="914400" lvl="1" indent="-228600" algn="l">
              <a:lnSpc>
                <a:spcPct val="90000"/>
              </a:lnSpc>
              <a:spcBef>
                <a:spcPts val="500"/>
              </a:spcBef>
              <a:spcAft>
                <a:spcPct val="0"/>
              </a:spcAft>
              <a:buClr>
                <a:schemeClr val="dk1"/>
              </a:buClr>
              <a:buSzPts val="1400"/>
              <a:buNone/>
              <a:defRPr sz="1400"/>
            </a:lvl2pPr>
            <a:lvl3pPr marL="1371600" lvl="2" indent="-228600" algn="l">
              <a:lnSpc>
                <a:spcPct val="90000"/>
              </a:lnSpc>
              <a:spcBef>
                <a:spcPts val="500"/>
              </a:spcBef>
              <a:spcAft>
                <a:spcPct val="0"/>
              </a:spcAft>
              <a:buClr>
                <a:schemeClr val="dk1"/>
              </a:buClr>
              <a:buSzPts val="1200"/>
              <a:buNone/>
              <a:defRPr sz="1200"/>
            </a:lvl3pPr>
            <a:lvl4pPr marL="1828800" lvl="3" indent="-228600" algn="l">
              <a:lnSpc>
                <a:spcPct val="90000"/>
              </a:lnSpc>
              <a:spcBef>
                <a:spcPts val="500"/>
              </a:spcBef>
              <a:spcAft>
                <a:spcPct val="0"/>
              </a:spcAft>
              <a:buClr>
                <a:schemeClr val="dk1"/>
              </a:buClr>
              <a:buSzPts val="1000"/>
              <a:buNone/>
              <a:defRPr sz="1000"/>
            </a:lvl4pPr>
            <a:lvl5pPr marL="2286000" lvl="4" indent="-228600" algn="l">
              <a:lnSpc>
                <a:spcPct val="90000"/>
              </a:lnSpc>
              <a:spcBef>
                <a:spcPts val="500"/>
              </a:spcBef>
              <a:spcAft>
                <a:spcPct val="0"/>
              </a:spcAft>
              <a:buClr>
                <a:schemeClr val="dk1"/>
              </a:buClr>
              <a:buSzPts val="1000"/>
              <a:buNone/>
              <a:defRPr sz="1000"/>
            </a:lvl5pPr>
            <a:lvl6pPr marL="2743200" lvl="5" indent="-228600" algn="l">
              <a:lnSpc>
                <a:spcPct val="90000"/>
              </a:lnSpc>
              <a:spcBef>
                <a:spcPts val="500"/>
              </a:spcBef>
              <a:spcAft>
                <a:spcPct val="0"/>
              </a:spcAft>
              <a:buClr>
                <a:schemeClr val="dk1"/>
              </a:buClr>
              <a:buSzPts val="1000"/>
              <a:buNone/>
              <a:defRPr sz="1000"/>
            </a:lvl6pPr>
            <a:lvl7pPr marL="3200400" lvl="6" indent="-228600" algn="l">
              <a:lnSpc>
                <a:spcPct val="90000"/>
              </a:lnSpc>
              <a:spcBef>
                <a:spcPts val="500"/>
              </a:spcBef>
              <a:spcAft>
                <a:spcPct val="0"/>
              </a:spcAft>
              <a:buClr>
                <a:schemeClr val="dk1"/>
              </a:buClr>
              <a:buSzPts val="1000"/>
              <a:buNone/>
              <a:defRPr sz="1000"/>
            </a:lvl7pPr>
            <a:lvl8pPr marL="3657600" lvl="7" indent="-228600" algn="l">
              <a:lnSpc>
                <a:spcPct val="90000"/>
              </a:lnSpc>
              <a:spcBef>
                <a:spcPts val="500"/>
              </a:spcBef>
              <a:spcAft>
                <a:spcPct val="0"/>
              </a:spcAft>
              <a:buClr>
                <a:schemeClr val="dk1"/>
              </a:buClr>
              <a:buSzPts val="1000"/>
              <a:buNone/>
              <a:defRPr sz="1000"/>
            </a:lvl8pPr>
            <a:lvl9pPr marL="4114800" lvl="8" indent="-228600" algn="l">
              <a:lnSpc>
                <a:spcPct val="90000"/>
              </a:lnSpc>
              <a:spcBef>
                <a:spcPts val="500"/>
              </a:spcBef>
              <a:spcAft>
                <a:spcPct val="0"/>
              </a:spcAft>
              <a:buClr>
                <a:schemeClr val="dk1"/>
              </a:buClr>
              <a:buSzPts val="1000"/>
              <a:buNone/>
              <a:defRPr sz="1000"/>
            </a:lvl9pPr>
          </a:lstStyle>
          <a:p>
            <a:endParaRPr/>
          </a:p>
        </p:txBody>
      </p:sp>
      <p:sp>
        <p:nvSpPr>
          <p:cNvPr id="145" name="Google Shape;145;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46" name="Google Shape;146;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47" name="Google Shape;147;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US"/>
              <a:t>‹Nr.›</a:t>
            </a:fld>
            <a:endParaRPr/>
          </a:p>
        </p:txBody>
      </p:sp>
      <p:sp>
        <p:nvSpPr>
          <p:cNvPr id="148" name="Google Shape;148;p23"/>
          <p:cNvSpPr/>
          <p:nvPr/>
        </p:nvSpPr>
        <p:spPr>
          <a:xfrm>
            <a:off x="0" y="4323810"/>
            <a:ext cx="1744652" cy="778589"/>
          </a:xfrm>
          <a:custGeom>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149" name="Google Shape;149;p23"/>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ct val="0"/>
              </a:spcBef>
              <a:spcAft>
                <a:spcPct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‹Nr.›</a:t>
            </a:fld>
            <a:r>
              <a:rPr lang="en-US" sz="1500">
                <a:solidFill>
                  <a:schemeClr val="lt1"/>
                </a:solidFill>
                <a:latin typeface="Calibri"/>
                <a:ea typeface="Calibri"/>
                <a:cs typeface="Calibri"/>
                <a:sym typeface="Calibri"/>
              </a:rPr>
              <a:t>-</a:t>
            </a:r>
            <a:endParaRPr/>
          </a:p>
        </p:txBody>
      </p:sp>
    </p:spTree>
  </p:cSld>
  <p:clrMapOvr>
    <a:masterClrMapping/>
  </p:clrMapOvr>
  <p:transition/>
  <p:timing/>
</p:sldLayout>
</file>

<file path=ppt/slideLayouts/slideLayout8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Titel und vertikaler Text" type="vertTx">
  <p:cSld name="VERTICAL_TEXT">
    <p:spTree>
      <p:nvGrpSpPr>
        <p:cNvPr id="1" name="Shape 150"/>
        <p:cNvGrpSpPr/>
        <p:nvPr/>
      </p:nvGrpSpPr>
      <p:grpSpPr>
        <a:xfrm>
          <a:off x="0" y="0"/>
          <a:ext cx="0" cy="0"/>
        </a:xfrm>
      </p:grpSpPr>
      <p:sp>
        <p:nvSpPr>
          <p:cNvPr id="151" name="Google Shape;151;p2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ct val="0"/>
              </a:spcBef>
              <a:spcAft>
                <a:spcPct val="0"/>
              </a:spcAft>
              <a:buClr>
                <a:schemeClr val="dk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152" name="Google Shape;152;p24"/>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ct val="0"/>
              </a:spcAft>
              <a:buClr>
                <a:schemeClr val="dk1"/>
              </a:buClr>
              <a:buSzPts val="1800"/>
              <a:buChar char="•"/>
              <a:defRPr/>
            </a:lvl1pPr>
            <a:lvl2pPr marL="914400" lvl="1" indent="-342900" algn="l">
              <a:lnSpc>
                <a:spcPct val="90000"/>
              </a:lnSpc>
              <a:spcBef>
                <a:spcPts val="500"/>
              </a:spcBef>
              <a:spcAft>
                <a:spcPct val="0"/>
              </a:spcAft>
              <a:buClr>
                <a:schemeClr val="dk1"/>
              </a:buClr>
              <a:buSzPts val="1800"/>
              <a:buChar char="•"/>
              <a:defRPr/>
            </a:lvl2pPr>
            <a:lvl3pPr marL="1371600" lvl="2" indent="-342900" algn="l">
              <a:lnSpc>
                <a:spcPct val="90000"/>
              </a:lnSpc>
              <a:spcBef>
                <a:spcPts val="500"/>
              </a:spcBef>
              <a:spcAft>
                <a:spcPct val="0"/>
              </a:spcAft>
              <a:buClr>
                <a:schemeClr val="dk1"/>
              </a:buClr>
              <a:buSzPts val="1800"/>
              <a:buChar char="•"/>
              <a:defRPr/>
            </a:lvl3pPr>
            <a:lvl4pPr marL="1828800" lvl="3" indent="-342900" algn="l">
              <a:lnSpc>
                <a:spcPct val="90000"/>
              </a:lnSpc>
              <a:spcBef>
                <a:spcPts val="500"/>
              </a:spcBef>
              <a:spcAft>
                <a:spcPct val="0"/>
              </a:spcAft>
              <a:buClr>
                <a:schemeClr val="dk1"/>
              </a:buClr>
              <a:buSzPts val="1800"/>
              <a:buChar char="•"/>
              <a:defRPr/>
            </a:lvl4pPr>
            <a:lvl5pPr marL="2286000" lvl="4" indent="-342900" algn="l">
              <a:lnSpc>
                <a:spcPct val="90000"/>
              </a:lnSpc>
              <a:spcBef>
                <a:spcPts val="500"/>
              </a:spcBef>
              <a:spcAft>
                <a:spcPct val="0"/>
              </a:spcAft>
              <a:buClr>
                <a:schemeClr val="dk1"/>
              </a:buClr>
              <a:buSzPts val="1800"/>
              <a:buChar char="•"/>
              <a:defRPr/>
            </a:lvl5pPr>
            <a:lvl6pPr marL="2743200" lvl="5" indent="-342900" algn="l">
              <a:lnSpc>
                <a:spcPct val="90000"/>
              </a:lnSpc>
              <a:spcBef>
                <a:spcPts val="5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53" name="Google Shape;153;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54" name="Google Shape;154;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55" name="Google Shape;155;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US"/>
              <a:t>‹Nr.›</a:t>
            </a:fld>
            <a:endParaRPr/>
          </a:p>
        </p:txBody>
      </p:sp>
      <p:sp>
        <p:nvSpPr>
          <p:cNvPr id="156" name="Google Shape;156;p24"/>
          <p:cNvSpPr/>
          <p:nvPr/>
        </p:nvSpPr>
        <p:spPr>
          <a:xfrm>
            <a:off x="0" y="4323810"/>
            <a:ext cx="1744652" cy="778589"/>
          </a:xfrm>
          <a:custGeom>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157" name="Google Shape;157;p24"/>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ct val="0"/>
              </a:spcBef>
              <a:spcAft>
                <a:spcPct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‹Nr.›</a:t>
            </a:fld>
            <a:r>
              <a:rPr lang="en-US" sz="1500">
                <a:solidFill>
                  <a:schemeClr val="lt1"/>
                </a:solidFill>
                <a:latin typeface="Calibri"/>
                <a:ea typeface="Calibri"/>
                <a:cs typeface="Calibri"/>
                <a:sym typeface="Calibri"/>
              </a:rPr>
              <a:t>-</a:t>
            </a:r>
            <a:endParaRPr/>
          </a:p>
        </p:txBody>
      </p:sp>
    </p:spTree>
  </p:cSld>
  <p:clrMapOvr>
    <a:masterClrMapping/>
  </p:clrMapOvr>
  <p:transition/>
  <p:timing/>
</p:sldLayout>
</file>

<file path=ppt/slideLayouts/slideLayout8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Vertikaler Titel und Text" type="vertTitleAndTx">
  <p:cSld name="VERTICAL_TITLE_AND_VERTICAL_TEXT">
    <p:spTree>
      <p:nvGrpSpPr>
        <p:cNvPr id="1" name="Shape 158"/>
        <p:cNvGrpSpPr/>
        <p:nvPr/>
      </p:nvGrpSpPr>
      <p:grpSpPr>
        <a:xfrm>
          <a:off x="0" y="0"/>
          <a:ext cx="0" cy="0"/>
        </a:xfrm>
      </p:grpSpPr>
      <p:sp>
        <p:nvSpPr>
          <p:cNvPr id="159" name="Google Shape;159;p25"/>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ct val="0"/>
              </a:spcBef>
              <a:spcAft>
                <a:spcPct val="0"/>
              </a:spcAft>
              <a:buClr>
                <a:schemeClr val="dk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160" name="Google Shape;160;p25"/>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ct val="0"/>
              </a:spcAft>
              <a:buClr>
                <a:schemeClr val="dk1"/>
              </a:buClr>
              <a:buSzPts val="1800"/>
              <a:buChar char="•"/>
              <a:defRPr/>
            </a:lvl1pPr>
            <a:lvl2pPr marL="914400" lvl="1" indent="-342900" algn="l">
              <a:lnSpc>
                <a:spcPct val="90000"/>
              </a:lnSpc>
              <a:spcBef>
                <a:spcPts val="500"/>
              </a:spcBef>
              <a:spcAft>
                <a:spcPct val="0"/>
              </a:spcAft>
              <a:buClr>
                <a:schemeClr val="dk1"/>
              </a:buClr>
              <a:buSzPts val="1800"/>
              <a:buChar char="•"/>
              <a:defRPr/>
            </a:lvl2pPr>
            <a:lvl3pPr marL="1371600" lvl="2" indent="-342900" algn="l">
              <a:lnSpc>
                <a:spcPct val="90000"/>
              </a:lnSpc>
              <a:spcBef>
                <a:spcPts val="500"/>
              </a:spcBef>
              <a:spcAft>
                <a:spcPct val="0"/>
              </a:spcAft>
              <a:buClr>
                <a:schemeClr val="dk1"/>
              </a:buClr>
              <a:buSzPts val="1800"/>
              <a:buChar char="•"/>
              <a:defRPr/>
            </a:lvl3pPr>
            <a:lvl4pPr marL="1828800" lvl="3" indent="-342900" algn="l">
              <a:lnSpc>
                <a:spcPct val="90000"/>
              </a:lnSpc>
              <a:spcBef>
                <a:spcPts val="500"/>
              </a:spcBef>
              <a:spcAft>
                <a:spcPct val="0"/>
              </a:spcAft>
              <a:buClr>
                <a:schemeClr val="dk1"/>
              </a:buClr>
              <a:buSzPts val="1800"/>
              <a:buChar char="•"/>
              <a:defRPr/>
            </a:lvl4pPr>
            <a:lvl5pPr marL="2286000" lvl="4" indent="-342900" algn="l">
              <a:lnSpc>
                <a:spcPct val="90000"/>
              </a:lnSpc>
              <a:spcBef>
                <a:spcPts val="500"/>
              </a:spcBef>
              <a:spcAft>
                <a:spcPct val="0"/>
              </a:spcAft>
              <a:buClr>
                <a:schemeClr val="dk1"/>
              </a:buClr>
              <a:buSzPts val="1800"/>
              <a:buChar char="•"/>
              <a:defRPr/>
            </a:lvl5pPr>
            <a:lvl6pPr marL="2743200" lvl="5" indent="-342900" algn="l">
              <a:lnSpc>
                <a:spcPct val="90000"/>
              </a:lnSpc>
              <a:spcBef>
                <a:spcPts val="5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61" name="Google Shape;161;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62" name="Google Shape;162;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63" name="Google Shape;163;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US"/>
              <a:t>‹Nr.›</a:t>
            </a:fld>
            <a:endParaRPr/>
          </a:p>
        </p:txBody>
      </p:sp>
      <p:sp>
        <p:nvSpPr>
          <p:cNvPr id="164" name="Google Shape;164;p25"/>
          <p:cNvSpPr/>
          <p:nvPr/>
        </p:nvSpPr>
        <p:spPr>
          <a:xfrm>
            <a:off x="0" y="4323810"/>
            <a:ext cx="1744652" cy="778589"/>
          </a:xfrm>
          <a:custGeom>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165" name="Google Shape;165;p25"/>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ct val="0"/>
              </a:spcBef>
              <a:spcAft>
                <a:spcPct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‹Nr.›</a:t>
            </a:fld>
            <a:r>
              <a:rPr lang="en-US" sz="1500">
                <a:solidFill>
                  <a:schemeClr val="lt1"/>
                </a:solidFill>
                <a:latin typeface="Calibri"/>
                <a:ea typeface="Calibri"/>
                <a:cs typeface="Calibri"/>
                <a:sym typeface="Calibri"/>
              </a:rPr>
              <a:t>-</a:t>
            </a:r>
            <a:endParaRPr/>
          </a:p>
        </p:txBody>
      </p:sp>
    </p:spTree>
  </p:cSld>
  <p:clrMapOvr>
    <a:masterClrMapping/>
  </p:clrMapOvr>
  <p:transition/>
  <p:timing/>
</p:sldLayout>
</file>

<file path=ppt/slideLayouts/slideLayout8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Inhalt mit Überschrift" type="objTx">
  <p:cSld name="OBJECT_WITH_CAPTION_TEXT">
    <p:spTree>
      <p:nvGrpSpPr>
        <p:cNvPr id="1" name="Shape 47"/>
        <p:cNvGrpSpPr/>
        <p:nvPr/>
      </p:nvGrpSpPr>
      <p:grpSpPr>
        <a:xfrm>
          <a:off x="0" y="0"/>
          <a:ext cx="0" cy="0"/>
        </a:xfrm>
      </p:grpSpPr>
      <p:sp>
        <p:nvSpPr>
          <p:cNvPr id="48" name="Google Shape;48;p1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ct val="0"/>
              </a:spcBef>
              <a:spcAft>
                <a:spcPct val="0"/>
              </a:spcAft>
              <a:buClr>
                <a:schemeClr val="dk1"/>
              </a:buClr>
              <a:buSzPts val="3200"/>
              <a:buFont typeface="Calibri"/>
              <a:buNone/>
              <a:defRPr sz="3200"/>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49" name="Google Shape;49;p12"/>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ct val="0"/>
              </a:spcAft>
              <a:buClr>
                <a:schemeClr val="dk1"/>
              </a:buClr>
              <a:buSzPts val="3200"/>
              <a:buChar char="•"/>
              <a:defRPr sz="3200"/>
            </a:lvl1pPr>
            <a:lvl2pPr marL="914400" lvl="1" indent="-406400" algn="l">
              <a:lnSpc>
                <a:spcPct val="90000"/>
              </a:lnSpc>
              <a:spcBef>
                <a:spcPts val="500"/>
              </a:spcBef>
              <a:spcAft>
                <a:spcPct val="0"/>
              </a:spcAft>
              <a:buClr>
                <a:schemeClr val="dk1"/>
              </a:buClr>
              <a:buSzPts val="2800"/>
              <a:buChar char="•"/>
              <a:defRPr sz="2800"/>
            </a:lvl2pPr>
            <a:lvl3pPr marL="1371600" lvl="2" indent="-381000" algn="l">
              <a:lnSpc>
                <a:spcPct val="90000"/>
              </a:lnSpc>
              <a:spcBef>
                <a:spcPts val="500"/>
              </a:spcBef>
              <a:spcAft>
                <a:spcPct val="0"/>
              </a:spcAft>
              <a:buClr>
                <a:schemeClr val="dk1"/>
              </a:buClr>
              <a:buSzPts val="2400"/>
              <a:buChar char="•"/>
              <a:defRPr sz="2400"/>
            </a:lvl3pPr>
            <a:lvl4pPr marL="1828800" lvl="3" indent="-355600" algn="l">
              <a:lnSpc>
                <a:spcPct val="90000"/>
              </a:lnSpc>
              <a:spcBef>
                <a:spcPts val="500"/>
              </a:spcBef>
              <a:spcAft>
                <a:spcPct val="0"/>
              </a:spcAft>
              <a:buClr>
                <a:schemeClr val="dk1"/>
              </a:buClr>
              <a:buSzPts val="2000"/>
              <a:buChar char="•"/>
              <a:defRPr sz="2000"/>
            </a:lvl4pPr>
            <a:lvl5pPr marL="2286000" lvl="4" indent="-355600" algn="l">
              <a:lnSpc>
                <a:spcPct val="90000"/>
              </a:lnSpc>
              <a:spcBef>
                <a:spcPts val="500"/>
              </a:spcBef>
              <a:spcAft>
                <a:spcPct val="0"/>
              </a:spcAft>
              <a:buClr>
                <a:schemeClr val="dk1"/>
              </a:buClr>
              <a:buSzPts val="2000"/>
              <a:buChar char="•"/>
              <a:defRPr sz="2000"/>
            </a:lvl5pPr>
            <a:lvl6pPr marL="2743200" lvl="5" indent="-355600" algn="l">
              <a:lnSpc>
                <a:spcPct val="90000"/>
              </a:lnSpc>
              <a:spcBef>
                <a:spcPts val="500"/>
              </a:spcBef>
              <a:spcAft>
                <a:spcPct val="0"/>
              </a:spcAft>
              <a:buClr>
                <a:schemeClr val="dk1"/>
              </a:buClr>
              <a:buSzPts val="2000"/>
              <a:buChar char="•"/>
              <a:defRPr sz="2000"/>
            </a:lvl6pPr>
            <a:lvl7pPr marL="3200400" lvl="6" indent="-355600" algn="l">
              <a:lnSpc>
                <a:spcPct val="90000"/>
              </a:lnSpc>
              <a:spcBef>
                <a:spcPts val="500"/>
              </a:spcBef>
              <a:spcAft>
                <a:spcPct val="0"/>
              </a:spcAft>
              <a:buClr>
                <a:schemeClr val="dk1"/>
              </a:buClr>
              <a:buSzPts val="2000"/>
              <a:buChar char="•"/>
              <a:defRPr sz="2000"/>
            </a:lvl7pPr>
            <a:lvl8pPr marL="3657600" lvl="7" indent="-355600" algn="l">
              <a:lnSpc>
                <a:spcPct val="90000"/>
              </a:lnSpc>
              <a:spcBef>
                <a:spcPts val="500"/>
              </a:spcBef>
              <a:spcAft>
                <a:spcPct val="0"/>
              </a:spcAft>
              <a:buClr>
                <a:schemeClr val="dk1"/>
              </a:buClr>
              <a:buSzPts val="2000"/>
              <a:buChar char="•"/>
              <a:defRPr sz="2000"/>
            </a:lvl8pPr>
            <a:lvl9pPr marL="4114800" lvl="8" indent="-355600" algn="l">
              <a:lnSpc>
                <a:spcPct val="90000"/>
              </a:lnSpc>
              <a:spcBef>
                <a:spcPts val="500"/>
              </a:spcBef>
              <a:spcAft>
                <a:spcPct val="0"/>
              </a:spcAft>
              <a:buClr>
                <a:schemeClr val="dk1"/>
              </a:buClr>
              <a:buSzPts val="2000"/>
              <a:buChar char="•"/>
              <a:defRPr sz="2000"/>
            </a:lvl9pPr>
          </a:lstStyle>
          <a:p>
            <a:endParaRPr/>
          </a:p>
        </p:txBody>
      </p:sp>
      <p:sp>
        <p:nvSpPr>
          <p:cNvPr id="50" name="Google Shape;50;p12"/>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ct val="0"/>
              </a:spcAft>
              <a:buClr>
                <a:schemeClr val="dk1"/>
              </a:buClr>
              <a:buSzPts val="1600"/>
              <a:buNone/>
              <a:defRPr sz="1600"/>
            </a:lvl1pPr>
            <a:lvl2pPr marL="914400" lvl="1" indent="-228600" algn="l">
              <a:lnSpc>
                <a:spcPct val="90000"/>
              </a:lnSpc>
              <a:spcBef>
                <a:spcPts val="500"/>
              </a:spcBef>
              <a:spcAft>
                <a:spcPct val="0"/>
              </a:spcAft>
              <a:buClr>
                <a:schemeClr val="dk1"/>
              </a:buClr>
              <a:buSzPts val="1400"/>
              <a:buNone/>
              <a:defRPr sz="1400"/>
            </a:lvl2pPr>
            <a:lvl3pPr marL="1371600" lvl="2" indent="-228600" algn="l">
              <a:lnSpc>
                <a:spcPct val="90000"/>
              </a:lnSpc>
              <a:spcBef>
                <a:spcPts val="500"/>
              </a:spcBef>
              <a:spcAft>
                <a:spcPct val="0"/>
              </a:spcAft>
              <a:buClr>
                <a:schemeClr val="dk1"/>
              </a:buClr>
              <a:buSzPts val="1200"/>
              <a:buNone/>
              <a:defRPr sz="1200"/>
            </a:lvl3pPr>
            <a:lvl4pPr marL="1828800" lvl="3" indent="-228600" algn="l">
              <a:lnSpc>
                <a:spcPct val="90000"/>
              </a:lnSpc>
              <a:spcBef>
                <a:spcPts val="500"/>
              </a:spcBef>
              <a:spcAft>
                <a:spcPct val="0"/>
              </a:spcAft>
              <a:buClr>
                <a:schemeClr val="dk1"/>
              </a:buClr>
              <a:buSzPts val="1000"/>
              <a:buNone/>
              <a:defRPr sz="1000"/>
            </a:lvl4pPr>
            <a:lvl5pPr marL="2286000" lvl="4" indent="-228600" algn="l">
              <a:lnSpc>
                <a:spcPct val="90000"/>
              </a:lnSpc>
              <a:spcBef>
                <a:spcPts val="500"/>
              </a:spcBef>
              <a:spcAft>
                <a:spcPct val="0"/>
              </a:spcAft>
              <a:buClr>
                <a:schemeClr val="dk1"/>
              </a:buClr>
              <a:buSzPts val="1000"/>
              <a:buNone/>
              <a:defRPr sz="1000"/>
            </a:lvl5pPr>
            <a:lvl6pPr marL="2743200" lvl="5" indent="-228600" algn="l">
              <a:lnSpc>
                <a:spcPct val="90000"/>
              </a:lnSpc>
              <a:spcBef>
                <a:spcPts val="500"/>
              </a:spcBef>
              <a:spcAft>
                <a:spcPct val="0"/>
              </a:spcAft>
              <a:buClr>
                <a:schemeClr val="dk1"/>
              </a:buClr>
              <a:buSzPts val="1000"/>
              <a:buNone/>
              <a:defRPr sz="1000"/>
            </a:lvl6pPr>
            <a:lvl7pPr marL="3200400" lvl="6" indent="-228600" algn="l">
              <a:lnSpc>
                <a:spcPct val="90000"/>
              </a:lnSpc>
              <a:spcBef>
                <a:spcPts val="500"/>
              </a:spcBef>
              <a:spcAft>
                <a:spcPct val="0"/>
              </a:spcAft>
              <a:buClr>
                <a:schemeClr val="dk1"/>
              </a:buClr>
              <a:buSzPts val="1000"/>
              <a:buNone/>
              <a:defRPr sz="1000"/>
            </a:lvl7pPr>
            <a:lvl8pPr marL="3657600" lvl="7" indent="-228600" algn="l">
              <a:lnSpc>
                <a:spcPct val="90000"/>
              </a:lnSpc>
              <a:spcBef>
                <a:spcPts val="500"/>
              </a:spcBef>
              <a:spcAft>
                <a:spcPct val="0"/>
              </a:spcAft>
              <a:buClr>
                <a:schemeClr val="dk1"/>
              </a:buClr>
              <a:buSzPts val="1000"/>
              <a:buNone/>
              <a:defRPr sz="1000"/>
            </a:lvl8pPr>
            <a:lvl9pPr marL="4114800" lvl="8" indent="-228600" algn="l">
              <a:lnSpc>
                <a:spcPct val="90000"/>
              </a:lnSpc>
              <a:spcBef>
                <a:spcPts val="500"/>
              </a:spcBef>
              <a:spcAft>
                <a:spcPct val="0"/>
              </a:spcAft>
              <a:buClr>
                <a:schemeClr val="dk1"/>
              </a:buClr>
              <a:buSzPts val="1000"/>
              <a:buNone/>
              <a:defRPr sz="1000"/>
            </a:lvl9pPr>
          </a:lstStyle>
          <a:p>
            <a:endParaRPr/>
          </a:p>
        </p:txBody>
      </p:sp>
      <p:sp>
        <p:nvSpPr>
          <p:cNvPr id="51" name="Google Shape;51;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52" name="Google Shape;52;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53" name="Google Shape;53;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US"/>
              <a:t>‹Nr.›</a:t>
            </a:fld>
            <a:endParaRPr/>
          </a:p>
        </p:txBody>
      </p:sp>
      <p:sp>
        <p:nvSpPr>
          <p:cNvPr id="54" name="Google Shape;54;p12"/>
          <p:cNvSpPr/>
          <p:nvPr/>
        </p:nvSpPr>
        <p:spPr>
          <a:xfrm>
            <a:off x="0" y="4323810"/>
            <a:ext cx="1744652" cy="778589"/>
          </a:xfrm>
          <a:custGeom>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55" name="Google Shape;55;p12"/>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ct val="0"/>
              </a:spcBef>
              <a:spcAft>
                <a:spcPct val="0"/>
              </a:spcAft>
              <a:buNone/>
            </a:pPr>
            <a:r>
              <a:rPr lang="en-US" sz="1500" b="0" i="0" u="none" strike="noStrike" cap="none">
                <a:solidFill>
                  <a:schemeClr val="lt1"/>
                </a:solidFill>
                <a:latin typeface="Calibri"/>
                <a:ea typeface="Calibri"/>
                <a:cs typeface="Calibri"/>
                <a:sym typeface="Calibri"/>
              </a:rPr>
              <a:t>-</a:t>
            </a:r>
            <a:fld id="{00000000-1234-1234-1234-123412341234}" type="slidenum">
              <a:rPr lang="en-US" sz="1500" b="0" i="0" u="none" strike="noStrike" cap="none">
                <a:solidFill>
                  <a:schemeClr val="lt1"/>
                </a:solidFill>
                <a:latin typeface="Calibri"/>
                <a:ea typeface="Calibri"/>
                <a:cs typeface="Calibri"/>
                <a:sym typeface="Calibri"/>
              </a:rPr>
              <a:t>‹Nr.›</a:t>
            </a:fld>
            <a:r>
              <a:rPr lang="en-US" sz="1500" b="0" i="0" u="none" strike="noStrike" cap="none">
                <a:solidFill>
                  <a:schemeClr val="lt1"/>
                </a:solidFill>
                <a:latin typeface="Calibri"/>
                <a:ea typeface="Calibri"/>
                <a:cs typeface="Calibri"/>
                <a:sym typeface="Calibri"/>
              </a:rPr>
              <a:t>-</a:t>
            </a:r>
            <a:endParaRPr/>
          </a:p>
        </p:txBody>
      </p:sp>
    </p:spTree>
  </p:cSld>
  <p:clrMapOvr>
    <a:masterClrMapping/>
  </p:clrMapOvr>
  <p:transition/>
  <p:timing/>
</p:sldLayout>
</file>

<file path=ppt/slideLayouts/slideLayout8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Titelfolie mit Bild">
  <p:cSld name="Titelfolie mit Bild">
    <p:spTree>
      <p:nvGrpSpPr>
        <p:cNvPr id="1" name="Shape 70"/>
        <p:cNvGrpSpPr/>
        <p:nvPr/>
      </p:nvGrpSpPr>
      <p:grpSpPr>
        <a:xfrm>
          <a:off x="0" y="0"/>
          <a:ext cx="0" cy="0"/>
        </a:xfrm>
      </p:grpSpPr>
      <p:sp>
        <p:nvSpPr>
          <p:cNvPr id="71" name="Google Shape;71;p15"/>
          <p:cNvSpPr/>
          <p:nvPr/>
        </p:nvSpPr>
        <p:spPr>
          <a:xfrm>
            <a:off x="1" y="6237586"/>
            <a:ext cx="12191999" cy="620414"/>
          </a:xfrm>
          <a:prstGeom prst="rect">
            <a:avLst/>
          </a:prstGeom>
          <a:solidFill>
            <a:schemeClr val="accent2"/>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72" name="Google Shape;72;p15"/>
          <p:cNvSpPr/>
          <p:nvPr/>
        </p:nvSpPr>
        <p:spPr>
          <a:xfrm>
            <a:off x="0" y="6171026"/>
            <a:ext cx="12192001" cy="65998"/>
          </a:xfrm>
          <a:prstGeom prst="rect">
            <a:avLst/>
          </a:prstGeom>
          <a:solidFill>
            <a:schemeClr val="accent1"/>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pic>
        <p:nvPicPr>
          <p:cNvPr id="73" name="Google Shape;73;p15"/>
          <p:cNvPicPr preferRelativeResize="0"/>
          <p:nvPr/>
        </p:nvPicPr>
        <p:blipFill>
          <a:blip r:embed="rId1">
            <a:alphaModFix/>
          </a:blip>
          <a:stretch>
            <a:fillRect/>
          </a:stretch>
        </p:blipFill>
        <p:spPr>
          <a:xfrm>
            <a:off x="104945" y="6281603"/>
            <a:ext cx="1061484" cy="400384"/>
          </a:xfrm>
          <a:prstGeom prst="rect">
            <a:avLst/>
          </a:prstGeom>
          <a:noFill/>
          <a:ln>
            <a:noFill/>
          </a:ln>
        </p:spPr>
      </p:pic>
      <p:sp>
        <p:nvSpPr>
          <p:cNvPr id="74" name="Google Shape;74;p15"/>
          <p:cNvSpPr txBox="1">
            <a:spLocks noGrp="1"/>
          </p:cNvSpPr>
          <p:nvPr>
            <p:ph type="ctrTitle"/>
          </p:nvPr>
        </p:nvSpPr>
        <p:spPr>
          <a:xfrm>
            <a:off x="1104900" y="2292094"/>
            <a:ext cx="5734050" cy="2219691"/>
          </a:xfrm>
          <a:prstGeom prst="rect">
            <a:avLst/>
          </a:prstGeom>
          <a:noFill/>
          <a:ln>
            <a:noFill/>
          </a:ln>
        </p:spPr>
        <p:txBody>
          <a:bodyPr spcFirstLastPara="1" wrap="square" lIns="91425" tIns="45700" rIns="91425" bIns="45700" anchor="ctr" anchorCtr="0">
            <a:normAutofit/>
          </a:bodyPr>
          <a:lstStyle>
            <a:lvl1pPr lvl="0" algn="l">
              <a:lnSpc>
                <a:spcPct val="90000"/>
              </a:lnSpc>
              <a:spcBef>
                <a:spcPct val="0"/>
              </a:spcBef>
              <a:spcAft>
                <a:spcPct val="0"/>
              </a:spcAft>
              <a:buClr>
                <a:schemeClr val="dk1"/>
              </a:buClr>
              <a:buSzPts val="4000"/>
              <a:buFont typeface="Calibri"/>
              <a:buNone/>
              <a:defRPr sz="4000" cap="none"/>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75" name="Google Shape;75;p15"/>
          <p:cNvSpPr txBox="1">
            <a:spLocks noGrp="1"/>
          </p:cNvSpPr>
          <p:nvPr>
            <p:ph type="subTitle" idx="1"/>
          </p:nvPr>
        </p:nvSpPr>
        <p:spPr>
          <a:xfrm>
            <a:off x="1104900" y="4511784"/>
            <a:ext cx="5734050" cy="955565"/>
          </a:xfrm>
          <a:prstGeom prst="rect">
            <a:avLst/>
          </a:prstGeom>
          <a:noFill/>
          <a:ln>
            <a:noFill/>
          </a:ln>
        </p:spPr>
        <p:txBody>
          <a:bodyPr spcFirstLastPara="1" wrap="square" lIns="91425" tIns="45700" rIns="91425" bIns="45700" anchor="t" anchorCtr="0">
            <a:normAutofit/>
          </a:bodyPr>
          <a:lstStyle>
            <a:lvl1pPr lvl="0" algn="l">
              <a:lnSpc>
                <a:spcPct val="90000"/>
              </a:lnSpc>
              <a:spcBef>
                <a:spcPct val="0"/>
              </a:spcBef>
              <a:spcAft>
                <a:spcPct val="0"/>
              </a:spcAft>
              <a:buClr>
                <a:schemeClr val="dk1"/>
              </a:buClr>
              <a:buSzPts val="1800"/>
              <a:buNone/>
              <a:defRPr sz="1800"/>
            </a:lvl1pPr>
            <a:lvl2pPr lvl="1" algn="ctr">
              <a:lnSpc>
                <a:spcPct val="90000"/>
              </a:lnSpc>
              <a:spcBef>
                <a:spcPts val="500"/>
              </a:spcBef>
              <a:spcAft>
                <a:spcPct val="0"/>
              </a:spcAft>
              <a:buClr>
                <a:schemeClr val="dk1"/>
              </a:buClr>
              <a:buSzPts val="2000"/>
              <a:buNone/>
              <a:defRPr sz="2000"/>
            </a:lvl2pPr>
            <a:lvl3pPr lvl="2" algn="ctr">
              <a:lnSpc>
                <a:spcPct val="90000"/>
              </a:lnSpc>
              <a:spcBef>
                <a:spcPts val="500"/>
              </a:spcBef>
              <a:spcAft>
                <a:spcPct val="0"/>
              </a:spcAft>
              <a:buClr>
                <a:schemeClr val="dk1"/>
              </a:buClr>
              <a:buSzPts val="1800"/>
              <a:buNone/>
              <a:defRPr sz="1800"/>
            </a:lvl3pPr>
            <a:lvl4pPr lvl="3" algn="ctr">
              <a:lnSpc>
                <a:spcPct val="90000"/>
              </a:lnSpc>
              <a:spcBef>
                <a:spcPts val="500"/>
              </a:spcBef>
              <a:spcAft>
                <a:spcPct val="0"/>
              </a:spcAft>
              <a:buClr>
                <a:schemeClr val="dk1"/>
              </a:buClr>
              <a:buSzPts val="1600"/>
              <a:buNone/>
              <a:defRPr sz="1600"/>
            </a:lvl4pPr>
            <a:lvl5pPr lvl="4" algn="ctr">
              <a:lnSpc>
                <a:spcPct val="90000"/>
              </a:lnSpc>
              <a:spcBef>
                <a:spcPts val="500"/>
              </a:spcBef>
              <a:spcAft>
                <a:spcPct val="0"/>
              </a:spcAft>
              <a:buClr>
                <a:schemeClr val="dk1"/>
              </a:buClr>
              <a:buSzPts val="1600"/>
              <a:buNone/>
              <a:defRPr sz="1600"/>
            </a:lvl5pPr>
            <a:lvl6pPr lvl="5" algn="ctr">
              <a:lnSpc>
                <a:spcPct val="90000"/>
              </a:lnSpc>
              <a:spcBef>
                <a:spcPts val="500"/>
              </a:spcBef>
              <a:spcAft>
                <a:spcPct val="0"/>
              </a:spcAft>
              <a:buClr>
                <a:schemeClr val="dk1"/>
              </a:buClr>
              <a:buSzPts val="1600"/>
              <a:buNone/>
              <a:defRPr sz="1600"/>
            </a:lvl6pPr>
            <a:lvl7pPr lvl="6" algn="ctr">
              <a:lnSpc>
                <a:spcPct val="90000"/>
              </a:lnSpc>
              <a:spcBef>
                <a:spcPts val="500"/>
              </a:spcBef>
              <a:spcAft>
                <a:spcPct val="0"/>
              </a:spcAft>
              <a:buClr>
                <a:schemeClr val="dk1"/>
              </a:buClr>
              <a:buSzPts val="1600"/>
              <a:buNone/>
              <a:defRPr sz="1600"/>
            </a:lvl7pPr>
            <a:lvl8pPr lvl="7" algn="ctr">
              <a:lnSpc>
                <a:spcPct val="90000"/>
              </a:lnSpc>
              <a:spcBef>
                <a:spcPts val="500"/>
              </a:spcBef>
              <a:spcAft>
                <a:spcPct val="0"/>
              </a:spcAft>
              <a:buClr>
                <a:schemeClr val="dk1"/>
              </a:buClr>
              <a:buSzPts val="1600"/>
              <a:buNone/>
              <a:defRPr sz="1600"/>
            </a:lvl8pPr>
            <a:lvl9pPr lvl="8" algn="ctr">
              <a:lnSpc>
                <a:spcPct val="90000"/>
              </a:lnSpc>
              <a:spcBef>
                <a:spcPts val="500"/>
              </a:spcBef>
              <a:spcAft>
                <a:spcPct val="0"/>
              </a:spcAft>
              <a:buClr>
                <a:schemeClr val="dk1"/>
              </a:buClr>
              <a:buSzPts val="1600"/>
              <a:buNone/>
              <a:defRPr sz="1600"/>
            </a:lvl9pPr>
          </a:lstStyle>
          <a:p>
            <a:endParaRPr/>
          </a:p>
        </p:txBody>
      </p:sp>
      <p:sp>
        <p:nvSpPr>
          <p:cNvPr id="76" name="Google Shape;76;p15"/>
          <p:cNvSpPr>
            <a:spLocks noGrp="1"/>
          </p:cNvSpPr>
          <p:nvPr>
            <p:ph type="pic" idx="2"/>
          </p:nvPr>
        </p:nvSpPr>
        <p:spPr>
          <a:xfrm>
            <a:off x="6981063" y="1310656"/>
            <a:ext cx="5210937" cy="4208604"/>
          </a:xfrm>
          <a:prstGeom prst="rect">
            <a:avLst/>
          </a:prstGeom>
          <a:solidFill>
            <a:srgbClr val="CCCCCC"/>
          </a:solidFill>
          <a:ln>
            <a:noFill/>
          </a:ln>
        </p:spPr>
        <p:txBody>
          <a:bodyPr/>
          <a:lstStyle/>
          <a:p/>
        </p:txBody>
      </p:sp>
      <p:pic>
        <p:nvPicPr>
          <p:cNvPr id="77" name="Google Shape;77;p15"/>
          <p:cNvPicPr preferRelativeResize="0"/>
          <p:nvPr/>
        </p:nvPicPr>
        <p:blipFill>
          <a:blip r:embed="rId2">
            <a:alphaModFix/>
          </a:blip>
          <a:stretch>
            <a:fillRect/>
          </a:stretch>
        </p:blipFill>
        <p:spPr>
          <a:xfrm>
            <a:off x="10099505" y="6266872"/>
            <a:ext cx="1987550" cy="567690"/>
          </a:xfrm>
          <a:prstGeom prst="rect">
            <a:avLst/>
          </a:prstGeom>
          <a:noFill/>
          <a:ln>
            <a:noFill/>
          </a:ln>
        </p:spPr>
      </p:pic>
      <p:sp>
        <p:nvSpPr>
          <p:cNvPr id="78" name="Google Shape;78;p15"/>
          <p:cNvSpPr txBox="1"/>
          <p:nvPr/>
        </p:nvSpPr>
        <p:spPr>
          <a:xfrm>
            <a:off x="4376057" y="6360042"/>
            <a:ext cx="5340977" cy="818408"/>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spcBef>
                <a:spcPct val="0"/>
              </a:spcBef>
              <a:spcAft>
                <a:spcPct val="0"/>
              </a:spcAft>
              <a:buClr>
                <a:schemeClr val="accent1"/>
              </a:buClr>
              <a:buSzPts val="900"/>
              <a:buFont typeface="Noto Sans Symbols"/>
              <a:buNone/>
            </a:pPr>
            <a:r>
              <a:rPr lang="en-US" sz="900">
                <a:solidFill>
                  <a:schemeClr val="lt1"/>
                </a:solidFill>
                <a:latin typeface="Calibri"/>
                <a:ea typeface="Calibri"/>
                <a:cs typeface="Calibri"/>
                <a:sym typeface="Calibri"/>
              </a:rPr>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endParaRPr sz="900">
              <a:solidFill>
                <a:schemeClr val="lt1"/>
              </a:solidFill>
              <a:latin typeface="Calibri"/>
              <a:ea typeface="Calibri"/>
              <a:cs typeface="Calibri"/>
              <a:sym typeface="Calibri"/>
            </a:endParaRPr>
          </a:p>
          <a:p>
            <a:pPr marL="0" marR="0" lvl="0" indent="0" algn="ctr" rtl="0">
              <a:spcBef>
                <a:spcPts val="1000"/>
              </a:spcBef>
              <a:spcAft>
                <a:spcPct val="0"/>
              </a:spcAft>
              <a:buClr>
                <a:schemeClr val="accent1"/>
              </a:buClr>
              <a:buSzPts val="2000"/>
              <a:buFont typeface="Noto Sans Symbols"/>
              <a:buNone/>
            </a:pPr>
            <a:endParaRPr sz="2000">
              <a:solidFill>
                <a:schemeClr val="lt1"/>
              </a:solidFill>
              <a:latin typeface="Calibri"/>
              <a:ea typeface="Calibri"/>
              <a:cs typeface="Calibri"/>
              <a:sym typeface="Calibri"/>
            </a:endParaRPr>
          </a:p>
        </p:txBody>
      </p:sp>
      <p:pic>
        <p:nvPicPr>
          <p:cNvPr id="79" name="Google Shape;79;p15"/>
          <p:cNvPicPr preferRelativeResize="0"/>
          <p:nvPr/>
        </p:nvPicPr>
        <p:blipFill>
          <a:blip r:embed="rId3">
            <a:alphaModFix/>
          </a:blip>
          <a:stretch>
            <a:fillRect/>
          </a:stretch>
        </p:blipFill>
        <p:spPr>
          <a:xfrm>
            <a:off x="10710917" y="94130"/>
            <a:ext cx="1453861" cy="1284947"/>
          </a:xfrm>
          <a:prstGeom prst="rect">
            <a:avLst/>
          </a:prstGeom>
          <a:noFill/>
          <a:ln>
            <a:noFill/>
          </a:ln>
        </p:spPr>
      </p:pic>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8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_Titelfolie">
  <p:cSld name="2_Titelfolie">
    <p:spTree>
      <p:nvGrpSpPr>
        <p:cNvPr id="1" name="Shape 80"/>
        <p:cNvGrpSpPr/>
        <p:nvPr/>
      </p:nvGrpSpPr>
      <p:grpSpPr>
        <a:xfrm>
          <a:off x="0" y="0"/>
          <a:ext cx="0" cy="0"/>
        </a:xfrm>
      </p:grpSpPr>
      <p:sp>
        <p:nvSpPr>
          <p:cNvPr id="81" name="Google Shape;81;p16"/>
          <p:cNvSpPr/>
          <p:nvPr/>
        </p:nvSpPr>
        <p:spPr>
          <a:xfrm>
            <a:off x="9448800" y="15605"/>
            <a:ext cx="2743200" cy="6051176"/>
          </a:xfrm>
          <a:prstGeom prst="rect">
            <a:avLst/>
          </a:prstGeom>
          <a:solidFill>
            <a:schemeClr val="accent1"/>
          </a:solidFill>
          <a:ln w="19050" cap="flat" cmpd="sng">
            <a:solidFill>
              <a:srgbClr val="AF7621"/>
            </a:solidFill>
            <a:prstDash val="solid"/>
            <a:round/>
            <a:headEnd type="none" w="sm" len="sm"/>
            <a:tailEnd type="none" w="sm" len="sm"/>
          </a:ln>
        </p:spPr>
        <p:txBody>
          <a:bodyPr spcFirstLastPara="1" wrap="square" lIns="91425" tIns="45700" rIns="91425" bIns="45700"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spcBef>
                <a:spcPct val="0"/>
              </a:spcBef>
              <a:spcAft>
                <a:spcPct val="0"/>
              </a:spcAft>
              <a:buNone/>
            </a:pPr>
            <a:endParaRPr sz="1800">
              <a:solidFill>
                <a:schemeClr val="lt1"/>
              </a:solidFill>
              <a:latin typeface="Calibri"/>
              <a:ea typeface="Calibri"/>
              <a:cs typeface="Calibri"/>
              <a:sym typeface="Calibri"/>
            </a:endParaRPr>
          </a:p>
        </p:txBody>
      </p:sp>
      <p:sp>
        <p:nvSpPr>
          <p:cNvPr id="82" name="Google Shape;82;p16"/>
          <p:cNvSpPr txBox="1">
            <a:spLocks noGrp="1"/>
          </p:cNvSpPr>
          <p:nvPr>
            <p:ph type="ctrTitle"/>
          </p:nvPr>
        </p:nvSpPr>
        <p:spPr>
          <a:xfrm>
            <a:off x="1524000" y="1122363"/>
            <a:ext cx="7546822"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ct val="0"/>
              </a:spcBef>
              <a:spcAft>
                <a:spcPct val="0"/>
              </a:spcAft>
              <a:buClr>
                <a:schemeClr val="dk1"/>
              </a:buClr>
              <a:buSzPts val="6000"/>
              <a:buFont typeface="Calibri"/>
              <a:buNone/>
              <a:defRPr sz="6000"/>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83" name="Google Shape;83;p16"/>
          <p:cNvSpPr txBox="1">
            <a:spLocks noGrp="1"/>
          </p:cNvSpPr>
          <p:nvPr>
            <p:ph type="subTitle" idx="1"/>
          </p:nvPr>
        </p:nvSpPr>
        <p:spPr>
          <a:xfrm>
            <a:off x="1524000" y="3602038"/>
            <a:ext cx="7546822"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ct val="0"/>
              </a:spcAft>
              <a:buClr>
                <a:schemeClr val="dk1"/>
              </a:buClr>
              <a:buSzPts val="2400"/>
              <a:buNone/>
              <a:defRPr sz="2400"/>
            </a:lvl1pPr>
            <a:lvl2pPr lvl="1" algn="ctr">
              <a:lnSpc>
                <a:spcPct val="90000"/>
              </a:lnSpc>
              <a:spcBef>
                <a:spcPts val="500"/>
              </a:spcBef>
              <a:spcAft>
                <a:spcPct val="0"/>
              </a:spcAft>
              <a:buClr>
                <a:schemeClr val="dk1"/>
              </a:buClr>
              <a:buSzPts val="2000"/>
              <a:buNone/>
              <a:defRPr sz="2000"/>
            </a:lvl2pPr>
            <a:lvl3pPr lvl="2" algn="ctr">
              <a:lnSpc>
                <a:spcPct val="90000"/>
              </a:lnSpc>
              <a:spcBef>
                <a:spcPts val="500"/>
              </a:spcBef>
              <a:spcAft>
                <a:spcPct val="0"/>
              </a:spcAft>
              <a:buClr>
                <a:schemeClr val="dk1"/>
              </a:buClr>
              <a:buSzPts val="1800"/>
              <a:buNone/>
              <a:defRPr sz="1800"/>
            </a:lvl3pPr>
            <a:lvl4pPr lvl="3" algn="ctr">
              <a:lnSpc>
                <a:spcPct val="90000"/>
              </a:lnSpc>
              <a:spcBef>
                <a:spcPts val="500"/>
              </a:spcBef>
              <a:spcAft>
                <a:spcPct val="0"/>
              </a:spcAft>
              <a:buClr>
                <a:schemeClr val="dk1"/>
              </a:buClr>
              <a:buSzPts val="1600"/>
              <a:buNone/>
              <a:defRPr sz="1600"/>
            </a:lvl4pPr>
            <a:lvl5pPr lvl="4" algn="ctr">
              <a:lnSpc>
                <a:spcPct val="90000"/>
              </a:lnSpc>
              <a:spcBef>
                <a:spcPts val="500"/>
              </a:spcBef>
              <a:spcAft>
                <a:spcPct val="0"/>
              </a:spcAft>
              <a:buClr>
                <a:schemeClr val="dk1"/>
              </a:buClr>
              <a:buSzPts val="1600"/>
              <a:buNone/>
              <a:defRPr sz="1600"/>
            </a:lvl5pPr>
            <a:lvl6pPr lvl="5" algn="ctr">
              <a:lnSpc>
                <a:spcPct val="90000"/>
              </a:lnSpc>
              <a:spcBef>
                <a:spcPts val="500"/>
              </a:spcBef>
              <a:spcAft>
                <a:spcPct val="0"/>
              </a:spcAft>
              <a:buClr>
                <a:schemeClr val="dk1"/>
              </a:buClr>
              <a:buSzPts val="1600"/>
              <a:buNone/>
              <a:defRPr sz="1600"/>
            </a:lvl6pPr>
            <a:lvl7pPr lvl="6" algn="ctr">
              <a:lnSpc>
                <a:spcPct val="90000"/>
              </a:lnSpc>
              <a:spcBef>
                <a:spcPts val="500"/>
              </a:spcBef>
              <a:spcAft>
                <a:spcPct val="0"/>
              </a:spcAft>
              <a:buClr>
                <a:schemeClr val="dk1"/>
              </a:buClr>
              <a:buSzPts val="1600"/>
              <a:buNone/>
              <a:defRPr sz="1600"/>
            </a:lvl7pPr>
            <a:lvl8pPr lvl="7" algn="ctr">
              <a:lnSpc>
                <a:spcPct val="90000"/>
              </a:lnSpc>
              <a:spcBef>
                <a:spcPts val="500"/>
              </a:spcBef>
              <a:spcAft>
                <a:spcPct val="0"/>
              </a:spcAft>
              <a:buClr>
                <a:schemeClr val="dk1"/>
              </a:buClr>
              <a:buSzPts val="1600"/>
              <a:buNone/>
              <a:defRPr sz="1600"/>
            </a:lvl8pPr>
            <a:lvl9pPr lvl="8" algn="ctr">
              <a:lnSpc>
                <a:spcPct val="90000"/>
              </a:lnSpc>
              <a:spcBef>
                <a:spcPts val="500"/>
              </a:spcBef>
              <a:spcAft>
                <a:spcPct val="0"/>
              </a:spcAft>
              <a:buClr>
                <a:schemeClr val="dk1"/>
              </a:buClr>
              <a:buSzPts val="1600"/>
              <a:buNone/>
              <a:defRPr sz="1600"/>
            </a:lvl9pPr>
          </a:lstStyle>
          <a:p>
            <a:endParaRPr/>
          </a:p>
        </p:txBody>
      </p:sp>
      <p:sp>
        <p:nvSpPr>
          <p:cNvPr id="84" name="Google Shape;84;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85" name="Google Shape;85;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86" name="Google Shape;86;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US"/>
              <a:t>‹Nr.›</a:t>
            </a:fld>
            <a:endParaRPr/>
          </a:p>
        </p:txBody>
      </p:sp>
      <p:sp>
        <p:nvSpPr>
          <p:cNvPr id="87" name="Google Shape;87;p16"/>
          <p:cNvSpPr txBox="1"/>
          <p:nvPr/>
        </p:nvSpPr>
        <p:spPr>
          <a:xfrm>
            <a:off x="9496196" y="1615915"/>
            <a:ext cx="2845177" cy="1909129"/>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lnSpc>
                <a:spcPct val="90000"/>
              </a:lnSpc>
              <a:spcBef>
                <a:spcPct val="0"/>
              </a:spcBef>
              <a:spcAft>
                <a:spcPct val="0"/>
              </a:spcAft>
              <a:buClr>
                <a:schemeClr val="dk1"/>
              </a:buClr>
              <a:buSzPts val="3600"/>
              <a:buFont typeface="Calibri"/>
              <a:buNone/>
            </a:pPr>
            <a:r>
              <a:rPr lang="en-US" sz="3600" b="1">
                <a:solidFill>
                  <a:schemeClr val="dk1"/>
                </a:solidFill>
                <a:latin typeface="Calibri"/>
                <a:ea typeface="Calibri"/>
                <a:cs typeface="Calibri"/>
                <a:sym typeface="Calibri"/>
              </a:rPr>
              <a:t>STEM</a:t>
            </a:r>
            <a:br>
              <a:rPr lang="en-US" sz="3600" b="1">
                <a:solidFill>
                  <a:schemeClr val="dk1"/>
                </a:solidFill>
                <a:latin typeface="Calibri"/>
                <a:ea typeface="Calibri"/>
                <a:cs typeface="Calibri"/>
                <a:sym typeface="Calibri"/>
              </a:rPr>
            </a:br>
            <a:r>
              <a:rPr lang="en-US" sz="3600" b="1">
                <a:solidFill>
                  <a:schemeClr val="dk1"/>
                </a:solidFill>
                <a:latin typeface="Calibri"/>
                <a:ea typeface="Calibri"/>
                <a:cs typeface="Calibri"/>
                <a:sym typeface="Calibri"/>
              </a:rPr>
              <a:t>for inclusive schools</a:t>
            </a:r>
            <a:endParaRPr/>
          </a:p>
        </p:txBody>
      </p:sp>
      <p:sp>
        <p:nvSpPr>
          <p:cNvPr id="88" name="Google Shape;88;p16"/>
          <p:cNvSpPr txBox="1">
            <a:spLocks noGrp="1"/>
          </p:cNvSpPr>
          <p:nvPr>
            <p:ph type="body" idx="2"/>
          </p:nvPr>
        </p:nvSpPr>
        <p:spPr>
          <a:xfrm>
            <a:off x="9476849" y="3794379"/>
            <a:ext cx="3200400" cy="141360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ct val="0"/>
              </a:spcAft>
              <a:buClr>
                <a:schemeClr val="dk1"/>
              </a:buClr>
              <a:buSzPts val="1800"/>
              <a:buNone/>
              <a:defRPr sz="1800"/>
            </a:lvl1pPr>
            <a:lvl2pPr marL="914400" lvl="1" indent="-342900" algn="l">
              <a:lnSpc>
                <a:spcPct val="90000"/>
              </a:lnSpc>
              <a:spcBef>
                <a:spcPts val="500"/>
              </a:spcBef>
              <a:spcAft>
                <a:spcPct val="0"/>
              </a:spcAft>
              <a:buClr>
                <a:schemeClr val="dk1"/>
              </a:buClr>
              <a:buSzPts val="1800"/>
              <a:buChar char="•"/>
              <a:defRPr/>
            </a:lvl2pPr>
            <a:lvl3pPr marL="1371600" lvl="2" indent="-342900" algn="l">
              <a:lnSpc>
                <a:spcPct val="90000"/>
              </a:lnSpc>
              <a:spcBef>
                <a:spcPts val="500"/>
              </a:spcBef>
              <a:spcAft>
                <a:spcPct val="0"/>
              </a:spcAft>
              <a:buClr>
                <a:schemeClr val="dk1"/>
              </a:buClr>
              <a:buSzPts val="1800"/>
              <a:buChar char="•"/>
              <a:defRPr/>
            </a:lvl3pPr>
            <a:lvl4pPr marL="1828800" lvl="3" indent="-342900" algn="l">
              <a:lnSpc>
                <a:spcPct val="90000"/>
              </a:lnSpc>
              <a:spcBef>
                <a:spcPts val="500"/>
              </a:spcBef>
              <a:spcAft>
                <a:spcPct val="0"/>
              </a:spcAft>
              <a:buClr>
                <a:schemeClr val="dk1"/>
              </a:buClr>
              <a:buSzPts val="1800"/>
              <a:buChar char="•"/>
              <a:defRPr/>
            </a:lvl4pPr>
            <a:lvl5pPr marL="2286000" lvl="4" indent="-342900" algn="l">
              <a:lnSpc>
                <a:spcPct val="90000"/>
              </a:lnSpc>
              <a:spcBef>
                <a:spcPts val="500"/>
              </a:spcBef>
              <a:spcAft>
                <a:spcPct val="0"/>
              </a:spcAft>
              <a:buClr>
                <a:schemeClr val="dk1"/>
              </a:buClr>
              <a:buSzPts val="1800"/>
              <a:buChar char="•"/>
              <a:defRPr/>
            </a:lvl5pPr>
            <a:lvl6pPr marL="2743200" lvl="5" indent="-342900" algn="l">
              <a:lnSpc>
                <a:spcPct val="90000"/>
              </a:lnSpc>
              <a:spcBef>
                <a:spcPts val="5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pic>
        <p:nvPicPr>
          <p:cNvPr id="89" name="Google Shape;89;p16"/>
          <p:cNvPicPr preferRelativeResize="0"/>
          <p:nvPr/>
        </p:nvPicPr>
        <p:blipFill>
          <a:blip r:embed="rId1">
            <a:alphaModFix/>
          </a:blip>
          <a:stretch>
            <a:fillRect/>
          </a:stretch>
        </p:blipFill>
        <p:spPr>
          <a:xfrm>
            <a:off x="10093469" y="148745"/>
            <a:ext cx="1453861" cy="1284947"/>
          </a:xfrm>
          <a:prstGeom prst="rect">
            <a:avLst/>
          </a:prstGeom>
          <a:noFill/>
          <a:ln>
            <a:noFill/>
          </a:ln>
        </p:spPr>
      </p:pic>
    </p:spTree>
  </p:cSld>
  <p:clrMapOvr>
    <a:masterClrMapping/>
  </p:clrMapOvr>
  <p:transition/>
  <p:timing/>
</p:sldLayout>
</file>

<file path=ppt/slideLayouts/slideLayout8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_Titelfolie" type="title">
  <p:cSld name="TITLE">
    <p:spTree>
      <p:nvGrpSpPr>
        <p:cNvPr id="1" name="Shape 90"/>
        <p:cNvGrpSpPr/>
        <p:nvPr/>
      </p:nvGrpSpPr>
      <p:grpSpPr>
        <a:xfrm>
          <a:off x="0" y="0"/>
          <a:ext cx="0" cy="0"/>
        </a:xfrm>
      </p:grpSpPr>
      <p:sp>
        <p:nvSpPr>
          <p:cNvPr id="91" name="Google Shape;91;p17"/>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ct val="0"/>
              </a:spcBef>
              <a:spcAft>
                <a:spcPct val="0"/>
              </a:spcAft>
              <a:buClr>
                <a:schemeClr val="dk1"/>
              </a:buClr>
              <a:buSzPts val="6000"/>
              <a:buFont typeface="Calibri"/>
              <a:buNone/>
              <a:defRPr sz="6000"/>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92" name="Google Shape;92;p17"/>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ct val="0"/>
              </a:spcAft>
              <a:buClr>
                <a:schemeClr val="dk1"/>
              </a:buClr>
              <a:buSzPts val="2400"/>
              <a:buNone/>
              <a:defRPr sz="2400"/>
            </a:lvl1pPr>
            <a:lvl2pPr lvl="1" algn="ctr">
              <a:lnSpc>
                <a:spcPct val="90000"/>
              </a:lnSpc>
              <a:spcBef>
                <a:spcPts val="500"/>
              </a:spcBef>
              <a:spcAft>
                <a:spcPct val="0"/>
              </a:spcAft>
              <a:buClr>
                <a:schemeClr val="dk1"/>
              </a:buClr>
              <a:buSzPts val="2000"/>
              <a:buNone/>
              <a:defRPr sz="2000"/>
            </a:lvl2pPr>
            <a:lvl3pPr lvl="2" algn="ctr">
              <a:lnSpc>
                <a:spcPct val="90000"/>
              </a:lnSpc>
              <a:spcBef>
                <a:spcPts val="500"/>
              </a:spcBef>
              <a:spcAft>
                <a:spcPct val="0"/>
              </a:spcAft>
              <a:buClr>
                <a:schemeClr val="dk1"/>
              </a:buClr>
              <a:buSzPts val="1800"/>
              <a:buNone/>
              <a:defRPr sz="1800"/>
            </a:lvl3pPr>
            <a:lvl4pPr lvl="3" algn="ctr">
              <a:lnSpc>
                <a:spcPct val="90000"/>
              </a:lnSpc>
              <a:spcBef>
                <a:spcPts val="500"/>
              </a:spcBef>
              <a:spcAft>
                <a:spcPct val="0"/>
              </a:spcAft>
              <a:buClr>
                <a:schemeClr val="dk1"/>
              </a:buClr>
              <a:buSzPts val="1600"/>
              <a:buNone/>
              <a:defRPr sz="1600"/>
            </a:lvl4pPr>
            <a:lvl5pPr lvl="4" algn="ctr">
              <a:lnSpc>
                <a:spcPct val="90000"/>
              </a:lnSpc>
              <a:spcBef>
                <a:spcPts val="500"/>
              </a:spcBef>
              <a:spcAft>
                <a:spcPct val="0"/>
              </a:spcAft>
              <a:buClr>
                <a:schemeClr val="dk1"/>
              </a:buClr>
              <a:buSzPts val="1600"/>
              <a:buNone/>
              <a:defRPr sz="1600"/>
            </a:lvl5pPr>
            <a:lvl6pPr lvl="5" algn="ctr">
              <a:lnSpc>
                <a:spcPct val="90000"/>
              </a:lnSpc>
              <a:spcBef>
                <a:spcPts val="500"/>
              </a:spcBef>
              <a:spcAft>
                <a:spcPct val="0"/>
              </a:spcAft>
              <a:buClr>
                <a:schemeClr val="dk1"/>
              </a:buClr>
              <a:buSzPts val="1600"/>
              <a:buNone/>
              <a:defRPr sz="1600"/>
            </a:lvl6pPr>
            <a:lvl7pPr lvl="6" algn="ctr">
              <a:lnSpc>
                <a:spcPct val="90000"/>
              </a:lnSpc>
              <a:spcBef>
                <a:spcPts val="500"/>
              </a:spcBef>
              <a:spcAft>
                <a:spcPct val="0"/>
              </a:spcAft>
              <a:buClr>
                <a:schemeClr val="dk1"/>
              </a:buClr>
              <a:buSzPts val="1600"/>
              <a:buNone/>
              <a:defRPr sz="1600"/>
            </a:lvl7pPr>
            <a:lvl8pPr lvl="7" algn="ctr">
              <a:lnSpc>
                <a:spcPct val="90000"/>
              </a:lnSpc>
              <a:spcBef>
                <a:spcPts val="500"/>
              </a:spcBef>
              <a:spcAft>
                <a:spcPct val="0"/>
              </a:spcAft>
              <a:buClr>
                <a:schemeClr val="dk1"/>
              </a:buClr>
              <a:buSzPts val="1600"/>
              <a:buNone/>
              <a:defRPr sz="1600"/>
            </a:lvl8pPr>
            <a:lvl9pPr lvl="8" algn="ctr">
              <a:lnSpc>
                <a:spcPct val="90000"/>
              </a:lnSpc>
              <a:spcBef>
                <a:spcPts val="500"/>
              </a:spcBef>
              <a:spcAft>
                <a:spcPct val="0"/>
              </a:spcAft>
              <a:buClr>
                <a:schemeClr val="dk1"/>
              </a:buClr>
              <a:buSzPts val="1600"/>
              <a:buNone/>
              <a:defRPr sz="1600"/>
            </a:lvl9pPr>
          </a:lstStyle>
          <a:p>
            <a:endParaRPr/>
          </a:p>
        </p:txBody>
      </p:sp>
      <p:sp>
        <p:nvSpPr>
          <p:cNvPr id="93" name="Google Shape;93;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94" name="Google Shape;94;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95" name="Google Shape;95;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US"/>
              <a:t>‹Nr.›</a:t>
            </a:fld>
            <a:endParaRPr/>
          </a:p>
        </p:txBody>
      </p:sp>
      <p:sp>
        <p:nvSpPr>
          <p:cNvPr id="96" name="Google Shape;96;p17"/>
          <p:cNvSpPr/>
          <p:nvPr/>
        </p:nvSpPr>
        <p:spPr>
          <a:xfrm>
            <a:off x="0" y="4323810"/>
            <a:ext cx="1744652" cy="778589"/>
          </a:xfrm>
          <a:custGeom>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97" name="Google Shape;97;p17"/>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ct val="0"/>
              </a:spcBef>
              <a:spcAft>
                <a:spcPct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‹Nr.›</a:t>
            </a:fld>
            <a:r>
              <a:rPr lang="en-US" sz="1500">
                <a:solidFill>
                  <a:schemeClr val="lt1"/>
                </a:solidFill>
                <a:latin typeface="Calibri"/>
                <a:ea typeface="Calibri"/>
                <a:cs typeface="Calibri"/>
                <a:sym typeface="Calibri"/>
              </a:rPr>
              <a:t>-</a:t>
            </a:r>
            <a:endParaRPr/>
          </a:p>
        </p:txBody>
      </p:sp>
    </p:spTree>
  </p:cSld>
  <p:clrMapOvr>
    <a:masterClrMapping/>
  </p:clrMapOvr>
  <p:transition/>
  <p:timing/>
</p:sldLayout>
</file>

<file path=ppt/slideLayouts/slideLayout9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Titelfolie">
  <p:cSld name="Titelfolie">
    <p:spTree>
      <p:nvGrpSpPr>
        <p:cNvPr id="1" name="Shape 98"/>
        <p:cNvGrpSpPr/>
        <p:nvPr/>
      </p:nvGrpSpPr>
      <p:grpSpPr>
        <a:xfrm>
          <a:off x="0" y="0"/>
          <a:ext cx="0" cy="0"/>
        </a:xfrm>
      </p:grpSpPr>
      <p:sp>
        <p:nvSpPr>
          <p:cNvPr id="99" name="Google Shape;99;p18"/>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ct val="0"/>
              </a:spcBef>
              <a:spcAft>
                <a:spcPct val="0"/>
              </a:spcAft>
              <a:buClr>
                <a:schemeClr val="dk1"/>
              </a:buClr>
              <a:buSzPts val="6000"/>
              <a:buFont typeface="Calibri"/>
              <a:buNone/>
              <a:defRPr sz="6000"/>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100" name="Google Shape;100;p18"/>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ct val="0"/>
              </a:spcAft>
              <a:buClr>
                <a:schemeClr val="dk1"/>
              </a:buClr>
              <a:buSzPts val="2400"/>
              <a:buNone/>
              <a:defRPr sz="2400"/>
            </a:lvl1pPr>
            <a:lvl2pPr lvl="1" algn="ctr">
              <a:lnSpc>
                <a:spcPct val="90000"/>
              </a:lnSpc>
              <a:spcBef>
                <a:spcPts val="500"/>
              </a:spcBef>
              <a:spcAft>
                <a:spcPct val="0"/>
              </a:spcAft>
              <a:buClr>
                <a:schemeClr val="dk1"/>
              </a:buClr>
              <a:buSzPts val="2000"/>
              <a:buNone/>
              <a:defRPr sz="2000"/>
            </a:lvl2pPr>
            <a:lvl3pPr lvl="2" algn="ctr">
              <a:lnSpc>
                <a:spcPct val="90000"/>
              </a:lnSpc>
              <a:spcBef>
                <a:spcPts val="500"/>
              </a:spcBef>
              <a:spcAft>
                <a:spcPct val="0"/>
              </a:spcAft>
              <a:buClr>
                <a:schemeClr val="dk1"/>
              </a:buClr>
              <a:buSzPts val="1800"/>
              <a:buNone/>
              <a:defRPr sz="1800"/>
            </a:lvl3pPr>
            <a:lvl4pPr lvl="3" algn="ctr">
              <a:lnSpc>
                <a:spcPct val="90000"/>
              </a:lnSpc>
              <a:spcBef>
                <a:spcPts val="500"/>
              </a:spcBef>
              <a:spcAft>
                <a:spcPct val="0"/>
              </a:spcAft>
              <a:buClr>
                <a:schemeClr val="dk1"/>
              </a:buClr>
              <a:buSzPts val="1600"/>
              <a:buNone/>
              <a:defRPr sz="1600"/>
            </a:lvl4pPr>
            <a:lvl5pPr lvl="4" algn="ctr">
              <a:lnSpc>
                <a:spcPct val="90000"/>
              </a:lnSpc>
              <a:spcBef>
                <a:spcPts val="500"/>
              </a:spcBef>
              <a:spcAft>
                <a:spcPct val="0"/>
              </a:spcAft>
              <a:buClr>
                <a:schemeClr val="dk1"/>
              </a:buClr>
              <a:buSzPts val="1600"/>
              <a:buNone/>
              <a:defRPr sz="1600"/>
            </a:lvl5pPr>
            <a:lvl6pPr lvl="5" algn="ctr">
              <a:lnSpc>
                <a:spcPct val="90000"/>
              </a:lnSpc>
              <a:spcBef>
                <a:spcPts val="500"/>
              </a:spcBef>
              <a:spcAft>
                <a:spcPct val="0"/>
              </a:spcAft>
              <a:buClr>
                <a:schemeClr val="dk1"/>
              </a:buClr>
              <a:buSzPts val="1600"/>
              <a:buNone/>
              <a:defRPr sz="1600"/>
            </a:lvl6pPr>
            <a:lvl7pPr lvl="6" algn="ctr">
              <a:lnSpc>
                <a:spcPct val="90000"/>
              </a:lnSpc>
              <a:spcBef>
                <a:spcPts val="500"/>
              </a:spcBef>
              <a:spcAft>
                <a:spcPct val="0"/>
              </a:spcAft>
              <a:buClr>
                <a:schemeClr val="dk1"/>
              </a:buClr>
              <a:buSzPts val="1600"/>
              <a:buNone/>
              <a:defRPr sz="1600"/>
            </a:lvl7pPr>
            <a:lvl8pPr lvl="7" algn="ctr">
              <a:lnSpc>
                <a:spcPct val="90000"/>
              </a:lnSpc>
              <a:spcBef>
                <a:spcPts val="500"/>
              </a:spcBef>
              <a:spcAft>
                <a:spcPct val="0"/>
              </a:spcAft>
              <a:buClr>
                <a:schemeClr val="dk1"/>
              </a:buClr>
              <a:buSzPts val="1600"/>
              <a:buNone/>
              <a:defRPr sz="1600"/>
            </a:lvl8pPr>
            <a:lvl9pPr lvl="8" algn="ctr">
              <a:lnSpc>
                <a:spcPct val="90000"/>
              </a:lnSpc>
              <a:spcBef>
                <a:spcPts val="500"/>
              </a:spcBef>
              <a:spcAft>
                <a:spcPct val="0"/>
              </a:spcAft>
              <a:buClr>
                <a:schemeClr val="dk1"/>
              </a:buClr>
              <a:buSzPts val="1600"/>
              <a:buNone/>
              <a:defRPr sz="1600"/>
            </a:lvl9pPr>
          </a:lstStyle>
          <a:p>
            <a:endParaRPr/>
          </a:p>
        </p:txBody>
      </p:sp>
      <p:sp>
        <p:nvSpPr>
          <p:cNvPr id="101" name="Google Shape;101;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02" name="Google Shape;102;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03" name="Google Shape;103;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US"/>
              <a:t>‹Nr.›</a:t>
            </a:fld>
            <a:endParaRPr/>
          </a:p>
        </p:txBody>
      </p:sp>
      <p:sp>
        <p:nvSpPr>
          <p:cNvPr id="104" name="Google Shape;104;p18"/>
          <p:cNvSpPr/>
          <p:nvPr/>
        </p:nvSpPr>
        <p:spPr>
          <a:xfrm>
            <a:off x="0" y="4323810"/>
            <a:ext cx="1744652" cy="778589"/>
          </a:xfrm>
          <a:custGeom>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105" name="Google Shape;105;p18"/>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ct val="0"/>
              </a:spcBef>
              <a:spcAft>
                <a:spcPct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‹Nr.›</a:t>
            </a:fld>
            <a:r>
              <a:rPr lang="en-US" sz="1500">
                <a:solidFill>
                  <a:schemeClr val="lt1"/>
                </a:solidFill>
                <a:latin typeface="Calibri"/>
                <a:ea typeface="Calibri"/>
                <a:cs typeface="Calibri"/>
                <a:sym typeface="Calibri"/>
              </a:rPr>
              <a:t>-</a:t>
            </a:r>
            <a:endParaRPr/>
          </a:p>
        </p:txBody>
      </p:sp>
    </p:spTree>
  </p:cSld>
  <p:clrMapOvr>
    <a:masterClrMapping/>
  </p:clrMapOvr>
  <p:transition/>
  <p:timing/>
</p:sldLayout>
</file>

<file path=ppt/slideLayouts/slideLayout9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Abschnitts-&#10;überschrift" type="secHead">
  <p:cSld name="SECTION_HEADER">
    <p:spTree>
      <p:nvGrpSpPr>
        <p:cNvPr id="1" name="Shape 106"/>
        <p:cNvGrpSpPr/>
        <p:nvPr/>
      </p:nvGrpSpPr>
      <p:grpSpPr>
        <a:xfrm>
          <a:off x="0" y="0"/>
          <a:ext cx="0" cy="0"/>
        </a:xfrm>
      </p:grpSpPr>
      <p:sp>
        <p:nvSpPr>
          <p:cNvPr id="107" name="Google Shape;107;p19"/>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ct val="0"/>
              </a:spcBef>
              <a:spcAft>
                <a:spcPct val="0"/>
              </a:spcAft>
              <a:buClr>
                <a:schemeClr val="dk1"/>
              </a:buClr>
              <a:buSzPts val="6000"/>
              <a:buFont typeface="Calibri"/>
              <a:buNone/>
              <a:defRPr sz="6000"/>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108" name="Google Shape;108;p19"/>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ct val="0"/>
              </a:spcAft>
              <a:buClr>
                <a:srgbClr val="888888"/>
              </a:buClr>
              <a:buSzPts val="2400"/>
              <a:buNone/>
              <a:defRPr sz="2400">
                <a:solidFill>
                  <a:srgbClr val="888888"/>
                </a:solidFill>
              </a:defRPr>
            </a:lvl1pPr>
            <a:lvl2pPr marL="914400" lvl="1" indent="-228600" algn="l">
              <a:lnSpc>
                <a:spcPct val="90000"/>
              </a:lnSpc>
              <a:spcBef>
                <a:spcPts val="500"/>
              </a:spcBef>
              <a:spcAft>
                <a:spcPct val="0"/>
              </a:spcAft>
              <a:buClr>
                <a:srgbClr val="888888"/>
              </a:buClr>
              <a:buSzPts val="2000"/>
              <a:buNone/>
              <a:defRPr sz="2000">
                <a:solidFill>
                  <a:srgbClr val="888888"/>
                </a:solidFill>
              </a:defRPr>
            </a:lvl2pPr>
            <a:lvl3pPr marL="1371600" lvl="2" indent="-228600" algn="l">
              <a:lnSpc>
                <a:spcPct val="90000"/>
              </a:lnSpc>
              <a:spcBef>
                <a:spcPts val="500"/>
              </a:spcBef>
              <a:spcAft>
                <a:spcPct val="0"/>
              </a:spcAft>
              <a:buClr>
                <a:srgbClr val="888888"/>
              </a:buClr>
              <a:buSzPts val="1800"/>
              <a:buNone/>
              <a:defRPr sz="1800">
                <a:solidFill>
                  <a:srgbClr val="888888"/>
                </a:solidFill>
              </a:defRPr>
            </a:lvl3pPr>
            <a:lvl4pPr marL="1828800" lvl="3" indent="-228600" algn="l">
              <a:lnSpc>
                <a:spcPct val="90000"/>
              </a:lnSpc>
              <a:spcBef>
                <a:spcPts val="500"/>
              </a:spcBef>
              <a:spcAft>
                <a:spcPct val="0"/>
              </a:spcAft>
              <a:buClr>
                <a:srgbClr val="888888"/>
              </a:buClr>
              <a:buSzPts val="1600"/>
              <a:buNone/>
              <a:defRPr sz="1600">
                <a:solidFill>
                  <a:srgbClr val="888888"/>
                </a:solidFill>
              </a:defRPr>
            </a:lvl4pPr>
            <a:lvl5pPr marL="2286000" lvl="4" indent="-228600" algn="l">
              <a:lnSpc>
                <a:spcPct val="90000"/>
              </a:lnSpc>
              <a:spcBef>
                <a:spcPts val="500"/>
              </a:spcBef>
              <a:spcAft>
                <a:spcPct val="0"/>
              </a:spcAft>
              <a:buClr>
                <a:srgbClr val="888888"/>
              </a:buClr>
              <a:buSzPts val="1600"/>
              <a:buNone/>
              <a:defRPr sz="1600">
                <a:solidFill>
                  <a:srgbClr val="888888"/>
                </a:solidFill>
              </a:defRPr>
            </a:lvl5pPr>
            <a:lvl6pPr marL="2743200" lvl="5" indent="-228600" algn="l">
              <a:lnSpc>
                <a:spcPct val="90000"/>
              </a:lnSpc>
              <a:spcBef>
                <a:spcPts val="500"/>
              </a:spcBef>
              <a:spcAft>
                <a:spcPct val="0"/>
              </a:spcAft>
              <a:buClr>
                <a:srgbClr val="888888"/>
              </a:buClr>
              <a:buSzPts val="1600"/>
              <a:buNone/>
              <a:defRPr sz="1600">
                <a:solidFill>
                  <a:srgbClr val="888888"/>
                </a:solidFill>
              </a:defRPr>
            </a:lvl6pPr>
            <a:lvl7pPr marL="3200400" lvl="6" indent="-228600" algn="l">
              <a:lnSpc>
                <a:spcPct val="90000"/>
              </a:lnSpc>
              <a:spcBef>
                <a:spcPts val="500"/>
              </a:spcBef>
              <a:spcAft>
                <a:spcPct val="0"/>
              </a:spcAft>
              <a:buClr>
                <a:srgbClr val="888888"/>
              </a:buClr>
              <a:buSzPts val="1600"/>
              <a:buNone/>
              <a:defRPr sz="1600">
                <a:solidFill>
                  <a:srgbClr val="888888"/>
                </a:solidFill>
              </a:defRPr>
            </a:lvl7pPr>
            <a:lvl8pPr marL="3657600" lvl="7" indent="-228600" algn="l">
              <a:lnSpc>
                <a:spcPct val="90000"/>
              </a:lnSpc>
              <a:spcBef>
                <a:spcPts val="500"/>
              </a:spcBef>
              <a:spcAft>
                <a:spcPct val="0"/>
              </a:spcAft>
              <a:buClr>
                <a:srgbClr val="888888"/>
              </a:buClr>
              <a:buSzPts val="1600"/>
              <a:buNone/>
              <a:defRPr sz="1600">
                <a:solidFill>
                  <a:srgbClr val="888888"/>
                </a:solidFill>
              </a:defRPr>
            </a:lvl8pPr>
            <a:lvl9pPr marL="4114800" lvl="8" indent="-228600" algn="l">
              <a:lnSpc>
                <a:spcPct val="90000"/>
              </a:lnSpc>
              <a:spcBef>
                <a:spcPts val="500"/>
              </a:spcBef>
              <a:spcAft>
                <a:spcPct val="0"/>
              </a:spcAft>
              <a:buClr>
                <a:srgbClr val="888888"/>
              </a:buClr>
              <a:buSzPts val="1600"/>
              <a:buNone/>
              <a:defRPr sz="1600">
                <a:solidFill>
                  <a:srgbClr val="888888"/>
                </a:solidFill>
              </a:defRPr>
            </a:lvl9pPr>
          </a:lstStyle>
          <a:p>
            <a:endParaRPr/>
          </a:p>
        </p:txBody>
      </p:sp>
      <p:sp>
        <p:nvSpPr>
          <p:cNvPr id="109" name="Google Shape;109;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10" name="Google Shape;110;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11" name="Google Shape;111;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US"/>
              <a:t>‹Nr.›</a:t>
            </a:fld>
            <a:endParaRPr/>
          </a:p>
        </p:txBody>
      </p:sp>
      <p:sp>
        <p:nvSpPr>
          <p:cNvPr id="112" name="Google Shape;112;p19"/>
          <p:cNvSpPr/>
          <p:nvPr/>
        </p:nvSpPr>
        <p:spPr>
          <a:xfrm>
            <a:off x="0" y="4323810"/>
            <a:ext cx="1744652" cy="778589"/>
          </a:xfrm>
          <a:custGeom>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113" name="Google Shape;113;p19"/>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ct val="0"/>
              </a:spcBef>
              <a:spcAft>
                <a:spcPct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‹Nr.›</a:t>
            </a:fld>
            <a:r>
              <a:rPr lang="en-US" sz="1500">
                <a:solidFill>
                  <a:schemeClr val="lt1"/>
                </a:solidFill>
                <a:latin typeface="Calibri"/>
                <a:ea typeface="Calibri"/>
                <a:cs typeface="Calibri"/>
                <a:sym typeface="Calibri"/>
              </a:rPr>
              <a:t>-</a:t>
            </a:r>
            <a:endParaRPr/>
          </a:p>
        </p:txBody>
      </p:sp>
    </p:spTree>
  </p:cSld>
  <p:clrMapOvr>
    <a:masterClrMapping/>
  </p:clrMapOvr>
  <p:transition/>
  <p:timing/>
</p:sldLayout>
</file>

<file path=ppt/slideLayouts/slideLayout9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Zwei Inhalte" type="twoObj">
  <p:cSld name="TWO_OBJECTS">
    <p:spTree>
      <p:nvGrpSpPr>
        <p:cNvPr id="1" name="Shape 114"/>
        <p:cNvGrpSpPr/>
        <p:nvPr/>
      </p:nvGrpSpPr>
      <p:grpSpPr>
        <a:xfrm>
          <a:off x="0" y="0"/>
          <a:ext cx="0" cy="0"/>
        </a:xfrm>
      </p:grpSpPr>
      <p:sp>
        <p:nvSpPr>
          <p:cNvPr id="115" name="Google Shape;115;p2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ct val="0"/>
              </a:spcBef>
              <a:spcAft>
                <a:spcPct val="0"/>
              </a:spcAft>
              <a:buClr>
                <a:schemeClr val="dk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116" name="Google Shape;116;p20"/>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ct val="0"/>
              </a:spcAft>
              <a:buClr>
                <a:schemeClr val="dk1"/>
              </a:buClr>
              <a:buSzPts val="1800"/>
              <a:buChar char="•"/>
              <a:defRPr/>
            </a:lvl1pPr>
            <a:lvl2pPr marL="914400" lvl="1" indent="-342900" algn="l">
              <a:lnSpc>
                <a:spcPct val="90000"/>
              </a:lnSpc>
              <a:spcBef>
                <a:spcPts val="500"/>
              </a:spcBef>
              <a:spcAft>
                <a:spcPct val="0"/>
              </a:spcAft>
              <a:buClr>
                <a:schemeClr val="dk1"/>
              </a:buClr>
              <a:buSzPts val="1800"/>
              <a:buChar char="•"/>
              <a:defRPr/>
            </a:lvl2pPr>
            <a:lvl3pPr marL="1371600" lvl="2" indent="-342900" algn="l">
              <a:lnSpc>
                <a:spcPct val="90000"/>
              </a:lnSpc>
              <a:spcBef>
                <a:spcPts val="500"/>
              </a:spcBef>
              <a:spcAft>
                <a:spcPct val="0"/>
              </a:spcAft>
              <a:buClr>
                <a:schemeClr val="dk1"/>
              </a:buClr>
              <a:buSzPts val="1800"/>
              <a:buChar char="•"/>
              <a:defRPr/>
            </a:lvl3pPr>
            <a:lvl4pPr marL="1828800" lvl="3" indent="-342900" algn="l">
              <a:lnSpc>
                <a:spcPct val="90000"/>
              </a:lnSpc>
              <a:spcBef>
                <a:spcPts val="500"/>
              </a:spcBef>
              <a:spcAft>
                <a:spcPct val="0"/>
              </a:spcAft>
              <a:buClr>
                <a:schemeClr val="dk1"/>
              </a:buClr>
              <a:buSzPts val="1800"/>
              <a:buChar char="•"/>
              <a:defRPr/>
            </a:lvl4pPr>
            <a:lvl5pPr marL="2286000" lvl="4" indent="-342900" algn="l">
              <a:lnSpc>
                <a:spcPct val="90000"/>
              </a:lnSpc>
              <a:spcBef>
                <a:spcPts val="500"/>
              </a:spcBef>
              <a:spcAft>
                <a:spcPct val="0"/>
              </a:spcAft>
              <a:buClr>
                <a:schemeClr val="dk1"/>
              </a:buClr>
              <a:buSzPts val="1800"/>
              <a:buChar char="•"/>
              <a:defRPr/>
            </a:lvl5pPr>
            <a:lvl6pPr marL="2743200" lvl="5" indent="-342900" algn="l">
              <a:lnSpc>
                <a:spcPct val="90000"/>
              </a:lnSpc>
              <a:spcBef>
                <a:spcPts val="5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17" name="Google Shape;117;p20"/>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ct val="0"/>
              </a:spcAft>
              <a:buClr>
                <a:schemeClr val="dk1"/>
              </a:buClr>
              <a:buSzPts val="1800"/>
              <a:buChar char="•"/>
              <a:defRPr/>
            </a:lvl1pPr>
            <a:lvl2pPr marL="914400" lvl="1" indent="-342900" algn="l">
              <a:lnSpc>
                <a:spcPct val="90000"/>
              </a:lnSpc>
              <a:spcBef>
                <a:spcPts val="500"/>
              </a:spcBef>
              <a:spcAft>
                <a:spcPct val="0"/>
              </a:spcAft>
              <a:buClr>
                <a:schemeClr val="dk1"/>
              </a:buClr>
              <a:buSzPts val="1800"/>
              <a:buChar char="•"/>
              <a:defRPr/>
            </a:lvl2pPr>
            <a:lvl3pPr marL="1371600" lvl="2" indent="-342900" algn="l">
              <a:lnSpc>
                <a:spcPct val="90000"/>
              </a:lnSpc>
              <a:spcBef>
                <a:spcPts val="500"/>
              </a:spcBef>
              <a:spcAft>
                <a:spcPct val="0"/>
              </a:spcAft>
              <a:buClr>
                <a:schemeClr val="dk1"/>
              </a:buClr>
              <a:buSzPts val="1800"/>
              <a:buChar char="•"/>
              <a:defRPr/>
            </a:lvl3pPr>
            <a:lvl4pPr marL="1828800" lvl="3" indent="-342900" algn="l">
              <a:lnSpc>
                <a:spcPct val="90000"/>
              </a:lnSpc>
              <a:spcBef>
                <a:spcPts val="500"/>
              </a:spcBef>
              <a:spcAft>
                <a:spcPct val="0"/>
              </a:spcAft>
              <a:buClr>
                <a:schemeClr val="dk1"/>
              </a:buClr>
              <a:buSzPts val="1800"/>
              <a:buChar char="•"/>
              <a:defRPr/>
            </a:lvl4pPr>
            <a:lvl5pPr marL="2286000" lvl="4" indent="-342900" algn="l">
              <a:lnSpc>
                <a:spcPct val="90000"/>
              </a:lnSpc>
              <a:spcBef>
                <a:spcPts val="500"/>
              </a:spcBef>
              <a:spcAft>
                <a:spcPct val="0"/>
              </a:spcAft>
              <a:buClr>
                <a:schemeClr val="dk1"/>
              </a:buClr>
              <a:buSzPts val="1800"/>
              <a:buChar char="•"/>
              <a:defRPr/>
            </a:lvl5pPr>
            <a:lvl6pPr marL="2743200" lvl="5" indent="-342900" algn="l">
              <a:lnSpc>
                <a:spcPct val="90000"/>
              </a:lnSpc>
              <a:spcBef>
                <a:spcPts val="5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18" name="Google Shape;118;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19" name="Google Shape;119;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20" name="Google Shape;120;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US"/>
              <a:t>‹Nr.›</a:t>
            </a:fld>
            <a:endParaRPr/>
          </a:p>
        </p:txBody>
      </p:sp>
      <p:sp>
        <p:nvSpPr>
          <p:cNvPr id="121" name="Google Shape;121;p20"/>
          <p:cNvSpPr/>
          <p:nvPr/>
        </p:nvSpPr>
        <p:spPr>
          <a:xfrm>
            <a:off x="0" y="4323810"/>
            <a:ext cx="1744652" cy="778589"/>
          </a:xfrm>
          <a:custGeom>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122" name="Google Shape;122;p20"/>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ct val="0"/>
              </a:spcBef>
              <a:spcAft>
                <a:spcPct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‹Nr.›</a:t>
            </a:fld>
            <a:r>
              <a:rPr lang="en-US" sz="1500">
                <a:solidFill>
                  <a:schemeClr val="lt1"/>
                </a:solidFill>
                <a:latin typeface="Calibri"/>
                <a:ea typeface="Calibri"/>
                <a:cs typeface="Calibri"/>
                <a:sym typeface="Calibri"/>
              </a:rPr>
              <a:t>-</a:t>
            </a:r>
            <a:endParaRPr/>
          </a:p>
        </p:txBody>
      </p:sp>
    </p:spTree>
  </p:cSld>
  <p:clrMapOvr>
    <a:masterClrMapping/>
  </p:clrMapOvr>
  <p:transition/>
  <p:timing/>
</p:sldLayout>
</file>

<file path=ppt/slideLayouts/slideLayout9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Vergleich" type="twoTxTwoObj">
  <p:cSld name="TWO_OBJECTS_WITH_TEXT">
    <p:spTree>
      <p:nvGrpSpPr>
        <p:cNvPr id="1" name="Shape 123"/>
        <p:cNvGrpSpPr/>
        <p:nvPr/>
      </p:nvGrpSpPr>
      <p:grpSpPr>
        <a:xfrm>
          <a:off x="0" y="0"/>
          <a:ext cx="0" cy="0"/>
        </a:xfrm>
      </p:grpSpPr>
      <p:sp>
        <p:nvSpPr>
          <p:cNvPr id="124" name="Google Shape;124;p21"/>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ct val="0"/>
              </a:spcBef>
              <a:spcAft>
                <a:spcPct val="0"/>
              </a:spcAft>
              <a:buClr>
                <a:schemeClr val="dk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125" name="Google Shape;125;p21"/>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ct val="0"/>
              </a:spcAft>
              <a:buClr>
                <a:schemeClr val="dk1"/>
              </a:buClr>
              <a:buSzPts val="2400"/>
              <a:buNone/>
              <a:defRPr sz="2400" b="1"/>
            </a:lvl1pPr>
            <a:lvl2pPr marL="914400" lvl="1" indent="-228600" algn="l">
              <a:lnSpc>
                <a:spcPct val="90000"/>
              </a:lnSpc>
              <a:spcBef>
                <a:spcPts val="500"/>
              </a:spcBef>
              <a:spcAft>
                <a:spcPct val="0"/>
              </a:spcAft>
              <a:buClr>
                <a:schemeClr val="dk1"/>
              </a:buClr>
              <a:buSzPts val="2000"/>
              <a:buNone/>
              <a:defRPr sz="2000" b="1"/>
            </a:lvl2pPr>
            <a:lvl3pPr marL="1371600" lvl="2" indent="-228600" algn="l">
              <a:lnSpc>
                <a:spcPct val="90000"/>
              </a:lnSpc>
              <a:spcBef>
                <a:spcPts val="500"/>
              </a:spcBef>
              <a:spcAft>
                <a:spcPct val="0"/>
              </a:spcAft>
              <a:buClr>
                <a:schemeClr val="dk1"/>
              </a:buClr>
              <a:buSzPts val="1800"/>
              <a:buNone/>
              <a:defRPr sz="1800" b="1"/>
            </a:lvl3pPr>
            <a:lvl4pPr marL="1828800" lvl="3" indent="-228600" algn="l">
              <a:lnSpc>
                <a:spcPct val="90000"/>
              </a:lnSpc>
              <a:spcBef>
                <a:spcPts val="500"/>
              </a:spcBef>
              <a:spcAft>
                <a:spcPct val="0"/>
              </a:spcAft>
              <a:buClr>
                <a:schemeClr val="dk1"/>
              </a:buClr>
              <a:buSzPts val="1600"/>
              <a:buNone/>
              <a:defRPr sz="1600" b="1"/>
            </a:lvl4pPr>
            <a:lvl5pPr marL="2286000" lvl="4" indent="-228600" algn="l">
              <a:lnSpc>
                <a:spcPct val="90000"/>
              </a:lnSpc>
              <a:spcBef>
                <a:spcPts val="500"/>
              </a:spcBef>
              <a:spcAft>
                <a:spcPct val="0"/>
              </a:spcAft>
              <a:buClr>
                <a:schemeClr val="dk1"/>
              </a:buClr>
              <a:buSzPts val="1600"/>
              <a:buNone/>
              <a:defRPr sz="1600" b="1"/>
            </a:lvl5pPr>
            <a:lvl6pPr marL="2743200" lvl="5" indent="-228600" algn="l">
              <a:lnSpc>
                <a:spcPct val="90000"/>
              </a:lnSpc>
              <a:spcBef>
                <a:spcPts val="500"/>
              </a:spcBef>
              <a:spcAft>
                <a:spcPct val="0"/>
              </a:spcAft>
              <a:buClr>
                <a:schemeClr val="dk1"/>
              </a:buClr>
              <a:buSzPts val="1600"/>
              <a:buNone/>
              <a:defRPr sz="1600" b="1"/>
            </a:lvl6pPr>
            <a:lvl7pPr marL="3200400" lvl="6" indent="-228600" algn="l">
              <a:lnSpc>
                <a:spcPct val="90000"/>
              </a:lnSpc>
              <a:spcBef>
                <a:spcPts val="500"/>
              </a:spcBef>
              <a:spcAft>
                <a:spcPct val="0"/>
              </a:spcAft>
              <a:buClr>
                <a:schemeClr val="dk1"/>
              </a:buClr>
              <a:buSzPts val="1600"/>
              <a:buNone/>
              <a:defRPr sz="1600" b="1"/>
            </a:lvl7pPr>
            <a:lvl8pPr marL="3657600" lvl="7" indent="-228600" algn="l">
              <a:lnSpc>
                <a:spcPct val="90000"/>
              </a:lnSpc>
              <a:spcBef>
                <a:spcPts val="500"/>
              </a:spcBef>
              <a:spcAft>
                <a:spcPct val="0"/>
              </a:spcAft>
              <a:buClr>
                <a:schemeClr val="dk1"/>
              </a:buClr>
              <a:buSzPts val="1600"/>
              <a:buNone/>
              <a:defRPr sz="1600" b="1"/>
            </a:lvl8pPr>
            <a:lvl9pPr marL="4114800" lvl="8" indent="-228600" algn="l">
              <a:lnSpc>
                <a:spcPct val="90000"/>
              </a:lnSpc>
              <a:spcBef>
                <a:spcPts val="500"/>
              </a:spcBef>
              <a:spcAft>
                <a:spcPct val="0"/>
              </a:spcAft>
              <a:buClr>
                <a:schemeClr val="dk1"/>
              </a:buClr>
              <a:buSzPts val="1600"/>
              <a:buNone/>
              <a:defRPr sz="1600" b="1"/>
            </a:lvl9pPr>
          </a:lstStyle>
          <a:p>
            <a:endParaRPr/>
          </a:p>
        </p:txBody>
      </p:sp>
      <p:sp>
        <p:nvSpPr>
          <p:cNvPr id="126" name="Google Shape;126;p21"/>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ct val="0"/>
              </a:spcAft>
              <a:buClr>
                <a:schemeClr val="dk1"/>
              </a:buClr>
              <a:buSzPts val="1800"/>
              <a:buChar char="•"/>
              <a:defRPr/>
            </a:lvl1pPr>
            <a:lvl2pPr marL="914400" lvl="1" indent="-342900" algn="l">
              <a:lnSpc>
                <a:spcPct val="90000"/>
              </a:lnSpc>
              <a:spcBef>
                <a:spcPts val="500"/>
              </a:spcBef>
              <a:spcAft>
                <a:spcPct val="0"/>
              </a:spcAft>
              <a:buClr>
                <a:schemeClr val="dk1"/>
              </a:buClr>
              <a:buSzPts val="1800"/>
              <a:buChar char="•"/>
              <a:defRPr/>
            </a:lvl2pPr>
            <a:lvl3pPr marL="1371600" lvl="2" indent="-342900" algn="l">
              <a:lnSpc>
                <a:spcPct val="90000"/>
              </a:lnSpc>
              <a:spcBef>
                <a:spcPts val="500"/>
              </a:spcBef>
              <a:spcAft>
                <a:spcPct val="0"/>
              </a:spcAft>
              <a:buClr>
                <a:schemeClr val="dk1"/>
              </a:buClr>
              <a:buSzPts val="1800"/>
              <a:buChar char="•"/>
              <a:defRPr/>
            </a:lvl3pPr>
            <a:lvl4pPr marL="1828800" lvl="3" indent="-342900" algn="l">
              <a:lnSpc>
                <a:spcPct val="90000"/>
              </a:lnSpc>
              <a:spcBef>
                <a:spcPts val="500"/>
              </a:spcBef>
              <a:spcAft>
                <a:spcPct val="0"/>
              </a:spcAft>
              <a:buClr>
                <a:schemeClr val="dk1"/>
              </a:buClr>
              <a:buSzPts val="1800"/>
              <a:buChar char="•"/>
              <a:defRPr/>
            </a:lvl4pPr>
            <a:lvl5pPr marL="2286000" lvl="4" indent="-342900" algn="l">
              <a:lnSpc>
                <a:spcPct val="90000"/>
              </a:lnSpc>
              <a:spcBef>
                <a:spcPts val="500"/>
              </a:spcBef>
              <a:spcAft>
                <a:spcPct val="0"/>
              </a:spcAft>
              <a:buClr>
                <a:schemeClr val="dk1"/>
              </a:buClr>
              <a:buSzPts val="1800"/>
              <a:buChar char="•"/>
              <a:defRPr/>
            </a:lvl5pPr>
            <a:lvl6pPr marL="2743200" lvl="5" indent="-342900" algn="l">
              <a:lnSpc>
                <a:spcPct val="90000"/>
              </a:lnSpc>
              <a:spcBef>
                <a:spcPts val="5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27" name="Google Shape;127;p21"/>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ct val="0"/>
              </a:spcAft>
              <a:buClr>
                <a:schemeClr val="dk1"/>
              </a:buClr>
              <a:buSzPts val="2400"/>
              <a:buNone/>
              <a:defRPr sz="2400" b="1"/>
            </a:lvl1pPr>
            <a:lvl2pPr marL="914400" lvl="1" indent="-228600" algn="l">
              <a:lnSpc>
                <a:spcPct val="90000"/>
              </a:lnSpc>
              <a:spcBef>
                <a:spcPts val="500"/>
              </a:spcBef>
              <a:spcAft>
                <a:spcPct val="0"/>
              </a:spcAft>
              <a:buClr>
                <a:schemeClr val="dk1"/>
              </a:buClr>
              <a:buSzPts val="2000"/>
              <a:buNone/>
              <a:defRPr sz="2000" b="1"/>
            </a:lvl2pPr>
            <a:lvl3pPr marL="1371600" lvl="2" indent="-228600" algn="l">
              <a:lnSpc>
                <a:spcPct val="90000"/>
              </a:lnSpc>
              <a:spcBef>
                <a:spcPts val="500"/>
              </a:spcBef>
              <a:spcAft>
                <a:spcPct val="0"/>
              </a:spcAft>
              <a:buClr>
                <a:schemeClr val="dk1"/>
              </a:buClr>
              <a:buSzPts val="1800"/>
              <a:buNone/>
              <a:defRPr sz="1800" b="1"/>
            </a:lvl3pPr>
            <a:lvl4pPr marL="1828800" lvl="3" indent="-228600" algn="l">
              <a:lnSpc>
                <a:spcPct val="90000"/>
              </a:lnSpc>
              <a:spcBef>
                <a:spcPts val="500"/>
              </a:spcBef>
              <a:spcAft>
                <a:spcPct val="0"/>
              </a:spcAft>
              <a:buClr>
                <a:schemeClr val="dk1"/>
              </a:buClr>
              <a:buSzPts val="1600"/>
              <a:buNone/>
              <a:defRPr sz="1600" b="1"/>
            </a:lvl4pPr>
            <a:lvl5pPr marL="2286000" lvl="4" indent="-228600" algn="l">
              <a:lnSpc>
                <a:spcPct val="90000"/>
              </a:lnSpc>
              <a:spcBef>
                <a:spcPts val="500"/>
              </a:spcBef>
              <a:spcAft>
                <a:spcPct val="0"/>
              </a:spcAft>
              <a:buClr>
                <a:schemeClr val="dk1"/>
              </a:buClr>
              <a:buSzPts val="1600"/>
              <a:buNone/>
              <a:defRPr sz="1600" b="1"/>
            </a:lvl5pPr>
            <a:lvl6pPr marL="2743200" lvl="5" indent="-228600" algn="l">
              <a:lnSpc>
                <a:spcPct val="90000"/>
              </a:lnSpc>
              <a:spcBef>
                <a:spcPts val="500"/>
              </a:spcBef>
              <a:spcAft>
                <a:spcPct val="0"/>
              </a:spcAft>
              <a:buClr>
                <a:schemeClr val="dk1"/>
              </a:buClr>
              <a:buSzPts val="1600"/>
              <a:buNone/>
              <a:defRPr sz="1600" b="1"/>
            </a:lvl6pPr>
            <a:lvl7pPr marL="3200400" lvl="6" indent="-228600" algn="l">
              <a:lnSpc>
                <a:spcPct val="90000"/>
              </a:lnSpc>
              <a:spcBef>
                <a:spcPts val="500"/>
              </a:spcBef>
              <a:spcAft>
                <a:spcPct val="0"/>
              </a:spcAft>
              <a:buClr>
                <a:schemeClr val="dk1"/>
              </a:buClr>
              <a:buSzPts val="1600"/>
              <a:buNone/>
              <a:defRPr sz="1600" b="1"/>
            </a:lvl7pPr>
            <a:lvl8pPr marL="3657600" lvl="7" indent="-228600" algn="l">
              <a:lnSpc>
                <a:spcPct val="90000"/>
              </a:lnSpc>
              <a:spcBef>
                <a:spcPts val="500"/>
              </a:spcBef>
              <a:spcAft>
                <a:spcPct val="0"/>
              </a:spcAft>
              <a:buClr>
                <a:schemeClr val="dk1"/>
              </a:buClr>
              <a:buSzPts val="1600"/>
              <a:buNone/>
              <a:defRPr sz="1600" b="1"/>
            </a:lvl8pPr>
            <a:lvl9pPr marL="4114800" lvl="8" indent="-228600" algn="l">
              <a:lnSpc>
                <a:spcPct val="90000"/>
              </a:lnSpc>
              <a:spcBef>
                <a:spcPts val="500"/>
              </a:spcBef>
              <a:spcAft>
                <a:spcPct val="0"/>
              </a:spcAft>
              <a:buClr>
                <a:schemeClr val="dk1"/>
              </a:buClr>
              <a:buSzPts val="1600"/>
              <a:buNone/>
              <a:defRPr sz="1600" b="1"/>
            </a:lvl9pPr>
          </a:lstStyle>
          <a:p>
            <a:endParaRPr/>
          </a:p>
        </p:txBody>
      </p:sp>
      <p:sp>
        <p:nvSpPr>
          <p:cNvPr id="128" name="Google Shape;128;p21"/>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ct val="0"/>
              </a:spcAft>
              <a:buClr>
                <a:schemeClr val="dk1"/>
              </a:buClr>
              <a:buSzPts val="1800"/>
              <a:buChar char="•"/>
              <a:defRPr/>
            </a:lvl1pPr>
            <a:lvl2pPr marL="914400" lvl="1" indent="-342900" algn="l">
              <a:lnSpc>
                <a:spcPct val="90000"/>
              </a:lnSpc>
              <a:spcBef>
                <a:spcPts val="500"/>
              </a:spcBef>
              <a:spcAft>
                <a:spcPct val="0"/>
              </a:spcAft>
              <a:buClr>
                <a:schemeClr val="dk1"/>
              </a:buClr>
              <a:buSzPts val="1800"/>
              <a:buChar char="•"/>
              <a:defRPr/>
            </a:lvl2pPr>
            <a:lvl3pPr marL="1371600" lvl="2" indent="-342900" algn="l">
              <a:lnSpc>
                <a:spcPct val="90000"/>
              </a:lnSpc>
              <a:spcBef>
                <a:spcPts val="500"/>
              </a:spcBef>
              <a:spcAft>
                <a:spcPct val="0"/>
              </a:spcAft>
              <a:buClr>
                <a:schemeClr val="dk1"/>
              </a:buClr>
              <a:buSzPts val="1800"/>
              <a:buChar char="•"/>
              <a:defRPr/>
            </a:lvl3pPr>
            <a:lvl4pPr marL="1828800" lvl="3" indent="-342900" algn="l">
              <a:lnSpc>
                <a:spcPct val="90000"/>
              </a:lnSpc>
              <a:spcBef>
                <a:spcPts val="500"/>
              </a:spcBef>
              <a:spcAft>
                <a:spcPct val="0"/>
              </a:spcAft>
              <a:buClr>
                <a:schemeClr val="dk1"/>
              </a:buClr>
              <a:buSzPts val="1800"/>
              <a:buChar char="•"/>
              <a:defRPr/>
            </a:lvl4pPr>
            <a:lvl5pPr marL="2286000" lvl="4" indent="-342900" algn="l">
              <a:lnSpc>
                <a:spcPct val="90000"/>
              </a:lnSpc>
              <a:spcBef>
                <a:spcPts val="500"/>
              </a:spcBef>
              <a:spcAft>
                <a:spcPct val="0"/>
              </a:spcAft>
              <a:buClr>
                <a:schemeClr val="dk1"/>
              </a:buClr>
              <a:buSzPts val="1800"/>
              <a:buChar char="•"/>
              <a:defRPr/>
            </a:lvl5pPr>
            <a:lvl6pPr marL="2743200" lvl="5" indent="-342900" algn="l">
              <a:lnSpc>
                <a:spcPct val="90000"/>
              </a:lnSpc>
              <a:spcBef>
                <a:spcPts val="5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29" name="Google Shape;129;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30" name="Google Shape;130;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31" name="Google Shape;131;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US"/>
              <a:t>‹Nr.›</a:t>
            </a:fld>
            <a:endParaRPr/>
          </a:p>
        </p:txBody>
      </p:sp>
      <p:sp>
        <p:nvSpPr>
          <p:cNvPr id="132" name="Google Shape;132;p21"/>
          <p:cNvSpPr/>
          <p:nvPr/>
        </p:nvSpPr>
        <p:spPr>
          <a:xfrm>
            <a:off x="0" y="4323810"/>
            <a:ext cx="1744652" cy="778589"/>
          </a:xfrm>
          <a:custGeom>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133" name="Google Shape;133;p21"/>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ct val="0"/>
              </a:spcBef>
              <a:spcAft>
                <a:spcPct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‹Nr.›</a:t>
            </a:fld>
            <a:r>
              <a:rPr lang="en-US" sz="1500">
                <a:solidFill>
                  <a:schemeClr val="lt1"/>
                </a:solidFill>
                <a:latin typeface="Calibri"/>
                <a:ea typeface="Calibri"/>
                <a:cs typeface="Calibri"/>
                <a:sym typeface="Calibri"/>
              </a:rPr>
              <a:t>-</a:t>
            </a:r>
            <a:endParaRPr/>
          </a:p>
        </p:txBody>
      </p:sp>
    </p:spTree>
  </p:cSld>
  <p:clrMapOvr>
    <a:masterClrMapping/>
  </p:clrMapOvr>
  <p:transition/>
  <p:timing/>
</p:sldLayout>
</file>

<file path=ppt/slideLayouts/slideLayout9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Nur Titel" type="titleOnly">
  <p:cSld name="TITLE_ONLY">
    <p:spTree>
      <p:nvGrpSpPr>
        <p:cNvPr id="1" name="Shape 134"/>
        <p:cNvGrpSpPr/>
        <p:nvPr/>
      </p:nvGrpSpPr>
      <p:grpSpPr>
        <a:xfrm>
          <a:off x="0" y="0"/>
          <a:ext cx="0" cy="0"/>
        </a:xfrm>
      </p:grpSpPr>
      <p:sp>
        <p:nvSpPr>
          <p:cNvPr id="135" name="Google Shape;135;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ct val="0"/>
              </a:spcBef>
              <a:spcAft>
                <a:spcPct val="0"/>
              </a:spcAft>
              <a:buClr>
                <a:schemeClr val="dk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136" name="Google Shape;136;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37" name="Google Shape;137;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38" name="Google Shape;138;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US"/>
              <a:t>‹Nr.›</a:t>
            </a:fld>
            <a:endParaRPr/>
          </a:p>
        </p:txBody>
      </p:sp>
      <p:sp>
        <p:nvSpPr>
          <p:cNvPr id="139" name="Google Shape;139;p22"/>
          <p:cNvSpPr/>
          <p:nvPr/>
        </p:nvSpPr>
        <p:spPr>
          <a:xfrm>
            <a:off x="0" y="4323810"/>
            <a:ext cx="1744652" cy="778589"/>
          </a:xfrm>
          <a:custGeom>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140" name="Google Shape;140;p22"/>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ct val="0"/>
              </a:spcBef>
              <a:spcAft>
                <a:spcPct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‹Nr.›</a:t>
            </a:fld>
            <a:r>
              <a:rPr lang="en-US" sz="1500">
                <a:solidFill>
                  <a:schemeClr val="lt1"/>
                </a:solidFill>
                <a:latin typeface="Calibri"/>
                <a:ea typeface="Calibri"/>
                <a:cs typeface="Calibri"/>
                <a:sym typeface="Calibri"/>
              </a:rPr>
              <a:t>-</a:t>
            </a:r>
            <a:endParaRPr/>
          </a:p>
        </p:txBody>
      </p:sp>
    </p:spTree>
  </p:cSld>
  <p:clrMapOvr>
    <a:masterClrMapping/>
  </p:clrMapOvr>
  <p:transition/>
  <p:timing/>
</p:sldLayout>
</file>

<file path=ppt/slideLayouts/slideLayout9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Bild mit Überschrift" type="picTx">
  <p:cSld name="PICTURE_WITH_CAPTION_TEXT">
    <p:spTree>
      <p:nvGrpSpPr>
        <p:cNvPr id="1" name="Shape 141"/>
        <p:cNvGrpSpPr/>
        <p:nvPr/>
      </p:nvGrpSpPr>
      <p:grpSpPr>
        <a:xfrm>
          <a:off x="0" y="0"/>
          <a:ext cx="0" cy="0"/>
        </a:xfrm>
      </p:grpSpPr>
      <p:sp>
        <p:nvSpPr>
          <p:cNvPr id="142" name="Google Shape;142;p2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ct val="0"/>
              </a:spcBef>
              <a:spcAft>
                <a:spcPct val="0"/>
              </a:spcAft>
              <a:buClr>
                <a:schemeClr val="dk1"/>
              </a:buClr>
              <a:buSzPts val="3200"/>
              <a:buFont typeface="Calibri"/>
              <a:buNone/>
              <a:defRPr sz="3200"/>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143" name="Google Shape;143;p23"/>
          <p:cNvSpPr>
            <a:spLocks noGrp="1"/>
          </p:cNvSpPr>
          <p:nvPr>
            <p:ph type="pic" idx="2"/>
          </p:nvPr>
        </p:nvSpPr>
        <p:spPr>
          <a:xfrm>
            <a:off x="5183188" y="987425"/>
            <a:ext cx="6172200" cy="4873625"/>
          </a:xfrm>
          <a:prstGeom prst="rect">
            <a:avLst/>
          </a:prstGeom>
          <a:noFill/>
          <a:ln>
            <a:noFill/>
          </a:ln>
        </p:spPr>
        <p:txBody>
          <a:bodyPr/>
          <a:lstStyle/>
          <a:p/>
        </p:txBody>
      </p:sp>
      <p:sp>
        <p:nvSpPr>
          <p:cNvPr id="144" name="Google Shape;144;p23"/>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ct val="0"/>
              </a:spcAft>
              <a:buClr>
                <a:schemeClr val="dk1"/>
              </a:buClr>
              <a:buSzPts val="1600"/>
              <a:buNone/>
              <a:defRPr sz="1600"/>
            </a:lvl1pPr>
            <a:lvl2pPr marL="914400" lvl="1" indent="-228600" algn="l">
              <a:lnSpc>
                <a:spcPct val="90000"/>
              </a:lnSpc>
              <a:spcBef>
                <a:spcPts val="500"/>
              </a:spcBef>
              <a:spcAft>
                <a:spcPct val="0"/>
              </a:spcAft>
              <a:buClr>
                <a:schemeClr val="dk1"/>
              </a:buClr>
              <a:buSzPts val="1400"/>
              <a:buNone/>
              <a:defRPr sz="1400"/>
            </a:lvl2pPr>
            <a:lvl3pPr marL="1371600" lvl="2" indent="-228600" algn="l">
              <a:lnSpc>
                <a:spcPct val="90000"/>
              </a:lnSpc>
              <a:spcBef>
                <a:spcPts val="500"/>
              </a:spcBef>
              <a:spcAft>
                <a:spcPct val="0"/>
              </a:spcAft>
              <a:buClr>
                <a:schemeClr val="dk1"/>
              </a:buClr>
              <a:buSzPts val="1200"/>
              <a:buNone/>
              <a:defRPr sz="1200"/>
            </a:lvl3pPr>
            <a:lvl4pPr marL="1828800" lvl="3" indent="-228600" algn="l">
              <a:lnSpc>
                <a:spcPct val="90000"/>
              </a:lnSpc>
              <a:spcBef>
                <a:spcPts val="500"/>
              </a:spcBef>
              <a:spcAft>
                <a:spcPct val="0"/>
              </a:spcAft>
              <a:buClr>
                <a:schemeClr val="dk1"/>
              </a:buClr>
              <a:buSzPts val="1000"/>
              <a:buNone/>
              <a:defRPr sz="1000"/>
            </a:lvl4pPr>
            <a:lvl5pPr marL="2286000" lvl="4" indent="-228600" algn="l">
              <a:lnSpc>
                <a:spcPct val="90000"/>
              </a:lnSpc>
              <a:spcBef>
                <a:spcPts val="500"/>
              </a:spcBef>
              <a:spcAft>
                <a:spcPct val="0"/>
              </a:spcAft>
              <a:buClr>
                <a:schemeClr val="dk1"/>
              </a:buClr>
              <a:buSzPts val="1000"/>
              <a:buNone/>
              <a:defRPr sz="1000"/>
            </a:lvl5pPr>
            <a:lvl6pPr marL="2743200" lvl="5" indent="-228600" algn="l">
              <a:lnSpc>
                <a:spcPct val="90000"/>
              </a:lnSpc>
              <a:spcBef>
                <a:spcPts val="500"/>
              </a:spcBef>
              <a:spcAft>
                <a:spcPct val="0"/>
              </a:spcAft>
              <a:buClr>
                <a:schemeClr val="dk1"/>
              </a:buClr>
              <a:buSzPts val="1000"/>
              <a:buNone/>
              <a:defRPr sz="1000"/>
            </a:lvl6pPr>
            <a:lvl7pPr marL="3200400" lvl="6" indent="-228600" algn="l">
              <a:lnSpc>
                <a:spcPct val="90000"/>
              </a:lnSpc>
              <a:spcBef>
                <a:spcPts val="500"/>
              </a:spcBef>
              <a:spcAft>
                <a:spcPct val="0"/>
              </a:spcAft>
              <a:buClr>
                <a:schemeClr val="dk1"/>
              </a:buClr>
              <a:buSzPts val="1000"/>
              <a:buNone/>
              <a:defRPr sz="1000"/>
            </a:lvl7pPr>
            <a:lvl8pPr marL="3657600" lvl="7" indent="-228600" algn="l">
              <a:lnSpc>
                <a:spcPct val="90000"/>
              </a:lnSpc>
              <a:spcBef>
                <a:spcPts val="500"/>
              </a:spcBef>
              <a:spcAft>
                <a:spcPct val="0"/>
              </a:spcAft>
              <a:buClr>
                <a:schemeClr val="dk1"/>
              </a:buClr>
              <a:buSzPts val="1000"/>
              <a:buNone/>
              <a:defRPr sz="1000"/>
            </a:lvl8pPr>
            <a:lvl9pPr marL="4114800" lvl="8" indent="-228600" algn="l">
              <a:lnSpc>
                <a:spcPct val="90000"/>
              </a:lnSpc>
              <a:spcBef>
                <a:spcPts val="500"/>
              </a:spcBef>
              <a:spcAft>
                <a:spcPct val="0"/>
              </a:spcAft>
              <a:buClr>
                <a:schemeClr val="dk1"/>
              </a:buClr>
              <a:buSzPts val="1000"/>
              <a:buNone/>
              <a:defRPr sz="1000"/>
            </a:lvl9pPr>
          </a:lstStyle>
          <a:p>
            <a:endParaRPr/>
          </a:p>
        </p:txBody>
      </p:sp>
      <p:sp>
        <p:nvSpPr>
          <p:cNvPr id="145" name="Google Shape;145;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46" name="Google Shape;146;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47" name="Google Shape;147;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US"/>
              <a:t>‹Nr.›</a:t>
            </a:fld>
            <a:endParaRPr/>
          </a:p>
        </p:txBody>
      </p:sp>
      <p:sp>
        <p:nvSpPr>
          <p:cNvPr id="148" name="Google Shape;148;p23"/>
          <p:cNvSpPr/>
          <p:nvPr/>
        </p:nvSpPr>
        <p:spPr>
          <a:xfrm>
            <a:off x="0" y="4323810"/>
            <a:ext cx="1744652" cy="778589"/>
          </a:xfrm>
          <a:custGeom>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149" name="Google Shape;149;p23"/>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ct val="0"/>
              </a:spcBef>
              <a:spcAft>
                <a:spcPct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‹Nr.›</a:t>
            </a:fld>
            <a:r>
              <a:rPr lang="en-US" sz="1500">
                <a:solidFill>
                  <a:schemeClr val="lt1"/>
                </a:solidFill>
                <a:latin typeface="Calibri"/>
                <a:ea typeface="Calibri"/>
                <a:cs typeface="Calibri"/>
                <a:sym typeface="Calibri"/>
              </a:rPr>
              <a:t>-</a:t>
            </a:r>
            <a:endParaRPr/>
          </a:p>
        </p:txBody>
      </p:sp>
    </p:spTree>
  </p:cSld>
  <p:clrMapOvr>
    <a:masterClrMapping/>
  </p:clrMapOvr>
  <p:transition/>
  <p:timing/>
</p:sldLayout>
</file>

<file path=ppt/slideLayouts/slideLayout9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Titel und vertikaler Text" type="vertTx">
  <p:cSld name="VERTICAL_TEXT">
    <p:spTree>
      <p:nvGrpSpPr>
        <p:cNvPr id="1" name="Shape 150"/>
        <p:cNvGrpSpPr/>
        <p:nvPr/>
      </p:nvGrpSpPr>
      <p:grpSpPr>
        <a:xfrm>
          <a:off x="0" y="0"/>
          <a:ext cx="0" cy="0"/>
        </a:xfrm>
      </p:grpSpPr>
      <p:sp>
        <p:nvSpPr>
          <p:cNvPr id="151" name="Google Shape;151;p2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ct val="0"/>
              </a:spcBef>
              <a:spcAft>
                <a:spcPct val="0"/>
              </a:spcAft>
              <a:buClr>
                <a:schemeClr val="dk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152" name="Google Shape;152;p24"/>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ct val="0"/>
              </a:spcAft>
              <a:buClr>
                <a:schemeClr val="dk1"/>
              </a:buClr>
              <a:buSzPts val="1800"/>
              <a:buChar char="•"/>
              <a:defRPr/>
            </a:lvl1pPr>
            <a:lvl2pPr marL="914400" lvl="1" indent="-342900" algn="l">
              <a:lnSpc>
                <a:spcPct val="90000"/>
              </a:lnSpc>
              <a:spcBef>
                <a:spcPts val="500"/>
              </a:spcBef>
              <a:spcAft>
                <a:spcPct val="0"/>
              </a:spcAft>
              <a:buClr>
                <a:schemeClr val="dk1"/>
              </a:buClr>
              <a:buSzPts val="1800"/>
              <a:buChar char="•"/>
              <a:defRPr/>
            </a:lvl2pPr>
            <a:lvl3pPr marL="1371600" lvl="2" indent="-342900" algn="l">
              <a:lnSpc>
                <a:spcPct val="90000"/>
              </a:lnSpc>
              <a:spcBef>
                <a:spcPts val="500"/>
              </a:spcBef>
              <a:spcAft>
                <a:spcPct val="0"/>
              </a:spcAft>
              <a:buClr>
                <a:schemeClr val="dk1"/>
              </a:buClr>
              <a:buSzPts val="1800"/>
              <a:buChar char="•"/>
              <a:defRPr/>
            </a:lvl3pPr>
            <a:lvl4pPr marL="1828800" lvl="3" indent="-342900" algn="l">
              <a:lnSpc>
                <a:spcPct val="90000"/>
              </a:lnSpc>
              <a:spcBef>
                <a:spcPts val="500"/>
              </a:spcBef>
              <a:spcAft>
                <a:spcPct val="0"/>
              </a:spcAft>
              <a:buClr>
                <a:schemeClr val="dk1"/>
              </a:buClr>
              <a:buSzPts val="1800"/>
              <a:buChar char="•"/>
              <a:defRPr/>
            </a:lvl4pPr>
            <a:lvl5pPr marL="2286000" lvl="4" indent="-342900" algn="l">
              <a:lnSpc>
                <a:spcPct val="90000"/>
              </a:lnSpc>
              <a:spcBef>
                <a:spcPts val="500"/>
              </a:spcBef>
              <a:spcAft>
                <a:spcPct val="0"/>
              </a:spcAft>
              <a:buClr>
                <a:schemeClr val="dk1"/>
              </a:buClr>
              <a:buSzPts val="1800"/>
              <a:buChar char="•"/>
              <a:defRPr/>
            </a:lvl5pPr>
            <a:lvl6pPr marL="2743200" lvl="5" indent="-342900" algn="l">
              <a:lnSpc>
                <a:spcPct val="90000"/>
              </a:lnSpc>
              <a:spcBef>
                <a:spcPts val="5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53" name="Google Shape;153;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54" name="Google Shape;154;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55" name="Google Shape;155;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US"/>
              <a:t>‹Nr.›</a:t>
            </a:fld>
            <a:endParaRPr/>
          </a:p>
        </p:txBody>
      </p:sp>
      <p:sp>
        <p:nvSpPr>
          <p:cNvPr id="156" name="Google Shape;156;p24"/>
          <p:cNvSpPr/>
          <p:nvPr/>
        </p:nvSpPr>
        <p:spPr>
          <a:xfrm>
            <a:off x="0" y="4323810"/>
            <a:ext cx="1744652" cy="778589"/>
          </a:xfrm>
          <a:custGeom>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157" name="Google Shape;157;p24"/>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ct val="0"/>
              </a:spcBef>
              <a:spcAft>
                <a:spcPct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‹Nr.›</a:t>
            </a:fld>
            <a:r>
              <a:rPr lang="en-US" sz="1500">
                <a:solidFill>
                  <a:schemeClr val="lt1"/>
                </a:solidFill>
                <a:latin typeface="Calibri"/>
                <a:ea typeface="Calibri"/>
                <a:cs typeface="Calibri"/>
                <a:sym typeface="Calibri"/>
              </a:rPr>
              <a:t>-</a:t>
            </a:r>
            <a:endParaRPr/>
          </a:p>
        </p:txBody>
      </p:sp>
    </p:spTree>
  </p:cSld>
  <p:clrMapOvr>
    <a:masterClrMapping/>
  </p:clrMapOvr>
  <p:transition/>
  <p:timing/>
</p:sldLayout>
</file>

<file path=ppt/slideLayouts/slideLayout9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Vertikaler Titel und Text" type="vertTitleAndTx">
  <p:cSld name="VERTICAL_TITLE_AND_VERTICAL_TEXT">
    <p:spTree>
      <p:nvGrpSpPr>
        <p:cNvPr id="1" name="Shape 158"/>
        <p:cNvGrpSpPr/>
        <p:nvPr/>
      </p:nvGrpSpPr>
      <p:grpSpPr>
        <a:xfrm>
          <a:off x="0" y="0"/>
          <a:ext cx="0" cy="0"/>
        </a:xfrm>
      </p:grpSpPr>
      <p:sp>
        <p:nvSpPr>
          <p:cNvPr id="159" name="Google Shape;159;p25"/>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ct val="0"/>
              </a:spcBef>
              <a:spcAft>
                <a:spcPct val="0"/>
              </a:spcAft>
              <a:buClr>
                <a:schemeClr val="dk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160" name="Google Shape;160;p25"/>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ct val="0"/>
              </a:spcAft>
              <a:buClr>
                <a:schemeClr val="dk1"/>
              </a:buClr>
              <a:buSzPts val="1800"/>
              <a:buChar char="•"/>
              <a:defRPr/>
            </a:lvl1pPr>
            <a:lvl2pPr marL="914400" lvl="1" indent="-342900" algn="l">
              <a:lnSpc>
                <a:spcPct val="90000"/>
              </a:lnSpc>
              <a:spcBef>
                <a:spcPts val="500"/>
              </a:spcBef>
              <a:spcAft>
                <a:spcPct val="0"/>
              </a:spcAft>
              <a:buClr>
                <a:schemeClr val="dk1"/>
              </a:buClr>
              <a:buSzPts val="1800"/>
              <a:buChar char="•"/>
              <a:defRPr/>
            </a:lvl2pPr>
            <a:lvl3pPr marL="1371600" lvl="2" indent="-342900" algn="l">
              <a:lnSpc>
                <a:spcPct val="90000"/>
              </a:lnSpc>
              <a:spcBef>
                <a:spcPts val="500"/>
              </a:spcBef>
              <a:spcAft>
                <a:spcPct val="0"/>
              </a:spcAft>
              <a:buClr>
                <a:schemeClr val="dk1"/>
              </a:buClr>
              <a:buSzPts val="1800"/>
              <a:buChar char="•"/>
              <a:defRPr/>
            </a:lvl3pPr>
            <a:lvl4pPr marL="1828800" lvl="3" indent="-342900" algn="l">
              <a:lnSpc>
                <a:spcPct val="90000"/>
              </a:lnSpc>
              <a:spcBef>
                <a:spcPts val="500"/>
              </a:spcBef>
              <a:spcAft>
                <a:spcPct val="0"/>
              </a:spcAft>
              <a:buClr>
                <a:schemeClr val="dk1"/>
              </a:buClr>
              <a:buSzPts val="1800"/>
              <a:buChar char="•"/>
              <a:defRPr/>
            </a:lvl4pPr>
            <a:lvl5pPr marL="2286000" lvl="4" indent="-342900" algn="l">
              <a:lnSpc>
                <a:spcPct val="90000"/>
              </a:lnSpc>
              <a:spcBef>
                <a:spcPts val="500"/>
              </a:spcBef>
              <a:spcAft>
                <a:spcPct val="0"/>
              </a:spcAft>
              <a:buClr>
                <a:schemeClr val="dk1"/>
              </a:buClr>
              <a:buSzPts val="1800"/>
              <a:buChar char="•"/>
              <a:defRPr/>
            </a:lvl5pPr>
            <a:lvl6pPr marL="2743200" lvl="5" indent="-342900" algn="l">
              <a:lnSpc>
                <a:spcPct val="90000"/>
              </a:lnSpc>
              <a:spcBef>
                <a:spcPts val="5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61" name="Google Shape;161;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62" name="Google Shape;162;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63" name="Google Shape;163;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US"/>
              <a:t>‹Nr.›</a:t>
            </a:fld>
            <a:endParaRPr/>
          </a:p>
        </p:txBody>
      </p:sp>
      <p:sp>
        <p:nvSpPr>
          <p:cNvPr id="164" name="Google Shape;164;p25"/>
          <p:cNvSpPr/>
          <p:nvPr/>
        </p:nvSpPr>
        <p:spPr>
          <a:xfrm>
            <a:off x="0" y="4323810"/>
            <a:ext cx="1744652" cy="778589"/>
          </a:xfrm>
          <a:custGeom>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165" name="Google Shape;165;p25"/>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ct val="0"/>
              </a:spcBef>
              <a:spcAft>
                <a:spcPct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‹Nr.›</a:t>
            </a:fld>
            <a:r>
              <a:rPr lang="en-US" sz="1500">
                <a:solidFill>
                  <a:schemeClr val="lt1"/>
                </a:solidFill>
                <a:latin typeface="Calibri"/>
                <a:ea typeface="Calibri"/>
                <a:cs typeface="Calibri"/>
                <a:sym typeface="Calibri"/>
              </a:rPr>
              <a:t>-</a:t>
            </a:r>
            <a:endParaRPr/>
          </a:p>
        </p:txBody>
      </p:sp>
    </p:spTree>
  </p:cSld>
  <p:clrMapOvr>
    <a:masterClrMapping/>
  </p:clrMapOvr>
  <p:transition/>
  <p:timing/>
</p:sldLayout>
</file>

<file path=ppt/slideLayouts/slideLayout9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Titel und Inhalt" type="obj">
  <p:cSld name="Titel und Inhalt">
    <p:spTree>
      <p:nvGrpSpPr>
        <p:cNvPr id="1" name="Shape 56"/>
        <p:cNvGrpSpPr/>
        <p:nvPr/>
      </p:nvGrpSpPr>
      <p:grpSpPr>
        <a:xfrm>
          <a:off x="0" y="0"/>
          <a:ext cx="0" cy="0"/>
        </a:xfrm>
      </p:grpSpPr>
      <p:sp>
        <p:nvSpPr>
          <p:cNvPr id="57" name="Google Shape;57;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ct val="0"/>
              </a:spcBef>
              <a:spcAft>
                <a:spcPct val="0"/>
              </a:spcAft>
              <a:buClr>
                <a:schemeClr val="dk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58" name="Google Shape;58;p1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ct val="0"/>
              </a:spcAft>
              <a:buClr>
                <a:schemeClr val="dk1"/>
              </a:buClr>
              <a:buSzPts val="1800"/>
              <a:buChar char="•"/>
              <a:defRPr/>
            </a:lvl1pPr>
            <a:lvl2pPr marL="914400" lvl="1" indent="-342900" algn="l">
              <a:lnSpc>
                <a:spcPct val="90000"/>
              </a:lnSpc>
              <a:spcBef>
                <a:spcPts val="500"/>
              </a:spcBef>
              <a:spcAft>
                <a:spcPct val="0"/>
              </a:spcAft>
              <a:buClr>
                <a:schemeClr val="dk1"/>
              </a:buClr>
              <a:buSzPts val="1800"/>
              <a:buChar char="•"/>
              <a:defRPr/>
            </a:lvl2pPr>
            <a:lvl3pPr marL="1371600" lvl="2" indent="-342900" algn="l">
              <a:lnSpc>
                <a:spcPct val="90000"/>
              </a:lnSpc>
              <a:spcBef>
                <a:spcPts val="500"/>
              </a:spcBef>
              <a:spcAft>
                <a:spcPct val="0"/>
              </a:spcAft>
              <a:buClr>
                <a:schemeClr val="dk1"/>
              </a:buClr>
              <a:buSzPts val="1800"/>
              <a:buChar char="•"/>
              <a:defRPr/>
            </a:lvl3pPr>
            <a:lvl4pPr marL="1828800" lvl="3" indent="-342900" algn="l">
              <a:lnSpc>
                <a:spcPct val="90000"/>
              </a:lnSpc>
              <a:spcBef>
                <a:spcPts val="500"/>
              </a:spcBef>
              <a:spcAft>
                <a:spcPct val="0"/>
              </a:spcAft>
              <a:buClr>
                <a:schemeClr val="dk1"/>
              </a:buClr>
              <a:buSzPts val="1800"/>
              <a:buChar char="•"/>
              <a:defRPr/>
            </a:lvl4pPr>
            <a:lvl5pPr marL="2286000" lvl="4" indent="-342900" algn="l">
              <a:lnSpc>
                <a:spcPct val="90000"/>
              </a:lnSpc>
              <a:spcBef>
                <a:spcPts val="500"/>
              </a:spcBef>
              <a:spcAft>
                <a:spcPct val="0"/>
              </a:spcAft>
              <a:buClr>
                <a:schemeClr val="dk1"/>
              </a:buClr>
              <a:buSzPts val="1800"/>
              <a:buChar char="•"/>
              <a:defRPr/>
            </a:lvl5pPr>
            <a:lvl6pPr marL="2743200" lvl="5" indent="-342900" algn="l">
              <a:lnSpc>
                <a:spcPct val="90000"/>
              </a:lnSpc>
              <a:spcBef>
                <a:spcPts val="5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59" name="Google Shape;59;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60" name="Google Shape;60;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61" name="Google Shape;61;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US"/>
              <a:t>‹Nr.›</a:t>
            </a:fld>
            <a:endParaRPr/>
          </a:p>
        </p:txBody>
      </p:sp>
      <p:sp>
        <p:nvSpPr>
          <p:cNvPr id="62" name="Google Shape;62;p11"/>
          <p:cNvSpPr/>
          <p:nvPr/>
        </p:nvSpPr>
        <p:spPr>
          <a:xfrm>
            <a:off x="0" y="4323810"/>
            <a:ext cx="1744652" cy="778589"/>
          </a:xfrm>
          <a:custGeom>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63" name="Google Shape;63;p11"/>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ct val="0"/>
              </a:spcBef>
              <a:spcAft>
                <a:spcPct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‹Nr.›</a:t>
            </a:fld>
            <a:r>
              <a:rPr lang="en-US" sz="1500">
                <a:solidFill>
                  <a:schemeClr val="lt1"/>
                </a:solidFill>
                <a:latin typeface="Calibri"/>
                <a:ea typeface="Calibri"/>
                <a:cs typeface="Calibri"/>
                <a:sym typeface="Calibri"/>
              </a:rPr>
              <a:t>-</a:t>
            </a:r>
            <a:endParaRPr/>
          </a:p>
        </p:txBody>
      </p:sp>
    </p:spTree>
    <p:extLst>
      <p:ext uri="{BB962C8B-B14F-4D97-AF65-F5344CB8AC3E}">
        <p14:creationId val="4270918999"/>
      </p:ext>
    </p:extLst>
  </p:cSld>
  <p:clrMapOvr>
    <a:masterClrMapping/>
  </p:clrMapOvr>
  <p:transition/>
  <p:timing/>
</p:sldLayout>
</file>

<file path=ppt/slideLayouts/slideLayout9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Inhalt mit Überschrift" type="objTx">
  <p:cSld name="OBJECT_WITH_CAPTION_TEXT">
    <p:spTree>
      <p:nvGrpSpPr>
        <p:cNvPr id="1" name="Shape 47"/>
        <p:cNvGrpSpPr/>
        <p:nvPr/>
      </p:nvGrpSpPr>
      <p:grpSpPr>
        <a:xfrm>
          <a:off x="0" y="0"/>
          <a:ext cx="0" cy="0"/>
        </a:xfrm>
      </p:grpSpPr>
      <p:sp>
        <p:nvSpPr>
          <p:cNvPr id="48" name="Google Shape;48;p1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ct val="0"/>
              </a:spcBef>
              <a:spcAft>
                <a:spcPct val="0"/>
              </a:spcAft>
              <a:buClr>
                <a:schemeClr val="dk1"/>
              </a:buClr>
              <a:buSzPts val="3200"/>
              <a:buFont typeface="Calibri"/>
              <a:buNone/>
              <a:defRPr sz="3200"/>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49" name="Google Shape;49;p12"/>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ct val="0"/>
              </a:spcAft>
              <a:buClr>
                <a:schemeClr val="dk1"/>
              </a:buClr>
              <a:buSzPts val="3200"/>
              <a:buChar char="•"/>
              <a:defRPr sz="3200"/>
            </a:lvl1pPr>
            <a:lvl2pPr marL="914400" lvl="1" indent="-406400" algn="l">
              <a:lnSpc>
                <a:spcPct val="90000"/>
              </a:lnSpc>
              <a:spcBef>
                <a:spcPts val="500"/>
              </a:spcBef>
              <a:spcAft>
                <a:spcPct val="0"/>
              </a:spcAft>
              <a:buClr>
                <a:schemeClr val="dk1"/>
              </a:buClr>
              <a:buSzPts val="2800"/>
              <a:buChar char="•"/>
              <a:defRPr sz="2800"/>
            </a:lvl2pPr>
            <a:lvl3pPr marL="1371600" lvl="2" indent="-381000" algn="l">
              <a:lnSpc>
                <a:spcPct val="90000"/>
              </a:lnSpc>
              <a:spcBef>
                <a:spcPts val="500"/>
              </a:spcBef>
              <a:spcAft>
                <a:spcPct val="0"/>
              </a:spcAft>
              <a:buClr>
                <a:schemeClr val="dk1"/>
              </a:buClr>
              <a:buSzPts val="2400"/>
              <a:buChar char="•"/>
              <a:defRPr sz="2400"/>
            </a:lvl3pPr>
            <a:lvl4pPr marL="1828800" lvl="3" indent="-355600" algn="l">
              <a:lnSpc>
                <a:spcPct val="90000"/>
              </a:lnSpc>
              <a:spcBef>
                <a:spcPts val="500"/>
              </a:spcBef>
              <a:spcAft>
                <a:spcPct val="0"/>
              </a:spcAft>
              <a:buClr>
                <a:schemeClr val="dk1"/>
              </a:buClr>
              <a:buSzPts val="2000"/>
              <a:buChar char="•"/>
              <a:defRPr sz="2000"/>
            </a:lvl4pPr>
            <a:lvl5pPr marL="2286000" lvl="4" indent="-355600" algn="l">
              <a:lnSpc>
                <a:spcPct val="90000"/>
              </a:lnSpc>
              <a:spcBef>
                <a:spcPts val="500"/>
              </a:spcBef>
              <a:spcAft>
                <a:spcPct val="0"/>
              </a:spcAft>
              <a:buClr>
                <a:schemeClr val="dk1"/>
              </a:buClr>
              <a:buSzPts val="2000"/>
              <a:buChar char="•"/>
              <a:defRPr sz="2000"/>
            </a:lvl5pPr>
            <a:lvl6pPr marL="2743200" lvl="5" indent="-355600" algn="l">
              <a:lnSpc>
                <a:spcPct val="90000"/>
              </a:lnSpc>
              <a:spcBef>
                <a:spcPts val="500"/>
              </a:spcBef>
              <a:spcAft>
                <a:spcPct val="0"/>
              </a:spcAft>
              <a:buClr>
                <a:schemeClr val="dk1"/>
              </a:buClr>
              <a:buSzPts val="2000"/>
              <a:buChar char="•"/>
              <a:defRPr sz="2000"/>
            </a:lvl6pPr>
            <a:lvl7pPr marL="3200400" lvl="6" indent="-355600" algn="l">
              <a:lnSpc>
                <a:spcPct val="90000"/>
              </a:lnSpc>
              <a:spcBef>
                <a:spcPts val="500"/>
              </a:spcBef>
              <a:spcAft>
                <a:spcPct val="0"/>
              </a:spcAft>
              <a:buClr>
                <a:schemeClr val="dk1"/>
              </a:buClr>
              <a:buSzPts val="2000"/>
              <a:buChar char="•"/>
              <a:defRPr sz="2000"/>
            </a:lvl7pPr>
            <a:lvl8pPr marL="3657600" lvl="7" indent="-355600" algn="l">
              <a:lnSpc>
                <a:spcPct val="90000"/>
              </a:lnSpc>
              <a:spcBef>
                <a:spcPts val="500"/>
              </a:spcBef>
              <a:spcAft>
                <a:spcPct val="0"/>
              </a:spcAft>
              <a:buClr>
                <a:schemeClr val="dk1"/>
              </a:buClr>
              <a:buSzPts val="2000"/>
              <a:buChar char="•"/>
              <a:defRPr sz="2000"/>
            </a:lvl8pPr>
            <a:lvl9pPr marL="4114800" lvl="8" indent="-355600" algn="l">
              <a:lnSpc>
                <a:spcPct val="90000"/>
              </a:lnSpc>
              <a:spcBef>
                <a:spcPts val="500"/>
              </a:spcBef>
              <a:spcAft>
                <a:spcPct val="0"/>
              </a:spcAft>
              <a:buClr>
                <a:schemeClr val="dk1"/>
              </a:buClr>
              <a:buSzPts val="2000"/>
              <a:buChar char="•"/>
              <a:defRPr sz="2000"/>
            </a:lvl9pPr>
          </a:lstStyle>
          <a:p>
            <a:endParaRPr/>
          </a:p>
        </p:txBody>
      </p:sp>
      <p:sp>
        <p:nvSpPr>
          <p:cNvPr id="50" name="Google Shape;50;p12"/>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ct val="0"/>
              </a:spcAft>
              <a:buClr>
                <a:schemeClr val="dk1"/>
              </a:buClr>
              <a:buSzPts val="1600"/>
              <a:buNone/>
              <a:defRPr sz="1600"/>
            </a:lvl1pPr>
            <a:lvl2pPr marL="914400" lvl="1" indent="-228600" algn="l">
              <a:lnSpc>
                <a:spcPct val="90000"/>
              </a:lnSpc>
              <a:spcBef>
                <a:spcPts val="500"/>
              </a:spcBef>
              <a:spcAft>
                <a:spcPct val="0"/>
              </a:spcAft>
              <a:buClr>
                <a:schemeClr val="dk1"/>
              </a:buClr>
              <a:buSzPts val="1400"/>
              <a:buNone/>
              <a:defRPr sz="1400"/>
            </a:lvl2pPr>
            <a:lvl3pPr marL="1371600" lvl="2" indent="-228600" algn="l">
              <a:lnSpc>
                <a:spcPct val="90000"/>
              </a:lnSpc>
              <a:spcBef>
                <a:spcPts val="500"/>
              </a:spcBef>
              <a:spcAft>
                <a:spcPct val="0"/>
              </a:spcAft>
              <a:buClr>
                <a:schemeClr val="dk1"/>
              </a:buClr>
              <a:buSzPts val="1200"/>
              <a:buNone/>
              <a:defRPr sz="1200"/>
            </a:lvl3pPr>
            <a:lvl4pPr marL="1828800" lvl="3" indent="-228600" algn="l">
              <a:lnSpc>
                <a:spcPct val="90000"/>
              </a:lnSpc>
              <a:spcBef>
                <a:spcPts val="500"/>
              </a:spcBef>
              <a:spcAft>
                <a:spcPct val="0"/>
              </a:spcAft>
              <a:buClr>
                <a:schemeClr val="dk1"/>
              </a:buClr>
              <a:buSzPts val="1000"/>
              <a:buNone/>
              <a:defRPr sz="1000"/>
            </a:lvl4pPr>
            <a:lvl5pPr marL="2286000" lvl="4" indent="-228600" algn="l">
              <a:lnSpc>
                <a:spcPct val="90000"/>
              </a:lnSpc>
              <a:spcBef>
                <a:spcPts val="500"/>
              </a:spcBef>
              <a:spcAft>
                <a:spcPct val="0"/>
              </a:spcAft>
              <a:buClr>
                <a:schemeClr val="dk1"/>
              </a:buClr>
              <a:buSzPts val="1000"/>
              <a:buNone/>
              <a:defRPr sz="1000"/>
            </a:lvl5pPr>
            <a:lvl6pPr marL="2743200" lvl="5" indent="-228600" algn="l">
              <a:lnSpc>
                <a:spcPct val="90000"/>
              </a:lnSpc>
              <a:spcBef>
                <a:spcPts val="500"/>
              </a:spcBef>
              <a:spcAft>
                <a:spcPct val="0"/>
              </a:spcAft>
              <a:buClr>
                <a:schemeClr val="dk1"/>
              </a:buClr>
              <a:buSzPts val="1000"/>
              <a:buNone/>
              <a:defRPr sz="1000"/>
            </a:lvl6pPr>
            <a:lvl7pPr marL="3200400" lvl="6" indent="-228600" algn="l">
              <a:lnSpc>
                <a:spcPct val="90000"/>
              </a:lnSpc>
              <a:spcBef>
                <a:spcPts val="500"/>
              </a:spcBef>
              <a:spcAft>
                <a:spcPct val="0"/>
              </a:spcAft>
              <a:buClr>
                <a:schemeClr val="dk1"/>
              </a:buClr>
              <a:buSzPts val="1000"/>
              <a:buNone/>
              <a:defRPr sz="1000"/>
            </a:lvl7pPr>
            <a:lvl8pPr marL="3657600" lvl="7" indent="-228600" algn="l">
              <a:lnSpc>
                <a:spcPct val="90000"/>
              </a:lnSpc>
              <a:spcBef>
                <a:spcPts val="500"/>
              </a:spcBef>
              <a:spcAft>
                <a:spcPct val="0"/>
              </a:spcAft>
              <a:buClr>
                <a:schemeClr val="dk1"/>
              </a:buClr>
              <a:buSzPts val="1000"/>
              <a:buNone/>
              <a:defRPr sz="1000"/>
            </a:lvl8pPr>
            <a:lvl9pPr marL="4114800" lvl="8" indent="-228600" algn="l">
              <a:lnSpc>
                <a:spcPct val="90000"/>
              </a:lnSpc>
              <a:spcBef>
                <a:spcPts val="500"/>
              </a:spcBef>
              <a:spcAft>
                <a:spcPct val="0"/>
              </a:spcAft>
              <a:buClr>
                <a:schemeClr val="dk1"/>
              </a:buClr>
              <a:buSzPts val="1000"/>
              <a:buNone/>
              <a:defRPr sz="1000"/>
            </a:lvl9pPr>
          </a:lstStyle>
          <a:p>
            <a:endParaRPr/>
          </a:p>
        </p:txBody>
      </p:sp>
      <p:sp>
        <p:nvSpPr>
          <p:cNvPr id="51" name="Google Shape;51;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52" name="Google Shape;52;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53" name="Google Shape;53;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US"/>
              <a:t>‹Nr.›</a:t>
            </a:fld>
            <a:endParaRPr/>
          </a:p>
        </p:txBody>
      </p:sp>
      <p:sp>
        <p:nvSpPr>
          <p:cNvPr id="54" name="Google Shape;54;p12"/>
          <p:cNvSpPr/>
          <p:nvPr/>
        </p:nvSpPr>
        <p:spPr>
          <a:xfrm>
            <a:off x="0" y="4323810"/>
            <a:ext cx="1744652" cy="778589"/>
          </a:xfrm>
          <a:custGeom>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55" name="Google Shape;55;p12"/>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ct val="0"/>
              </a:spcBef>
              <a:spcAft>
                <a:spcPct val="0"/>
              </a:spcAft>
              <a:buNone/>
            </a:pPr>
            <a:r>
              <a:rPr lang="en-US" sz="1500" b="0" i="0" u="none" strike="noStrike" cap="none">
                <a:solidFill>
                  <a:schemeClr val="lt1"/>
                </a:solidFill>
                <a:latin typeface="Calibri"/>
                <a:ea typeface="Calibri"/>
                <a:cs typeface="Calibri"/>
                <a:sym typeface="Calibri"/>
              </a:rPr>
              <a:t>-</a:t>
            </a:r>
            <a:fld id="{00000000-1234-1234-1234-123412341234}" type="slidenum">
              <a:rPr lang="en-US" sz="1500" b="0" i="0" u="none" strike="noStrike" cap="none">
                <a:solidFill>
                  <a:schemeClr val="lt1"/>
                </a:solidFill>
                <a:latin typeface="Calibri"/>
                <a:ea typeface="Calibri"/>
                <a:cs typeface="Calibri"/>
                <a:sym typeface="Calibri"/>
              </a:rPr>
              <a:t>‹Nr.›</a:t>
            </a:fld>
            <a:r>
              <a:rPr lang="en-US" sz="1500" b="0" i="0" u="none" strike="noStrike" cap="none">
                <a:solidFill>
                  <a:schemeClr val="lt1"/>
                </a:solidFill>
                <a:latin typeface="Calibri"/>
                <a:ea typeface="Calibri"/>
                <a:cs typeface="Calibri"/>
                <a:sym typeface="Calibri"/>
              </a:rPr>
              <a:t>-</a:t>
            </a:r>
            <a:endParaRPr/>
          </a:p>
        </p:txBody>
      </p:sp>
    </p:spTree>
  </p:cSld>
  <p:clrMapOvr>
    <a:masterClrMapping/>
  </p:clrMapOvr>
  <p:transition/>
  <p:timing/>
</p:sldLayout>
</file>

<file path=ppt/slideLayouts/slideLayout10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Titelfolie mit Bild">
  <p:cSld name="Titelfolie mit Bild">
    <p:spTree>
      <p:nvGrpSpPr>
        <p:cNvPr id="1" name="Shape 70"/>
        <p:cNvGrpSpPr/>
        <p:nvPr/>
      </p:nvGrpSpPr>
      <p:grpSpPr>
        <a:xfrm>
          <a:off x="0" y="0"/>
          <a:ext cx="0" cy="0"/>
        </a:xfrm>
      </p:grpSpPr>
      <p:sp>
        <p:nvSpPr>
          <p:cNvPr id="71" name="Google Shape;71;p15"/>
          <p:cNvSpPr/>
          <p:nvPr/>
        </p:nvSpPr>
        <p:spPr>
          <a:xfrm>
            <a:off x="1" y="6237586"/>
            <a:ext cx="12191999" cy="620414"/>
          </a:xfrm>
          <a:prstGeom prst="rect">
            <a:avLst/>
          </a:prstGeom>
          <a:solidFill>
            <a:schemeClr val="accent2"/>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72" name="Google Shape;72;p15"/>
          <p:cNvSpPr/>
          <p:nvPr/>
        </p:nvSpPr>
        <p:spPr>
          <a:xfrm>
            <a:off x="0" y="6171026"/>
            <a:ext cx="12192001" cy="65998"/>
          </a:xfrm>
          <a:prstGeom prst="rect">
            <a:avLst/>
          </a:prstGeom>
          <a:solidFill>
            <a:schemeClr val="accent1"/>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pic>
        <p:nvPicPr>
          <p:cNvPr id="73" name="Google Shape;73;p15"/>
          <p:cNvPicPr preferRelativeResize="0"/>
          <p:nvPr/>
        </p:nvPicPr>
        <p:blipFill>
          <a:blip r:embed="rId1">
            <a:alphaModFix/>
          </a:blip>
          <a:stretch>
            <a:fillRect/>
          </a:stretch>
        </p:blipFill>
        <p:spPr>
          <a:xfrm>
            <a:off x="104945" y="6281603"/>
            <a:ext cx="1061484" cy="400384"/>
          </a:xfrm>
          <a:prstGeom prst="rect">
            <a:avLst/>
          </a:prstGeom>
          <a:noFill/>
          <a:ln>
            <a:noFill/>
          </a:ln>
        </p:spPr>
      </p:pic>
      <p:sp>
        <p:nvSpPr>
          <p:cNvPr id="74" name="Google Shape;74;p15"/>
          <p:cNvSpPr txBox="1">
            <a:spLocks noGrp="1"/>
          </p:cNvSpPr>
          <p:nvPr>
            <p:ph type="ctrTitle"/>
          </p:nvPr>
        </p:nvSpPr>
        <p:spPr>
          <a:xfrm>
            <a:off x="1104900" y="2292094"/>
            <a:ext cx="5734050" cy="2219691"/>
          </a:xfrm>
          <a:prstGeom prst="rect">
            <a:avLst/>
          </a:prstGeom>
          <a:noFill/>
          <a:ln>
            <a:noFill/>
          </a:ln>
        </p:spPr>
        <p:txBody>
          <a:bodyPr spcFirstLastPara="1" wrap="square" lIns="91425" tIns="45700" rIns="91425" bIns="45700" anchor="ctr" anchorCtr="0">
            <a:normAutofit/>
          </a:bodyPr>
          <a:lstStyle>
            <a:lvl1pPr lvl="0" algn="l">
              <a:lnSpc>
                <a:spcPct val="90000"/>
              </a:lnSpc>
              <a:spcBef>
                <a:spcPct val="0"/>
              </a:spcBef>
              <a:spcAft>
                <a:spcPct val="0"/>
              </a:spcAft>
              <a:buClr>
                <a:schemeClr val="dk1"/>
              </a:buClr>
              <a:buSzPts val="4000"/>
              <a:buFont typeface="Calibri"/>
              <a:buNone/>
              <a:defRPr sz="4000" cap="none"/>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75" name="Google Shape;75;p15"/>
          <p:cNvSpPr txBox="1">
            <a:spLocks noGrp="1"/>
          </p:cNvSpPr>
          <p:nvPr>
            <p:ph type="subTitle" idx="1"/>
          </p:nvPr>
        </p:nvSpPr>
        <p:spPr>
          <a:xfrm>
            <a:off x="1104900" y="4511784"/>
            <a:ext cx="5734050" cy="955565"/>
          </a:xfrm>
          <a:prstGeom prst="rect">
            <a:avLst/>
          </a:prstGeom>
          <a:noFill/>
          <a:ln>
            <a:noFill/>
          </a:ln>
        </p:spPr>
        <p:txBody>
          <a:bodyPr spcFirstLastPara="1" wrap="square" lIns="91425" tIns="45700" rIns="91425" bIns="45700" anchor="t" anchorCtr="0">
            <a:normAutofit/>
          </a:bodyPr>
          <a:lstStyle>
            <a:lvl1pPr lvl="0" algn="l">
              <a:lnSpc>
                <a:spcPct val="90000"/>
              </a:lnSpc>
              <a:spcBef>
                <a:spcPct val="0"/>
              </a:spcBef>
              <a:spcAft>
                <a:spcPct val="0"/>
              </a:spcAft>
              <a:buClr>
                <a:schemeClr val="dk1"/>
              </a:buClr>
              <a:buSzPts val="1800"/>
              <a:buNone/>
              <a:defRPr sz="1800"/>
            </a:lvl1pPr>
            <a:lvl2pPr lvl="1" algn="ctr">
              <a:lnSpc>
                <a:spcPct val="90000"/>
              </a:lnSpc>
              <a:spcBef>
                <a:spcPts val="500"/>
              </a:spcBef>
              <a:spcAft>
                <a:spcPct val="0"/>
              </a:spcAft>
              <a:buClr>
                <a:schemeClr val="dk1"/>
              </a:buClr>
              <a:buSzPts val="2000"/>
              <a:buNone/>
              <a:defRPr sz="2000"/>
            </a:lvl2pPr>
            <a:lvl3pPr lvl="2" algn="ctr">
              <a:lnSpc>
                <a:spcPct val="90000"/>
              </a:lnSpc>
              <a:spcBef>
                <a:spcPts val="500"/>
              </a:spcBef>
              <a:spcAft>
                <a:spcPct val="0"/>
              </a:spcAft>
              <a:buClr>
                <a:schemeClr val="dk1"/>
              </a:buClr>
              <a:buSzPts val="1800"/>
              <a:buNone/>
              <a:defRPr sz="1800"/>
            </a:lvl3pPr>
            <a:lvl4pPr lvl="3" algn="ctr">
              <a:lnSpc>
                <a:spcPct val="90000"/>
              </a:lnSpc>
              <a:spcBef>
                <a:spcPts val="500"/>
              </a:spcBef>
              <a:spcAft>
                <a:spcPct val="0"/>
              </a:spcAft>
              <a:buClr>
                <a:schemeClr val="dk1"/>
              </a:buClr>
              <a:buSzPts val="1600"/>
              <a:buNone/>
              <a:defRPr sz="1600"/>
            </a:lvl4pPr>
            <a:lvl5pPr lvl="4" algn="ctr">
              <a:lnSpc>
                <a:spcPct val="90000"/>
              </a:lnSpc>
              <a:spcBef>
                <a:spcPts val="500"/>
              </a:spcBef>
              <a:spcAft>
                <a:spcPct val="0"/>
              </a:spcAft>
              <a:buClr>
                <a:schemeClr val="dk1"/>
              </a:buClr>
              <a:buSzPts val="1600"/>
              <a:buNone/>
              <a:defRPr sz="1600"/>
            </a:lvl5pPr>
            <a:lvl6pPr lvl="5" algn="ctr">
              <a:lnSpc>
                <a:spcPct val="90000"/>
              </a:lnSpc>
              <a:spcBef>
                <a:spcPts val="500"/>
              </a:spcBef>
              <a:spcAft>
                <a:spcPct val="0"/>
              </a:spcAft>
              <a:buClr>
                <a:schemeClr val="dk1"/>
              </a:buClr>
              <a:buSzPts val="1600"/>
              <a:buNone/>
              <a:defRPr sz="1600"/>
            </a:lvl6pPr>
            <a:lvl7pPr lvl="6" algn="ctr">
              <a:lnSpc>
                <a:spcPct val="90000"/>
              </a:lnSpc>
              <a:spcBef>
                <a:spcPts val="500"/>
              </a:spcBef>
              <a:spcAft>
                <a:spcPct val="0"/>
              </a:spcAft>
              <a:buClr>
                <a:schemeClr val="dk1"/>
              </a:buClr>
              <a:buSzPts val="1600"/>
              <a:buNone/>
              <a:defRPr sz="1600"/>
            </a:lvl7pPr>
            <a:lvl8pPr lvl="7" algn="ctr">
              <a:lnSpc>
                <a:spcPct val="90000"/>
              </a:lnSpc>
              <a:spcBef>
                <a:spcPts val="500"/>
              </a:spcBef>
              <a:spcAft>
                <a:spcPct val="0"/>
              </a:spcAft>
              <a:buClr>
                <a:schemeClr val="dk1"/>
              </a:buClr>
              <a:buSzPts val="1600"/>
              <a:buNone/>
              <a:defRPr sz="1600"/>
            </a:lvl8pPr>
            <a:lvl9pPr lvl="8" algn="ctr">
              <a:lnSpc>
                <a:spcPct val="90000"/>
              </a:lnSpc>
              <a:spcBef>
                <a:spcPts val="500"/>
              </a:spcBef>
              <a:spcAft>
                <a:spcPct val="0"/>
              </a:spcAft>
              <a:buClr>
                <a:schemeClr val="dk1"/>
              </a:buClr>
              <a:buSzPts val="1600"/>
              <a:buNone/>
              <a:defRPr sz="1600"/>
            </a:lvl9pPr>
          </a:lstStyle>
          <a:p>
            <a:endParaRPr/>
          </a:p>
        </p:txBody>
      </p:sp>
      <p:sp>
        <p:nvSpPr>
          <p:cNvPr id="76" name="Google Shape;76;p15"/>
          <p:cNvSpPr>
            <a:spLocks noGrp="1"/>
          </p:cNvSpPr>
          <p:nvPr>
            <p:ph type="pic" idx="2"/>
          </p:nvPr>
        </p:nvSpPr>
        <p:spPr>
          <a:xfrm>
            <a:off x="6981063" y="1310656"/>
            <a:ext cx="5210937" cy="4208604"/>
          </a:xfrm>
          <a:prstGeom prst="rect">
            <a:avLst/>
          </a:prstGeom>
          <a:solidFill>
            <a:srgbClr val="CCCCCC"/>
          </a:solidFill>
          <a:ln>
            <a:noFill/>
          </a:ln>
        </p:spPr>
        <p:txBody>
          <a:bodyPr/>
          <a:lstStyle/>
          <a:p/>
        </p:txBody>
      </p:sp>
      <p:pic>
        <p:nvPicPr>
          <p:cNvPr id="77" name="Google Shape;77;p15"/>
          <p:cNvPicPr preferRelativeResize="0"/>
          <p:nvPr/>
        </p:nvPicPr>
        <p:blipFill>
          <a:blip r:embed="rId2">
            <a:alphaModFix/>
          </a:blip>
          <a:stretch>
            <a:fillRect/>
          </a:stretch>
        </p:blipFill>
        <p:spPr>
          <a:xfrm>
            <a:off x="10099505" y="6266872"/>
            <a:ext cx="1987550" cy="567690"/>
          </a:xfrm>
          <a:prstGeom prst="rect">
            <a:avLst/>
          </a:prstGeom>
          <a:noFill/>
          <a:ln>
            <a:noFill/>
          </a:ln>
        </p:spPr>
      </p:pic>
      <p:sp>
        <p:nvSpPr>
          <p:cNvPr id="78" name="Google Shape;78;p15"/>
          <p:cNvSpPr txBox="1"/>
          <p:nvPr/>
        </p:nvSpPr>
        <p:spPr>
          <a:xfrm>
            <a:off x="4376057" y="6360042"/>
            <a:ext cx="5340977" cy="818408"/>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spcBef>
                <a:spcPct val="0"/>
              </a:spcBef>
              <a:spcAft>
                <a:spcPct val="0"/>
              </a:spcAft>
              <a:buClr>
                <a:schemeClr val="accent1"/>
              </a:buClr>
              <a:buSzPts val="900"/>
              <a:buFont typeface="Noto Sans Symbols"/>
              <a:buNone/>
            </a:pPr>
            <a:r>
              <a:rPr lang="en-US" sz="900">
                <a:solidFill>
                  <a:schemeClr val="lt1"/>
                </a:solidFill>
                <a:latin typeface="Calibri"/>
                <a:ea typeface="Calibri"/>
                <a:cs typeface="Calibri"/>
                <a:sym typeface="Calibri"/>
              </a:rPr>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endParaRPr sz="900">
              <a:solidFill>
                <a:schemeClr val="lt1"/>
              </a:solidFill>
              <a:latin typeface="Calibri"/>
              <a:ea typeface="Calibri"/>
              <a:cs typeface="Calibri"/>
              <a:sym typeface="Calibri"/>
            </a:endParaRPr>
          </a:p>
          <a:p>
            <a:pPr marL="0" marR="0" lvl="0" indent="0" algn="ctr" rtl="0">
              <a:spcBef>
                <a:spcPts val="1000"/>
              </a:spcBef>
              <a:spcAft>
                <a:spcPct val="0"/>
              </a:spcAft>
              <a:buClr>
                <a:schemeClr val="accent1"/>
              </a:buClr>
              <a:buSzPts val="2000"/>
              <a:buFont typeface="Noto Sans Symbols"/>
              <a:buNone/>
            </a:pPr>
            <a:endParaRPr sz="2000">
              <a:solidFill>
                <a:schemeClr val="lt1"/>
              </a:solidFill>
              <a:latin typeface="Calibri"/>
              <a:ea typeface="Calibri"/>
              <a:cs typeface="Calibri"/>
              <a:sym typeface="Calibri"/>
            </a:endParaRPr>
          </a:p>
        </p:txBody>
      </p:sp>
      <p:pic>
        <p:nvPicPr>
          <p:cNvPr id="79" name="Google Shape;79;p15"/>
          <p:cNvPicPr preferRelativeResize="0"/>
          <p:nvPr/>
        </p:nvPicPr>
        <p:blipFill>
          <a:blip r:embed="rId3">
            <a:alphaModFix/>
          </a:blip>
          <a:stretch>
            <a:fillRect/>
          </a:stretch>
        </p:blipFill>
        <p:spPr>
          <a:xfrm>
            <a:off x="10710917" y="94130"/>
            <a:ext cx="1453861" cy="1284947"/>
          </a:xfrm>
          <a:prstGeom prst="rect">
            <a:avLst/>
          </a:prstGeom>
          <a:noFill/>
          <a:ln>
            <a:noFill/>
          </a:ln>
        </p:spPr>
      </p:pic>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Layout>
</file>

<file path=ppt/slideLayouts/slideLayout10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_Titelfolie">
  <p:cSld name="2_Titelfolie">
    <p:spTree>
      <p:nvGrpSpPr>
        <p:cNvPr id="1" name="Shape 80"/>
        <p:cNvGrpSpPr/>
        <p:nvPr/>
      </p:nvGrpSpPr>
      <p:grpSpPr>
        <a:xfrm>
          <a:off x="0" y="0"/>
          <a:ext cx="0" cy="0"/>
        </a:xfrm>
      </p:grpSpPr>
      <p:sp>
        <p:nvSpPr>
          <p:cNvPr id="81" name="Google Shape;81;p16"/>
          <p:cNvSpPr/>
          <p:nvPr/>
        </p:nvSpPr>
        <p:spPr>
          <a:xfrm>
            <a:off x="9448800" y="15605"/>
            <a:ext cx="2743200" cy="6051176"/>
          </a:xfrm>
          <a:prstGeom prst="rect">
            <a:avLst/>
          </a:prstGeom>
          <a:solidFill>
            <a:schemeClr val="accent1"/>
          </a:solidFill>
          <a:ln w="19050" cap="flat" cmpd="sng">
            <a:solidFill>
              <a:srgbClr val="AF7621"/>
            </a:solidFill>
            <a:prstDash val="solid"/>
            <a:round/>
            <a:headEnd type="none" w="sm" len="sm"/>
            <a:tailEnd type="none" w="sm" len="sm"/>
          </a:ln>
        </p:spPr>
        <p:txBody>
          <a:bodyPr spcFirstLastPara="1" wrap="square" lIns="91425" tIns="45700" rIns="91425" bIns="45700"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spcBef>
                <a:spcPct val="0"/>
              </a:spcBef>
              <a:spcAft>
                <a:spcPct val="0"/>
              </a:spcAft>
              <a:buNone/>
            </a:pPr>
            <a:endParaRPr sz="1800">
              <a:solidFill>
                <a:schemeClr val="lt1"/>
              </a:solidFill>
              <a:latin typeface="Calibri"/>
              <a:ea typeface="Calibri"/>
              <a:cs typeface="Calibri"/>
              <a:sym typeface="Calibri"/>
            </a:endParaRPr>
          </a:p>
        </p:txBody>
      </p:sp>
      <p:sp>
        <p:nvSpPr>
          <p:cNvPr id="82" name="Google Shape;82;p16"/>
          <p:cNvSpPr txBox="1">
            <a:spLocks noGrp="1"/>
          </p:cNvSpPr>
          <p:nvPr>
            <p:ph type="ctrTitle"/>
          </p:nvPr>
        </p:nvSpPr>
        <p:spPr>
          <a:xfrm>
            <a:off x="1524000" y="1122363"/>
            <a:ext cx="7546822"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ct val="0"/>
              </a:spcBef>
              <a:spcAft>
                <a:spcPct val="0"/>
              </a:spcAft>
              <a:buClr>
                <a:schemeClr val="dk1"/>
              </a:buClr>
              <a:buSzPts val="6000"/>
              <a:buFont typeface="Calibri"/>
              <a:buNone/>
              <a:defRPr sz="6000"/>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83" name="Google Shape;83;p16"/>
          <p:cNvSpPr txBox="1">
            <a:spLocks noGrp="1"/>
          </p:cNvSpPr>
          <p:nvPr>
            <p:ph type="subTitle" idx="1"/>
          </p:nvPr>
        </p:nvSpPr>
        <p:spPr>
          <a:xfrm>
            <a:off x="1524000" y="3602038"/>
            <a:ext cx="7546822"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ct val="0"/>
              </a:spcAft>
              <a:buClr>
                <a:schemeClr val="dk1"/>
              </a:buClr>
              <a:buSzPts val="2400"/>
              <a:buNone/>
              <a:defRPr sz="2400"/>
            </a:lvl1pPr>
            <a:lvl2pPr lvl="1" algn="ctr">
              <a:lnSpc>
                <a:spcPct val="90000"/>
              </a:lnSpc>
              <a:spcBef>
                <a:spcPts val="500"/>
              </a:spcBef>
              <a:spcAft>
                <a:spcPct val="0"/>
              </a:spcAft>
              <a:buClr>
                <a:schemeClr val="dk1"/>
              </a:buClr>
              <a:buSzPts val="2000"/>
              <a:buNone/>
              <a:defRPr sz="2000"/>
            </a:lvl2pPr>
            <a:lvl3pPr lvl="2" algn="ctr">
              <a:lnSpc>
                <a:spcPct val="90000"/>
              </a:lnSpc>
              <a:spcBef>
                <a:spcPts val="500"/>
              </a:spcBef>
              <a:spcAft>
                <a:spcPct val="0"/>
              </a:spcAft>
              <a:buClr>
                <a:schemeClr val="dk1"/>
              </a:buClr>
              <a:buSzPts val="1800"/>
              <a:buNone/>
              <a:defRPr sz="1800"/>
            </a:lvl3pPr>
            <a:lvl4pPr lvl="3" algn="ctr">
              <a:lnSpc>
                <a:spcPct val="90000"/>
              </a:lnSpc>
              <a:spcBef>
                <a:spcPts val="500"/>
              </a:spcBef>
              <a:spcAft>
                <a:spcPct val="0"/>
              </a:spcAft>
              <a:buClr>
                <a:schemeClr val="dk1"/>
              </a:buClr>
              <a:buSzPts val="1600"/>
              <a:buNone/>
              <a:defRPr sz="1600"/>
            </a:lvl4pPr>
            <a:lvl5pPr lvl="4" algn="ctr">
              <a:lnSpc>
                <a:spcPct val="90000"/>
              </a:lnSpc>
              <a:spcBef>
                <a:spcPts val="500"/>
              </a:spcBef>
              <a:spcAft>
                <a:spcPct val="0"/>
              </a:spcAft>
              <a:buClr>
                <a:schemeClr val="dk1"/>
              </a:buClr>
              <a:buSzPts val="1600"/>
              <a:buNone/>
              <a:defRPr sz="1600"/>
            </a:lvl5pPr>
            <a:lvl6pPr lvl="5" algn="ctr">
              <a:lnSpc>
                <a:spcPct val="90000"/>
              </a:lnSpc>
              <a:spcBef>
                <a:spcPts val="500"/>
              </a:spcBef>
              <a:spcAft>
                <a:spcPct val="0"/>
              </a:spcAft>
              <a:buClr>
                <a:schemeClr val="dk1"/>
              </a:buClr>
              <a:buSzPts val="1600"/>
              <a:buNone/>
              <a:defRPr sz="1600"/>
            </a:lvl6pPr>
            <a:lvl7pPr lvl="6" algn="ctr">
              <a:lnSpc>
                <a:spcPct val="90000"/>
              </a:lnSpc>
              <a:spcBef>
                <a:spcPts val="500"/>
              </a:spcBef>
              <a:spcAft>
                <a:spcPct val="0"/>
              </a:spcAft>
              <a:buClr>
                <a:schemeClr val="dk1"/>
              </a:buClr>
              <a:buSzPts val="1600"/>
              <a:buNone/>
              <a:defRPr sz="1600"/>
            </a:lvl7pPr>
            <a:lvl8pPr lvl="7" algn="ctr">
              <a:lnSpc>
                <a:spcPct val="90000"/>
              </a:lnSpc>
              <a:spcBef>
                <a:spcPts val="500"/>
              </a:spcBef>
              <a:spcAft>
                <a:spcPct val="0"/>
              </a:spcAft>
              <a:buClr>
                <a:schemeClr val="dk1"/>
              </a:buClr>
              <a:buSzPts val="1600"/>
              <a:buNone/>
              <a:defRPr sz="1600"/>
            </a:lvl8pPr>
            <a:lvl9pPr lvl="8" algn="ctr">
              <a:lnSpc>
                <a:spcPct val="90000"/>
              </a:lnSpc>
              <a:spcBef>
                <a:spcPts val="500"/>
              </a:spcBef>
              <a:spcAft>
                <a:spcPct val="0"/>
              </a:spcAft>
              <a:buClr>
                <a:schemeClr val="dk1"/>
              </a:buClr>
              <a:buSzPts val="1600"/>
              <a:buNone/>
              <a:defRPr sz="1600"/>
            </a:lvl9pPr>
          </a:lstStyle>
          <a:p>
            <a:endParaRPr/>
          </a:p>
        </p:txBody>
      </p:sp>
      <p:sp>
        <p:nvSpPr>
          <p:cNvPr id="84" name="Google Shape;84;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85" name="Google Shape;85;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86" name="Google Shape;86;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US"/>
              <a:t>‹Nr.›</a:t>
            </a:fld>
            <a:endParaRPr/>
          </a:p>
        </p:txBody>
      </p:sp>
      <p:sp>
        <p:nvSpPr>
          <p:cNvPr id="87" name="Google Shape;87;p16"/>
          <p:cNvSpPr txBox="1"/>
          <p:nvPr/>
        </p:nvSpPr>
        <p:spPr>
          <a:xfrm>
            <a:off x="9496196" y="1615915"/>
            <a:ext cx="2845177" cy="1909129"/>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lnSpc>
                <a:spcPct val="90000"/>
              </a:lnSpc>
              <a:spcBef>
                <a:spcPct val="0"/>
              </a:spcBef>
              <a:spcAft>
                <a:spcPct val="0"/>
              </a:spcAft>
              <a:buClr>
                <a:schemeClr val="dk1"/>
              </a:buClr>
              <a:buSzPts val="3600"/>
              <a:buFont typeface="Calibri"/>
              <a:buNone/>
            </a:pPr>
            <a:r>
              <a:rPr lang="en-US" sz="3600" b="1">
                <a:solidFill>
                  <a:schemeClr val="dk1"/>
                </a:solidFill>
                <a:latin typeface="Calibri"/>
                <a:ea typeface="Calibri"/>
                <a:cs typeface="Calibri"/>
                <a:sym typeface="Calibri"/>
              </a:rPr>
              <a:t>STEM</a:t>
            </a:r>
            <a:br>
              <a:rPr lang="en-US" sz="3600" b="1">
                <a:solidFill>
                  <a:schemeClr val="dk1"/>
                </a:solidFill>
                <a:latin typeface="Calibri"/>
                <a:ea typeface="Calibri"/>
                <a:cs typeface="Calibri"/>
                <a:sym typeface="Calibri"/>
              </a:rPr>
            </a:br>
            <a:r>
              <a:rPr lang="en-US" sz="3600" b="1">
                <a:solidFill>
                  <a:schemeClr val="dk1"/>
                </a:solidFill>
                <a:latin typeface="Calibri"/>
                <a:ea typeface="Calibri"/>
                <a:cs typeface="Calibri"/>
                <a:sym typeface="Calibri"/>
              </a:rPr>
              <a:t>for inclusive schools</a:t>
            </a:r>
            <a:endParaRPr/>
          </a:p>
        </p:txBody>
      </p:sp>
      <p:sp>
        <p:nvSpPr>
          <p:cNvPr id="88" name="Google Shape;88;p16"/>
          <p:cNvSpPr txBox="1">
            <a:spLocks noGrp="1"/>
          </p:cNvSpPr>
          <p:nvPr>
            <p:ph type="body" idx="2"/>
          </p:nvPr>
        </p:nvSpPr>
        <p:spPr>
          <a:xfrm>
            <a:off x="9476849" y="3794379"/>
            <a:ext cx="3200400" cy="141360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ct val="0"/>
              </a:spcAft>
              <a:buClr>
                <a:schemeClr val="dk1"/>
              </a:buClr>
              <a:buSzPts val="1800"/>
              <a:buNone/>
              <a:defRPr sz="1800"/>
            </a:lvl1pPr>
            <a:lvl2pPr marL="914400" lvl="1" indent="-342900" algn="l">
              <a:lnSpc>
                <a:spcPct val="90000"/>
              </a:lnSpc>
              <a:spcBef>
                <a:spcPts val="500"/>
              </a:spcBef>
              <a:spcAft>
                <a:spcPct val="0"/>
              </a:spcAft>
              <a:buClr>
                <a:schemeClr val="dk1"/>
              </a:buClr>
              <a:buSzPts val="1800"/>
              <a:buChar char="•"/>
              <a:defRPr/>
            </a:lvl2pPr>
            <a:lvl3pPr marL="1371600" lvl="2" indent="-342900" algn="l">
              <a:lnSpc>
                <a:spcPct val="90000"/>
              </a:lnSpc>
              <a:spcBef>
                <a:spcPts val="500"/>
              </a:spcBef>
              <a:spcAft>
                <a:spcPct val="0"/>
              </a:spcAft>
              <a:buClr>
                <a:schemeClr val="dk1"/>
              </a:buClr>
              <a:buSzPts val="1800"/>
              <a:buChar char="•"/>
              <a:defRPr/>
            </a:lvl3pPr>
            <a:lvl4pPr marL="1828800" lvl="3" indent="-342900" algn="l">
              <a:lnSpc>
                <a:spcPct val="90000"/>
              </a:lnSpc>
              <a:spcBef>
                <a:spcPts val="500"/>
              </a:spcBef>
              <a:spcAft>
                <a:spcPct val="0"/>
              </a:spcAft>
              <a:buClr>
                <a:schemeClr val="dk1"/>
              </a:buClr>
              <a:buSzPts val="1800"/>
              <a:buChar char="•"/>
              <a:defRPr/>
            </a:lvl4pPr>
            <a:lvl5pPr marL="2286000" lvl="4" indent="-342900" algn="l">
              <a:lnSpc>
                <a:spcPct val="90000"/>
              </a:lnSpc>
              <a:spcBef>
                <a:spcPts val="500"/>
              </a:spcBef>
              <a:spcAft>
                <a:spcPct val="0"/>
              </a:spcAft>
              <a:buClr>
                <a:schemeClr val="dk1"/>
              </a:buClr>
              <a:buSzPts val="1800"/>
              <a:buChar char="•"/>
              <a:defRPr/>
            </a:lvl5pPr>
            <a:lvl6pPr marL="2743200" lvl="5" indent="-342900" algn="l">
              <a:lnSpc>
                <a:spcPct val="90000"/>
              </a:lnSpc>
              <a:spcBef>
                <a:spcPts val="5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pic>
        <p:nvPicPr>
          <p:cNvPr id="89" name="Google Shape;89;p16"/>
          <p:cNvPicPr preferRelativeResize="0"/>
          <p:nvPr/>
        </p:nvPicPr>
        <p:blipFill>
          <a:blip r:embed="rId1">
            <a:alphaModFix/>
          </a:blip>
          <a:stretch>
            <a:fillRect/>
          </a:stretch>
        </p:blipFill>
        <p:spPr>
          <a:xfrm>
            <a:off x="10093469" y="148745"/>
            <a:ext cx="1453861" cy="1284947"/>
          </a:xfrm>
          <a:prstGeom prst="rect">
            <a:avLst/>
          </a:prstGeom>
          <a:noFill/>
          <a:ln>
            <a:noFill/>
          </a:ln>
        </p:spPr>
      </p:pic>
    </p:spTree>
  </p:cSld>
  <p:clrMapOvr>
    <a:masterClrMapping/>
  </p:clrMapOvr>
  <p:transition/>
  <p:timing/>
</p:sldLayout>
</file>

<file path=ppt/slideLayouts/slideLayout10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_Titelfolie" type="title">
  <p:cSld name="TITLE">
    <p:spTree>
      <p:nvGrpSpPr>
        <p:cNvPr id="1" name="Shape 90"/>
        <p:cNvGrpSpPr/>
        <p:nvPr/>
      </p:nvGrpSpPr>
      <p:grpSpPr>
        <a:xfrm>
          <a:off x="0" y="0"/>
          <a:ext cx="0" cy="0"/>
        </a:xfrm>
      </p:grpSpPr>
      <p:sp>
        <p:nvSpPr>
          <p:cNvPr id="91" name="Google Shape;91;p17"/>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ct val="0"/>
              </a:spcBef>
              <a:spcAft>
                <a:spcPct val="0"/>
              </a:spcAft>
              <a:buClr>
                <a:schemeClr val="dk1"/>
              </a:buClr>
              <a:buSzPts val="6000"/>
              <a:buFont typeface="Calibri"/>
              <a:buNone/>
              <a:defRPr sz="6000"/>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92" name="Google Shape;92;p17"/>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ct val="0"/>
              </a:spcAft>
              <a:buClr>
                <a:schemeClr val="dk1"/>
              </a:buClr>
              <a:buSzPts val="2400"/>
              <a:buNone/>
              <a:defRPr sz="2400"/>
            </a:lvl1pPr>
            <a:lvl2pPr lvl="1" algn="ctr">
              <a:lnSpc>
                <a:spcPct val="90000"/>
              </a:lnSpc>
              <a:spcBef>
                <a:spcPts val="500"/>
              </a:spcBef>
              <a:spcAft>
                <a:spcPct val="0"/>
              </a:spcAft>
              <a:buClr>
                <a:schemeClr val="dk1"/>
              </a:buClr>
              <a:buSzPts val="2000"/>
              <a:buNone/>
              <a:defRPr sz="2000"/>
            </a:lvl2pPr>
            <a:lvl3pPr lvl="2" algn="ctr">
              <a:lnSpc>
                <a:spcPct val="90000"/>
              </a:lnSpc>
              <a:spcBef>
                <a:spcPts val="500"/>
              </a:spcBef>
              <a:spcAft>
                <a:spcPct val="0"/>
              </a:spcAft>
              <a:buClr>
                <a:schemeClr val="dk1"/>
              </a:buClr>
              <a:buSzPts val="1800"/>
              <a:buNone/>
              <a:defRPr sz="1800"/>
            </a:lvl3pPr>
            <a:lvl4pPr lvl="3" algn="ctr">
              <a:lnSpc>
                <a:spcPct val="90000"/>
              </a:lnSpc>
              <a:spcBef>
                <a:spcPts val="500"/>
              </a:spcBef>
              <a:spcAft>
                <a:spcPct val="0"/>
              </a:spcAft>
              <a:buClr>
                <a:schemeClr val="dk1"/>
              </a:buClr>
              <a:buSzPts val="1600"/>
              <a:buNone/>
              <a:defRPr sz="1600"/>
            </a:lvl4pPr>
            <a:lvl5pPr lvl="4" algn="ctr">
              <a:lnSpc>
                <a:spcPct val="90000"/>
              </a:lnSpc>
              <a:spcBef>
                <a:spcPts val="500"/>
              </a:spcBef>
              <a:spcAft>
                <a:spcPct val="0"/>
              </a:spcAft>
              <a:buClr>
                <a:schemeClr val="dk1"/>
              </a:buClr>
              <a:buSzPts val="1600"/>
              <a:buNone/>
              <a:defRPr sz="1600"/>
            </a:lvl5pPr>
            <a:lvl6pPr lvl="5" algn="ctr">
              <a:lnSpc>
                <a:spcPct val="90000"/>
              </a:lnSpc>
              <a:spcBef>
                <a:spcPts val="500"/>
              </a:spcBef>
              <a:spcAft>
                <a:spcPct val="0"/>
              </a:spcAft>
              <a:buClr>
                <a:schemeClr val="dk1"/>
              </a:buClr>
              <a:buSzPts val="1600"/>
              <a:buNone/>
              <a:defRPr sz="1600"/>
            </a:lvl6pPr>
            <a:lvl7pPr lvl="6" algn="ctr">
              <a:lnSpc>
                <a:spcPct val="90000"/>
              </a:lnSpc>
              <a:spcBef>
                <a:spcPts val="500"/>
              </a:spcBef>
              <a:spcAft>
                <a:spcPct val="0"/>
              </a:spcAft>
              <a:buClr>
                <a:schemeClr val="dk1"/>
              </a:buClr>
              <a:buSzPts val="1600"/>
              <a:buNone/>
              <a:defRPr sz="1600"/>
            </a:lvl7pPr>
            <a:lvl8pPr lvl="7" algn="ctr">
              <a:lnSpc>
                <a:spcPct val="90000"/>
              </a:lnSpc>
              <a:spcBef>
                <a:spcPts val="500"/>
              </a:spcBef>
              <a:spcAft>
                <a:spcPct val="0"/>
              </a:spcAft>
              <a:buClr>
                <a:schemeClr val="dk1"/>
              </a:buClr>
              <a:buSzPts val="1600"/>
              <a:buNone/>
              <a:defRPr sz="1600"/>
            </a:lvl8pPr>
            <a:lvl9pPr lvl="8" algn="ctr">
              <a:lnSpc>
                <a:spcPct val="90000"/>
              </a:lnSpc>
              <a:spcBef>
                <a:spcPts val="500"/>
              </a:spcBef>
              <a:spcAft>
                <a:spcPct val="0"/>
              </a:spcAft>
              <a:buClr>
                <a:schemeClr val="dk1"/>
              </a:buClr>
              <a:buSzPts val="1600"/>
              <a:buNone/>
              <a:defRPr sz="1600"/>
            </a:lvl9pPr>
          </a:lstStyle>
          <a:p>
            <a:endParaRPr/>
          </a:p>
        </p:txBody>
      </p:sp>
      <p:sp>
        <p:nvSpPr>
          <p:cNvPr id="93" name="Google Shape;93;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94" name="Google Shape;94;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95" name="Google Shape;95;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US"/>
              <a:t>‹Nr.›</a:t>
            </a:fld>
            <a:endParaRPr/>
          </a:p>
        </p:txBody>
      </p:sp>
      <p:sp>
        <p:nvSpPr>
          <p:cNvPr id="96" name="Google Shape;96;p17"/>
          <p:cNvSpPr/>
          <p:nvPr/>
        </p:nvSpPr>
        <p:spPr>
          <a:xfrm>
            <a:off x="0" y="4323810"/>
            <a:ext cx="1744652" cy="778589"/>
          </a:xfrm>
          <a:custGeom>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97" name="Google Shape;97;p17"/>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ct val="0"/>
              </a:spcBef>
              <a:spcAft>
                <a:spcPct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‹Nr.›</a:t>
            </a:fld>
            <a:r>
              <a:rPr lang="en-US" sz="1500">
                <a:solidFill>
                  <a:schemeClr val="lt1"/>
                </a:solidFill>
                <a:latin typeface="Calibri"/>
                <a:ea typeface="Calibri"/>
                <a:cs typeface="Calibri"/>
                <a:sym typeface="Calibri"/>
              </a:rPr>
              <a:t>-</a:t>
            </a:r>
            <a:endParaRPr/>
          </a:p>
        </p:txBody>
      </p:sp>
    </p:spTree>
  </p:cSld>
  <p:clrMapOvr>
    <a:masterClrMapping/>
  </p:clrMapOvr>
  <p:transition/>
  <p:timing/>
</p:sldLayout>
</file>

<file path=ppt/slideLayouts/slideLayout10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Titelfolie">
  <p:cSld name="Titelfolie">
    <p:spTree>
      <p:nvGrpSpPr>
        <p:cNvPr id="1" name="Shape 98"/>
        <p:cNvGrpSpPr/>
        <p:nvPr/>
      </p:nvGrpSpPr>
      <p:grpSpPr>
        <a:xfrm>
          <a:off x="0" y="0"/>
          <a:ext cx="0" cy="0"/>
        </a:xfrm>
      </p:grpSpPr>
      <p:sp>
        <p:nvSpPr>
          <p:cNvPr id="99" name="Google Shape;99;p18"/>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ct val="0"/>
              </a:spcBef>
              <a:spcAft>
                <a:spcPct val="0"/>
              </a:spcAft>
              <a:buClr>
                <a:schemeClr val="dk1"/>
              </a:buClr>
              <a:buSzPts val="6000"/>
              <a:buFont typeface="Calibri"/>
              <a:buNone/>
              <a:defRPr sz="6000"/>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100" name="Google Shape;100;p18"/>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ct val="0"/>
              </a:spcAft>
              <a:buClr>
                <a:schemeClr val="dk1"/>
              </a:buClr>
              <a:buSzPts val="2400"/>
              <a:buNone/>
              <a:defRPr sz="2400"/>
            </a:lvl1pPr>
            <a:lvl2pPr lvl="1" algn="ctr">
              <a:lnSpc>
                <a:spcPct val="90000"/>
              </a:lnSpc>
              <a:spcBef>
                <a:spcPts val="500"/>
              </a:spcBef>
              <a:spcAft>
                <a:spcPct val="0"/>
              </a:spcAft>
              <a:buClr>
                <a:schemeClr val="dk1"/>
              </a:buClr>
              <a:buSzPts val="2000"/>
              <a:buNone/>
              <a:defRPr sz="2000"/>
            </a:lvl2pPr>
            <a:lvl3pPr lvl="2" algn="ctr">
              <a:lnSpc>
                <a:spcPct val="90000"/>
              </a:lnSpc>
              <a:spcBef>
                <a:spcPts val="500"/>
              </a:spcBef>
              <a:spcAft>
                <a:spcPct val="0"/>
              </a:spcAft>
              <a:buClr>
                <a:schemeClr val="dk1"/>
              </a:buClr>
              <a:buSzPts val="1800"/>
              <a:buNone/>
              <a:defRPr sz="1800"/>
            </a:lvl3pPr>
            <a:lvl4pPr lvl="3" algn="ctr">
              <a:lnSpc>
                <a:spcPct val="90000"/>
              </a:lnSpc>
              <a:spcBef>
                <a:spcPts val="500"/>
              </a:spcBef>
              <a:spcAft>
                <a:spcPct val="0"/>
              </a:spcAft>
              <a:buClr>
                <a:schemeClr val="dk1"/>
              </a:buClr>
              <a:buSzPts val="1600"/>
              <a:buNone/>
              <a:defRPr sz="1600"/>
            </a:lvl4pPr>
            <a:lvl5pPr lvl="4" algn="ctr">
              <a:lnSpc>
                <a:spcPct val="90000"/>
              </a:lnSpc>
              <a:spcBef>
                <a:spcPts val="500"/>
              </a:spcBef>
              <a:spcAft>
                <a:spcPct val="0"/>
              </a:spcAft>
              <a:buClr>
                <a:schemeClr val="dk1"/>
              </a:buClr>
              <a:buSzPts val="1600"/>
              <a:buNone/>
              <a:defRPr sz="1600"/>
            </a:lvl5pPr>
            <a:lvl6pPr lvl="5" algn="ctr">
              <a:lnSpc>
                <a:spcPct val="90000"/>
              </a:lnSpc>
              <a:spcBef>
                <a:spcPts val="500"/>
              </a:spcBef>
              <a:spcAft>
                <a:spcPct val="0"/>
              </a:spcAft>
              <a:buClr>
                <a:schemeClr val="dk1"/>
              </a:buClr>
              <a:buSzPts val="1600"/>
              <a:buNone/>
              <a:defRPr sz="1600"/>
            </a:lvl6pPr>
            <a:lvl7pPr lvl="6" algn="ctr">
              <a:lnSpc>
                <a:spcPct val="90000"/>
              </a:lnSpc>
              <a:spcBef>
                <a:spcPts val="500"/>
              </a:spcBef>
              <a:spcAft>
                <a:spcPct val="0"/>
              </a:spcAft>
              <a:buClr>
                <a:schemeClr val="dk1"/>
              </a:buClr>
              <a:buSzPts val="1600"/>
              <a:buNone/>
              <a:defRPr sz="1600"/>
            </a:lvl7pPr>
            <a:lvl8pPr lvl="7" algn="ctr">
              <a:lnSpc>
                <a:spcPct val="90000"/>
              </a:lnSpc>
              <a:spcBef>
                <a:spcPts val="500"/>
              </a:spcBef>
              <a:spcAft>
                <a:spcPct val="0"/>
              </a:spcAft>
              <a:buClr>
                <a:schemeClr val="dk1"/>
              </a:buClr>
              <a:buSzPts val="1600"/>
              <a:buNone/>
              <a:defRPr sz="1600"/>
            </a:lvl8pPr>
            <a:lvl9pPr lvl="8" algn="ctr">
              <a:lnSpc>
                <a:spcPct val="90000"/>
              </a:lnSpc>
              <a:spcBef>
                <a:spcPts val="500"/>
              </a:spcBef>
              <a:spcAft>
                <a:spcPct val="0"/>
              </a:spcAft>
              <a:buClr>
                <a:schemeClr val="dk1"/>
              </a:buClr>
              <a:buSzPts val="1600"/>
              <a:buNone/>
              <a:defRPr sz="1600"/>
            </a:lvl9pPr>
          </a:lstStyle>
          <a:p>
            <a:endParaRPr/>
          </a:p>
        </p:txBody>
      </p:sp>
      <p:sp>
        <p:nvSpPr>
          <p:cNvPr id="101" name="Google Shape;101;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02" name="Google Shape;102;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03" name="Google Shape;103;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US"/>
              <a:t>‹Nr.›</a:t>
            </a:fld>
            <a:endParaRPr/>
          </a:p>
        </p:txBody>
      </p:sp>
      <p:sp>
        <p:nvSpPr>
          <p:cNvPr id="104" name="Google Shape;104;p18"/>
          <p:cNvSpPr/>
          <p:nvPr/>
        </p:nvSpPr>
        <p:spPr>
          <a:xfrm>
            <a:off x="0" y="4323810"/>
            <a:ext cx="1744652" cy="778589"/>
          </a:xfrm>
          <a:custGeom>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105" name="Google Shape;105;p18"/>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ct val="0"/>
              </a:spcBef>
              <a:spcAft>
                <a:spcPct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‹Nr.›</a:t>
            </a:fld>
            <a:r>
              <a:rPr lang="en-US" sz="1500">
                <a:solidFill>
                  <a:schemeClr val="lt1"/>
                </a:solidFill>
                <a:latin typeface="Calibri"/>
                <a:ea typeface="Calibri"/>
                <a:cs typeface="Calibri"/>
                <a:sym typeface="Calibri"/>
              </a:rPr>
              <a:t>-</a:t>
            </a:r>
            <a:endParaRPr/>
          </a:p>
        </p:txBody>
      </p:sp>
    </p:spTree>
  </p:cSld>
  <p:clrMapOvr>
    <a:masterClrMapping/>
  </p:clrMapOvr>
  <p:transition/>
  <p:timing/>
</p:sldLayout>
</file>

<file path=ppt/slideLayouts/slideLayout10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Abschnitts-&#10;überschrift" type="secHead">
  <p:cSld name="SECTION_HEADER">
    <p:spTree>
      <p:nvGrpSpPr>
        <p:cNvPr id="1" name="Shape 106"/>
        <p:cNvGrpSpPr/>
        <p:nvPr/>
      </p:nvGrpSpPr>
      <p:grpSpPr>
        <a:xfrm>
          <a:off x="0" y="0"/>
          <a:ext cx="0" cy="0"/>
        </a:xfrm>
      </p:grpSpPr>
      <p:sp>
        <p:nvSpPr>
          <p:cNvPr id="107" name="Google Shape;107;p19"/>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ct val="0"/>
              </a:spcBef>
              <a:spcAft>
                <a:spcPct val="0"/>
              </a:spcAft>
              <a:buClr>
                <a:schemeClr val="dk1"/>
              </a:buClr>
              <a:buSzPts val="6000"/>
              <a:buFont typeface="Calibri"/>
              <a:buNone/>
              <a:defRPr sz="6000"/>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108" name="Google Shape;108;p19"/>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ct val="0"/>
              </a:spcAft>
              <a:buClr>
                <a:srgbClr val="888888"/>
              </a:buClr>
              <a:buSzPts val="2400"/>
              <a:buNone/>
              <a:defRPr sz="2400">
                <a:solidFill>
                  <a:srgbClr val="888888"/>
                </a:solidFill>
              </a:defRPr>
            </a:lvl1pPr>
            <a:lvl2pPr marL="914400" lvl="1" indent="-228600" algn="l">
              <a:lnSpc>
                <a:spcPct val="90000"/>
              </a:lnSpc>
              <a:spcBef>
                <a:spcPts val="500"/>
              </a:spcBef>
              <a:spcAft>
                <a:spcPct val="0"/>
              </a:spcAft>
              <a:buClr>
                <a:srgbClr val="888888"/>
              </a:buClr>
              <a:buSzPts val="2000"/>
              <a:buNone/>
              <a:defRPr sz="2000">
                <a:solidFill>
                  <a:srgbClr val="888888"/>
                </a:solidFill>
              </a:defRPr>
            </a:lvl2pPr>
            <a:lvl3pPr marL="1371600" lvl="2" indent="-228600" algn="l">
              <a:lnSpc>
                <a:spcPct val="90000"/>
              </a:lnSpc>
              <a:spcBef>
                <a:spcPts val="500"/>
              </a:spcBef>
              <a:spcAft>
                <a:spcPct val="0"/>
              </a:spcAft>
              <a:buClr>
                <a:srgbClr val="888888"/>
              </a:buClr>
              <a:buSzPts val="1800"/>
              <a:buNone/>
              <a:defRPr sz="1800">
                <a:solidFill>
                  <a:srgbClr val="888888"/>
                </a:solidFill>
              </a:defRPr>
            </a:lvl3pPr>
            <a:lvl4pPr marL="1828800" lvl="3" indent="-228600" algn="l">
              <a:lnSpc>
                <a:spcPct val="90000"/>
              </a:lnSpc>
              <a:spcBef>
                <a:spcPts val="500"/>
              </a:spcBef>
              <a:spcAft>
                <a:spcPct val="0"/>
              </a:spcAft>
              <a:buClr>
                <a:srgbClr val="888888"/>
              </a:buClr>
              <a:buSzPts val="1600"/>
              <a:buNone/>
              <a:defRPr sz="1600">
                <a:solidFill>
                  <a:srgbClr val="888888"/>
                </a:solidFill>
              </a:defRPr>
            </a:lvl4pPr>
            <a:lvl5pPr marL="2286000" lvl="4" indent="-228600" algn="l">
              <a:lnSpc>
                <a:spcPct val="90000"/>
              </a:lnSpc>
              <a:spcBef>
                <a:spcPts val="500"/>
              </a:spcBef>
              <a:spcAft>
                <a:spcPct val="0"/>
              </a:spcAft>
              <a:buClr>
                <a:srgbClr val="888888"/>
              </a:buClr>
              <a:buSzPts val="1600"/>
              <a:buNone/>
              <a:defRPr sz="1600">
                <a:solidFill>
                  <a:srgbClr val="888888"/>
                </a:solidFill>
              </a:defRPr>
            </a:lvl5pPr>
            <a:lvl6pPr marL="2743200" lvl="5" indent="-228600" algn="l">
              <a:lnSpc>
                <a:spcPct val="90000"/>
              </a:lnSpc>
              <a:spcBef>
                <a:spcPts val="500"/>
              </a:spcBef>
              <a:spcAft>
                <a:spcPct val="0"/>
              </a:spcAft>
              <a:buClr>
                <a:srgbClr val="888888"/>
              </a:buClr>
              <a:buSzPts val="1600"/>
              <a:buNone/>
              <a:defRPr sz="1600">
                <a:solidFill>
                  <a:srgbClr val="888888"/>
                </a:solidFill>
              </a:defRPr>
            </a:lvl6pPr>
            <a:lvl7pPr marL="3200400" lvl="6" indent="-228600" algn="l">
              <a:lnSpc>
                <a:spcPct val="90000"/>
              </a:lnSpc>
              <a:spcBef>
                <a:spcPts val="500"/>
              </a:spcBef>
              <a:spcAft>
                <a:spcPct val="0"/>
              </a:spcAft>
              <a:buClr>
                <a:srgbClr val="888888"/>
              </a:buClr>
              <a:buSzPts val="1600"/>
              <a:buNone/>
              <a:defRPr sz="1600">
                <a:solidFill>
                  <a:srgbClr val="888888"/>
                </a:solidFill>
              </a:defRPr>
            </a:lvl7pPr>
            <a:lvl8pPr marL="3657600" lvl="7" indent="-228600" algn="l">
              <a:lnSpc>
                <a:spcPct val="90000"/>
              </a:lnSpc>
              <a:spcBef>
                <a:spcPts val="500"/>
              </a:spcBef>
              <a:spcAft>
                <a:spcPct val="0"/>
              </a:spcAft>
              <a:buClr>
                <a:srgbClr val="888888"/>
              </a:buClr>
              <a:buSzPts val="1600"/>
              <a:buNone/>
              <a:defRPr sz="1600">
                <a:solidFill>
                  <a:srgbClr val="888888"/>
                </a:solidFill>
              </a:defRPr>
            </a:lvl8pPr>
            <a:lvl9pPr marL="4114800" lvl="8" indent="-228600" algn="l">
              <a:lnSpc>
                <a:spcPct val="90000"/>
              </a:lnSpc>
              <a:spcBef>
                <a:spcPts val="500"/>
              </a:spcBef>
              <a:spcAft>
                <a:spcPct val="0"/>
              </a:spcAft>
              <a:buClr>
                <a:srgbClr val="888888"/>
              </a:buClr>
              <a:buSzPts val="1600"/>
              <a:buNone/>
              <a:defRPr sz="1600">
                <a:solidFill>
                  <a:srgbClr val="888888"/>
                </a:solidFill>
              </a:defRPr>
            </a:lvl9pPr>
          </a:lstStyle>
          <a:p>
            <a:endParaRPr/>
          </a:p>
        </p:txBody>
      </p:sp>
      <p:sp>
        <p:nvSpPr>
          <p:cNvPr id="109" name="Google Shape;109;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10" name="Google Shape;110;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11" name="Google Shape;111;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US"/>
              <a:t>‹Nr.›</a:t>
            </a:fld>
            <a:endParaRPr/>
          </a:p>
        </p:txBody>
      </p:sp>
      <p:sp>
        <p:nvSpPr>
          <p:cNvPr id="112" name="Google Shape;112;p19"/>
          <p:cNvSpPr/>
          <p:nvPr/>
        </p:nvSpPr>
        <p:spPr>
          <a:xfrm>
            <a:off x="0" y="4323810"/>
            <a:ext cx="1744652" cy="778589"/>
          </a:xfrm>
          <a:custGeom>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113" name="Google Shape;113;p19"/>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ct val="0"/>
              </a:spcBef>
              <a:spcAft>
                <a:spcPct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‹Nr.›</a:t>
            </a:fld>
            <a:r>
              <a:rPr lang="en-US" sz="1500">
                <a:solidFill>
                  <a:schemeClr val="lt1"/>
                </a:solidFill>
                <a:latin typeface="Calibri"/>
                <a:ea typeface="Calibri"/>
                <a:cs typeface="Calibri"/>
                <a:sym typeface="Calibri"/>
              </a:rPr>
              <a:t>-</a:t>
            </a:r>
            <a:endParaRPr/>
          </a:p>
        </p:txBody>
      </p:sp>
    </p:spTree>
  </p:cSld>
  <p:clrMapOvr>
    <a:masterClrMapping/>
  </p:clrMapOvr>
  <p:transition/>
  <p:timing/>
</p:sldLayout>
</file>

<file path=ppt/slideLayouts/slideLayout10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Zwei Inhalte" type="twoObj">
  <p:cSld name="TWO_OBJECTS">
    <p:spTree>
      <p:nvGrpSpPr>
        <p:cNvPr id="1" name="Shape 114"/>
        <p:cNvGrpSpPr/>
        <p:nvPr/>
      </p:nvGrpSpPr>
      <p:grpSpPr>
        <a:xfrm>
          <a:off x="0" y="0"/>
          <a:ext cx="0" cy="0"/>
        </a:xfrm>
      </p:grpSpPr>
      <p:sp>
        <p:nvSpPr>
          <p:cNvPr id="115" name="Google Shape;115;p2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ct val="0"/>
              </a:spcBef>
              <a:spcAft>
                <a:spcPct val="0"/>
              </a:spcAft>
              <a:buClr>
                <a:schemeClr val="dk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116" name="Google Shape;116;p20"/>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ct val="0"/>
              </a:spcAft>
              <a:buClr>
                <a:schemeClr val="dk1"/>
              </a:buClr>
              <a:buSzPts val="1800"/>
              <a:buChar char="•"/>
              <a:defRPr/>
            </a:lvl1pPr>
            <a:lvl2pPr marL="914400" lvl="1" indent="-342900" algn="l">
              <a:lnSpc>
                <a:spcPct val="90000"/>
              </a:lnSpc>
              <a:spcBef>
                <a:spcPts val="500"/>
              </a:spcBef>
              <a:spcAft>
                <a:spcPct val="0"/>
              </a:spcAft>
              <a:buClr>
                <a:schemeClr val="dk1"/>
              </a:buClr>
              <a:buSzPts val="1800"/>
              <a:buChar char="•"/>
              <a:defRPr/>
            </a:lvl2pPr>
            <a:lvl3pPr marL="1371600" lvl="2" indent="-342900" algn="l">
              <a:lnSpc>
                <a:spcPct val="90000"/>
              </a:lnSpc>
              <a:spcBef>
                <a:spcPts val="500"/>
              </a:spcBef>
              <a:spcAft>
                <a:spcPct val="0"/>
              </a:spcAft>
              <a:buClr>
                <a:schemeClr val="dk1"/>
              </a:buClr>
              <a:buSzPts val="1800"/>
              <a:buChar char="•"/>
              <a:defRPr/>
            </a:lvl3pPr>
            <a:lvl4pPr marL="1828800" lvl="3" indent="-342900" algn="l">
              <a:lnSpc>
                <a:spcPct val="90000"/>
              </a:lnSpc>
              <a:spcBef>
                <a:spcPts val="500"/>
              </a:spcBef>
              <a:spcAft>
                <a:spcPct val="0"/>
              </a:spcAft>
              <a:buClr>
                <a:schemeClr val="dk1"/>
              </a:buClr>
              <a:buSzPts val="1800"/>
              <a:buChar char="•"/>
              <a:defRPr/>
            </a:lvl4pPr>
            <a:lvl5pPr marL="2286000" lvl="4" indent="-342900" algn="l">
              <a:lnSpc>
                <a:spcPct val="90000"/>
              </a:lnSpc>
              <a:spcBef>
                <a:spcPts val="500"/>
              </a:spcBef>
              <a:spcAft>
                <a:spcPct val="0"/>
              </a:spcAft>
              <a:buClr>
                <a:schemeClr val="dk1"/>
              </a:buClr>
              <a:buSzPts val="1800"/>
              <a:buChar char="•"/>
              <a:defRPr/>
            </a:lvl5pPr>
            <a:lvl6pPr marL="2743200" lvl="5" indent="-342900" algn="l">
              <a:lnSpc>
                <a:spcPct val="90000"/>
              </a:lnSpc>
              <a:spcBef>
                <a:spcPts val="5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17" name="Google Shape;117;p20"/>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ct val="0"/>
              </a:spcAft>
              <a:buClr>
                <a:schemeClr val="dk1"/>
              </a:buClr>
              <a:buSzPts val="1800"/>
              <a:buChar char="•"/>
              <a:defRPr/>
            </a:lvl1pPr>
            <a:lvl2pPr marL="914400" lvl="1" indent="-342900" algn="l">
              <a:lnSpc>
                <a:spcPct val="90000"/>
              </a:lnSpc>
              <a:spcBef>
                <a:spcPts val="500"/>
              </a:spcBef>
              <a:spcAft>
                <a:spcPct val="0"/>
              </a:spcAft>
              <a:buClr>
                <a:schemeClr val="dk1"/>
              </a:buClr>
              <a:buSzPts val="1800"/>
              <a:buChar char="•"/>
              <a:defRPr/>
            </a:lvl2pPr>
            <a:lvl3pPr marL="1371600" lvl="2" indent="-342900" algn="l">
              <a:lnSpc>
                <a:spcPct val="90000"/>
              </a:lnSpc>
              <a:spcBef>
                <a:spcPts val="500"/>
              </a:spcBef>
              <a:spcAft>
                <a:spcPct val="0"/>
              </a:spcAft>
              <a:buClr>
                <a:schemeClr val="dk1"/>
              </a:buClr>
              <a:buSzPts val="1800"/>
              <a:buChar char="•"/>
              <a:defRPr/>
            </a:lvl3pPr>
            <a:lvl4pPr marL="1828800" lvl="3" indent="-342900" algn="l">
              <a:lnSpc>
                <a:spcPct val="90000"/>
              </a:lnSpc>
              <a:spcBef>
                <a:spcPts val="500"/>
              </a:spcBef>
              <a:spcAft>
                <a:spcPct val="0"/>
              </a:spcAft>
              <a:buClr>
                <a:schemeClr val="dk1"/>
              </a:buClr>
              <a:buSzPts val="1800"/>
              <a:buChar char="•"/>
              <a:defRPr/>
            </a:lvl4pPr>
            <a:lvl5pPr marL="2286000" lvl="4" indent="-342900" algn="l">
              <a:lnSpc>
                <a:spcPct val="90000"/>
              </a:lnSpc>
              <a:spcBef>
                <a:spcPts val="500"/>
              </a:spcBef>
              <a:spcAft>
                <a:spcPct val="0"/>
              </a:spcAft>
              <a:buClr>
                <a:schemeClr val="dk1"/>
              </a:buClr>
              <a:buSzPts val="1800"/>
              <a:buChar char="•"/>
              <a:defRPr/>
            </a:lvl5pPr>
            <a:lvl6pPr marL="2743200" lvl="5" indent="-342900" algn="l">
              <a:lnSpc>
                <a:spcPct val="90000"/>
              </a:lnSpc>
              <a:spcBef>
                <a:spcPts val="5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18" name="Google Shape;118;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19" name="Google Shape;119;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20" name="Google Shape;120;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US"/>
              <a:t>‹Nr.›</a:t>
            </a:fld>
            <a:endParaRPr/>
          </a:p>
        </p:txBody>
      </p:sp>
      <p:sp>
        <p:nvSpPr>
          <p:cNvPr id="121" name="Google Shape;121;p20"/>
          <p:cNvSpPr/>
          <p:nvPr/>
        </p:nvSpPr>
        <p:spPr>
          <a:xfrm>
            <a:off x="0" y="4323810"/>
            <a:ext cx="1744652" cy="778589"/>
          </a:xfrm>
          <a:custGeom>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122" name="Google Shape;122;p20"/>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ct val="0"/>
              </a:spcBef>
              <a:spcAft>
                <a:spcPct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‹Nr.›</a:t>
            </a:fld>
            <a:r>
              <a:rPr lang="en-US" sz="1500">
                <a:solidFill>
                  <a:schemeClr val="lt1"/>
                </a:solidFill>
                <a:latin typeface="Calibri"/>
                <a:ea typeface="Calibri"/>
                <a:cs typeface="Calibri"/>
                <a:sym typeface="Calibri"/>
              </a:rPr>
              <a:t>-</a:t>
            </a:r>
            <a:endParaRPr/>
          </a:p>
        </p:txBody>
      </p:sp>
    </p:spTree>
  </p:cSld>
  <p:clrMapOvr>
    <a:masterClrMapping/>
  </p:clrMapOvr>
  <p:transition/>
  <p:timing/>
</p:sldLayout>
</file>

<file path=ppt/slideLayouts/slideLayout10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Vergleich" type="twoTxTwoObj">
  <p:cSld name="TWO_OBJECTS_WITH_TEXT">
    <p:spTree>
      <p:nvGrpSpPr>
        <p:cNvPr id="1" name="Shape 123"/>
        <p:cNvGrpSpPr/>
        <p:nvPr/>
      </p:nvGrpSpPr>
      <p:grpSpPr>
        <a:xfrm>
          <a:off x="0" y="0"/>
          <a:ext cx="0" cy="0"/>
        </a:xfrm>
      </p:grpSpPr>
      <p:sp>
        <p:nvSpPr>
          <p:cNvPr id="124" name="Google Shape;124;p21"/>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ct val="0"/>
              </a:spcBef>
              <a:spcAft>
                <a:spcPct val="0"/>
              </a:spcAft>
              <a:buClr>
                <a:schemeClr val="dk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125" name="Google Shape;125;p21"/>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ct val="0"/>
              </a:spcAft>
              <a:buClr>
                <a:schemeClr val="dk1"/>
              </a:buClr>
              <a:buSzPts val="2400"/>
              <a:buNone/>
              <a:defRPr sz="2400" b="1"/>
            </a:lvl1pPr>
            <a:lvl2pPr marL="914400" lvl="1" indent="-228600" algn="l">
              <a:lnSpc>
                <a:spcPct val="90000"/>
              </a:lnSpc>
              <a:spcBef>
                <a:spcPts val="500"/>
              </a:spcBef>
              <a:spcAft>
                <a:spcPct val="0"/>
              </a:spcAft>
              <a:buClr>
                <a:schemeClr val="dk1"/>
              </a:buClr>
              <a:buSzPts val="2000"/>
              <a:buNone/>
              <a:defRPr sz="2000" b="1"/>
            </a:lvl2pPr>
            <a:lvl3pPr marL="1371600" lvl="2" indent="-228600" algn="l">
              <a:lnSpc>
                <a:spcPct val="90000"/>
              </a:lnSpc>
              <a:spcBef>
                <a:spcPts val="500"/>
              </a:spcBef>
              <a:spcAft>
                <a:spcPct val="0"/>
              </a:spcAft>
              <a:buClr>
                <a:schemeClr val="dk1"/>
              </a:buClr>
              <a:buSzPts val="1800"/>
              <a:buNone/>
              <a:defRPr sz="1800" b="1"/>
            </a:lvl3pPr>
            <a:lvl4pPr marL="1828800" lvl="3" indent="-228600" algn="l">
              <a:lnSpc>
                <a:spcPct val="90000"/>
              </a:lnSpc>
              <a:spcBef>
                <a:spcPts val="500"/>
              </a:spcBef>
              <a:spcAft>
                <a:spcPct val="0"/>
              </a:spcAft>
              <a:buClr>
                <a:schemeClr val="dk1"/>
              </a:buClr>
              <a:buSzPts val="1600"/>
              <a:buNone/>
              <a:defRPr sz="1600" b="1"/>
            </a:lvl4pPr>
            <a:lvl5pPr marL="2286000" lvl="4" indent="-228600" algn="l">
              <a:lnSpc>
                <a:spcPct val="90000"/>
              </a:lnSpc>
              <a:spcBef>
                <a:spcPts val="500"/>
              </a:spcBef>
              <a:spcAft>
                <a:spcPct val="0"/>
              </a:spcAft>
              <a:buClr>
                <a:schemeClr val="dk1"/>
              </a:buClr>
              <a:buSzPts val="1600"/>
              <a:buNone/>
              <a:defRPr sz="1600" b="1"/>
            </a:lvl5pPr>
            <a:lvl6pPr marL="2743200" lvl="5" indent="-228600" algn="l">
              <a:lnSpc>
                <a:spcPct val="90000"/>
              </a:lnSpc>
              <a:spcBef>
                <a:spcPts val="500"/>
              </a:spcBef>
              <a:spcAft>
                <a:spcPct val="0"/>
              </a:spcAft>
              <a:buClr>
                <a:schemeClr val="dk1"/>
              </a:buClr>
              <a:buSzPts val="1600"/>
              <a:buNone/>
              <a:defRPr sz="1600" b="1"/>
            </a:lvl6pPr>
            <a:lvl7pPr marL="3200400" lvl="6" indent="-228600" algn="l">
              <a:lnSpc>
                <a:spcPct val="90000"/>
              </a:lnSpc>
              <a:spcBef>
                <a:spcPts val="500"/>
              </a:spcBef>
              <a:spcAft>
                <a:spcPct val="0"/>
              </a:spcAft>
              <a:buClr>
                <a:schemeClr val="dk1"/>
              </a:buClr>
              <a:buSzPts val="1600"/>
              <a:buNone/>
              <a:defRPr sz="1600" b="1"/>
            </a:lvl7pPr>
            <a:lvl8pPr marL="3657600" lvl="7" indent="-228600" algn="l">
              <a:lnSpc>
                <a:spcPct val="90000"/>
              </a:lnSpc>
              <a:spcBef>
                <a:spcPts val="500"/>
              </a:spcBef>
              <a:spcAft>
                <a:spcPct val="0"/>
              </a:spcAft>
              <a:buClr>
                <a:schemeClr val="dk1"/>
              </a:buClr>
              <a:buSzPts val="1600"/>
              <a:buNone/>
              <a:defRPr sz="1600" b="1"/>
            </a:lvl8pPr>
            <a:lvl9pPr marL="4114800" lvl="8" indent="-228600" algn="l">
              <a:lnSpc>
                <a:spcPct val="90000"/>
              </a:lnSpc>
              <a:spcBef>
                <a:spcPts val="500"/>
              </a:spcBef>
              <a:spcAft>
                <a:spcPct val="0"/>
              </a:spcAft>
              <a:buClr>
                <a:schemeClr val="dk1"/>
              </a:buClr>
              <a:buSzPts val="1600"/>
              <a:buNone/>
              <a:defRPr sz="1600" b="1"/>
            </a:lvl9pPr>
          </a:lstStyle>
          <a:p>
            <a:endParaRPr/>
          </a:p>
        </p:txBody>
      </p:sp>
      <p:sp>
        <p:nvSpPr>
          <p:cNvPr id="126" name="Google Shape;126;p21"/>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ct val="0"/>
              </a:spcAft>
              <a:buClr>
                <a:schemeClr val="dk1"/>
              </a:buClr>
              <a:buSzPts val="1800"/>
              <a:buChar char="•"/>
              <a:defRPr/>
            </a:lvl1pPr>
            <a:lvl2pPr marL="914400" lvl="1" indent="-342900" algn="l">
              <a:lnSpc>
                <a:spcPct val="90000"/>
              </a:lnSpc>
              <a:spcBef>
                <a:spcPts val="500"/>
              </a:spcBef>
              <a:spcAft>
                <a:spcPct val="0"/>
              </a:spcAft>
              <a:buClr>
                <a:schemeClr val="dk1"/>
              </a:buClr>
              <a:buSzPts val="1800"/>
              <a:buChar char="•"/>
              <a:defRPr/>
            </a:lvl2pPr>
            <a:lvl3pPr marL="1371600" lvl="2" indent="-342900" algn="l">
              <a:lnSpc>
                <a:spcPct val="90000"/>
              </a:lnSpc>
              <a:spcBef>
                <a:spcPts val="500"/>
              </a:spcBef>
              <a:spcAft>
                <a:spcPct val="0"/>
              </a:spcAft>
              <a:buClr>
                <a:schemeClr val="dk1"/>
              </a:buClr>
              <a:buSzPts val="1800"/>
              <a:buChar char="•"/>
              <a:defRPr/>
            </a:lvl3pPr>
            <a:lvl4pPr marL="1828800" lvl="3" indent="-342900" algn="l">
              <a:lnSpc>
                <a:spcPct val="90000"/>
              </a:lnSpc>
              <a:spcBef>
                <a:spcPts val="500"/>
              </a:spcBef>
              <a:spcAft>
                <a:spcPct val="0"/>
              </a:spcAft>
              <a:buClr>
                <a:schemeClr val="dk1"/>
              </a:buClr>
              <a:buSzPts val="1800"/>
              <a:buChar char="•"/>
              <a:defRPr/>
            </a:lvl4pPr>
            <a:lvl5pPr marL="2286000" lvl="4" indent="-342900" algn="l">
              <a:lnSpc>
                <a:spcPct val="90000"/>
              </a:lnSpc>
              <a:spcBef>
                <a:spcPts val="500"/>
              </a:spcBef>
              <a:spcAft>
                <a:spcPct val="0"/>
              </a:spcAft>
              <a:buClr>
                <a:schemeClr val="dk1"/>
              </a:buClr>
              <a:buSzPts val="1800"/>
              <a:buChar char="•"/>
              <a:defRPr/>
            </a:lvl5pPr>
            <a:lvl6pPr marL="2743200" lvl="5" indent="-342900" algn="l">
              <a:lnSpc>
                <a:spcPct val="90000"/>
              </a:lnSpc>
              <a:spcBef>
                <a:spcPts val="5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27" name="Google Shape;127;p21"/>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ct val="0"/>
              </a:spcAft>
              <a:buClr>
                <a:schemeClr val="dk1"/>
              </a:buClr>
              <a:buSzPts val="2400"/>
              <a:buNone/>
              <a:defRPr sz="2400" b="1"/>
            </a:lvl1pPr>
            <a:lvl2pPr marL="914400" lvl="1" indent="-228600" algn="l">
              <a:lnSpc>
                <a:spcPct val="90000"/>
              </a:lnSpc>
              <a:spcBef>
                <a:spcPts val="500"/>
              </a:spcBef>
              <a:spcAft>
                <a:spcPct val="0"/>
              </a:spcAft>
              <a:buClr>
                <a:schemeClr val="dk1"/>
              </a:buClr>
              <a:buSzPts val="2000"/>
              <a:buNone/>
              <a:defRPr sz="2000" b="1"/>
            </a:lvl2pPr>
            <a:lvl3pPr marL="1371600" lvl="2" indent="-228600" algn="l">
              <a:lnSpc>
                <a:spcPct val="90000"/>
              </a:lnSpc>
              <a:spcBef>
                <a:spcPts val="500"/>
              </a:spcBef>
              <a:spcAft>
                <a:spcPct val="0"/>
              </a:spcAft>
              <a:buClr>
                <a:schemeClr val="dk1"/>
              </a:buClr>
              <a:buSzPts val="1800"/>
              <a:buNone/>
              <a:defRPr sz="1800" b="1"/>
            </a:lvl3pPr>
            <a:lvl4pPr marL="1828800" lvl="3" indent="-228600" algn="l">
              <a:lnSpc>
                <a:spcPct val="90000"/>
              </a:lnSpc>
              <a:spcBef>
                <a:spcPts val="500"/>
              </a:spcBef>
              <a:spcAft>
                <a:spcPct val="0"/>
              </a:spcAft>
              <a:buClr>
                <a:schemeClr val="dk1"/>
              </a:buClr>
              <a:buSzPts val="1600"/>
              <a:buNone/>
              <a:defRPr sz="1600" b="1"/>
            </a:lvl4pPr>
            <a:lvl5pPr marL="2286000" lvl="4" indent="-228600" algn="l">
              <a:lnSpc>
                <a:spcPct val="90000"/>
              </a:lnSpc>
              <a:spcBef>
                <a:spcPts val="500"/>
              </a:spcBef>
              <a:spcAft>
                <a:spcPct val="0"/>
              </a:spcAft>
              <a:buClr>
                <a:schemeClr val="dk1"/>
              </a:buClr>
              <a:buSzPts val="1600"/>
              <a:buNone/>
              <a:defRPr sz="1600" b="1"/>
            </a:lvl5pPr>
            <a:lvl6pPr marL="2743200" lvl="5" indent="-228600" algn="l">
              <a:lnSpc>
                <a:spcPct val="90000"/>
              </a:lnSpc>
              <a:spcBef>
                <a:spcPts val="500"/>
              </a:spcBef>
              <a:spcAft>
                <a:spcPct val="0"/>
              </a:spcAft>
              <a:buClr>
                <a:schemeClr val="dk1"/>
              </a:buClr>
              <a:buSzPts val="1600"/>
              <a:buNone/>
              <a:defRPr sz="1600" b="1"/>
            </a:lvl6pPr>
            <a:lvl7pPr marL="3200400" lvl="6" indent="-228600" algn="l">
              <a:lnSpc>
                <a:spcPct val="90000"/>
              </a:lnSpc>
              <a:spcBef>
                <a:spcPts val="500"/>
              </a:spcBef>
              <a:spcAft>
                <a:spcPct val="0"/>
              </a:spcAft>
              <a:buClr>
                <a:schemeClr val="dk1"/>
              </a:buClr>
              <a:buSzPts val="1600"/>
              <a:buNone/>
              <a:defRPr sz="1600" b="1"/>
            </a:lvl7pPr>
            <a:lvl8pPr marL="3657600" lvl="7" indent="-228600" algn="l">
              <a:lnSpc>
                <a:spcPct val="90000"/>
              </a:lnSpc>
              <a:spcBef>
                <a:spcPts val="500"/>
              </a:spcBef>
              <a:spcAft>
                <a:spcPct val="0"/>
              </a:spcAft>
              <a:buClr>
                <a:schemeClr val="dk1"/>
              </a:buClr>
              <a:buSzPts val="1600"/>
              <a:buNone/>
              <a:defRPr sz="1600" b="1"/>
            </a:lvl8pPr>
            <a:lvl9pPr marL="4114800" lvl="8" indent="-228600" algn="l">
              <a:lnSpc>
                <a:spcPct val="90000"/>
              </a:lnSpc>
              <a:spcBef>
                <a:spcPts val="500"/>
              </a:spcBef>
              <a:spcAft>
                <a:spcPct val="0"/>
              </a:spcAft>
              <a:buClr>
                <a:schemeClr val="dk1"/>
              </a:buClr>
              <a:buSzPts val="1600"/>
              <a:buNone/>
              <a:defRPr sz="1600" b="1"/>
            </a:lvl9pPr>
          </a:lstStyle>
          <a:p>
            <a:endParaRPr/>
          </a:p>
        </p:txBody>
      </p:sp>
      <p:sp>
        <p:nvSpPr>
          <p:cNvPr id="128" name="Google Shape;128;p21"/>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ct val="0"/>
              </a:spcAft>
              <a:buClr>
                <a:schemeClr val="dk1"/>
              </a:buClr>
              <a:buSzPts val="1800"/>
              <a:buChar char="•"/>
              <a:defRPr/>
            </a:lvl1pPr>
            <a:lvl2pPr marL="914400" lvl="1" indent="-342900" algn="l">
              <a:lnSpc>
                <a:spcPct val="90000"/>
              </a:lnSpc>
              <a:spcBef>
                <a:spcPts val="500"/>
              </a:spcBef>
              <a:spcAft>
                <a:spcPct val="0"/>
              </a:spcAft>
              <a:buClr>
                <a:schemeClr val="dk1"/>
              </a:buClr>
              <a:buSzPts val="1800"/>
              <a:buChar char="•"/>
              <a:defRPr/>
            </a:lvl2pPr>
            <a:lvl3pPr marL="1371600" lvl="2" indent="-342900" algn="l">
              <a:lnSpc>
                <a:spcPct val="90000"/>
              </a:lnSpc>
              <a:spcBef>
                <a:spcPts val="500"/>
              </a:spcBef>
              <a:spcAft>
                <a:spcPct val="0"/>
              </a:spcAft>
              <a:buClr>
                <a:schemeClr val="dk1"/>
              </a:buClr>
              <a:buSzPts val="1800"/>
              <a:buChar char="•"/>
              <a:defRPr/>
            </a:lvl3pPr>
            <a:lvl4pPr marL="1828800" lvl="3" indent="-342900" algn="l">
              <a:lnSpc>
                <a:spcPct val="90000"/>
              </a:lnSpc>
              <a:spcBef>
                <a:spcPts val="500"/>
              </a:spcBef>
              <a:spcAft>
                <a:spcPct val="0"/>
              </a:spcAft>
              <a:buClr>
                <a:schemeClr val="dk1"/>
              </a:buClr>
              <a:buSzPts val="1800"/>
              <a:buChar char="•"/>
              <a:defRPr/>
            </a:lvl4pPr>
            <a:lvl5pPr marL="2286000" lvl="4" indent="-342900" algn="l">
              <a:lnSpc>
                <a:spcPct val="90000"/>
              </a:lnSpc>
              <a:spcBef>
                <a:spcPts val="500"/>
              </a:spcBef>
              <a:spcAft>
                <a:spcPct val="0"/>
              </a:spcAft>
              <a:buClr>
                <a:schemeClr val="dk1"/>
              </a:buClr>
              <a:buSzPts val="1800"/>
              <a:buChar char="•"/>
              <a:defRPr/>
            </a:lvl5pPr>
            <a:lvl6pPr marL="2743200" lvl="5" indent="-342900" algn="l">
              <a:lnSpc>
                <a:spcPct val="90000"/>
              </a:lnSpc>
              <a:spcBef>
                <a:spcPts val="5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29" name="Google Shape;129;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30" name="Google Shape;130;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31" name="Google Shape;131;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US"/>
              <a:t>‹Nr.›</a:t>
            </a:fld>
            <a:endParaRPr/>
          </a:p>
        </p:txBody>
      </p:sp>
      <p:sp>
        <p:nvSpPr>
          <p:cNvPr id="132" name="Google Shape;132;p21"/>
          <p:cNvSpPr/>
          <p:nvPr/>
        </p:nvSpPr>
        <p:spPr>
          <a:xfrm>
            <a:off x="0" y="4323810"/>
            <a:ext cx="1744652" cy="778589"/>
          </a:xfrm>
          <a:custGeom>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133" name="Google Shape;133;p21"/>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ct val="0"/>
              </a:spcBef>
              <a:spcAft>
                <a:spcPct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‹Nr.›</a:t>
            </a:fld>
            <a:r>
              <a:rPr lang="en-US" sz="1500">
                <a:solidFill>
                  <a:schemeClr val="lt1"/>
                </a:solidFill>
                <a:latin typeface="Calibri"/>
                <a:ea typeface="Calibri"/>
                <a:cs typeface="Calibri"/>
                <a:sym typeface="Calibri"/>
              </a:rPr>
              <a:t>-</a:t>
            </a:r>
            <a:endParaRPr/>
          </a:p>
        </p:txBody>
      </p:sp>
    </p:spTree>
  </p:cSld>
  <p:clrMapOvr>
    <a:masterClrMapping/>
  </p:clrMapOvr>
  <p:transition/>
  <p:timing/>
</p:sldLayout>
</file>

<file path=ppt/slideLayouts/slideLayout10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Nur Titel" type="titleOnly">
  <p:cSld name="TITLE_ONLY">
    <p:spTree>
      <p:nvGrpSpPr>
        <p:cNvPr id="1" name="Shape 134"/>
        <p:cNvGrpSpPr/>
        <p:nvPr/>
      </p:nvGrpSpPr>
      <p:grpSpPr>
        <a:xfrm>
          <a:off x="0" y="0"/>
          <a:ext cx="0" cy="0"/>
        </a:xfrm>
      </p:grpSpPr>
      <p:sp>
        <p:nvSpPr>
          <p:cNvPr id="135" name="Google Shape;135;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ct val="0"/>
              </a:spcBef>
              <a:spcAft>
                <a:spcPct val="0"/>
              </a:spcAft>
              <a:buClr>
                <a:schemeClr val="dk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136" name="Google Shape;136;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37" name="Google Shape;137;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38" name="Google Shape;138;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US"/>
              <a:t>‹Nr.›</a:t>
            </a:fld>
            <a:endParaRPr/>
          </a:p>
        </p:txBody>
      </p:sp>
      <p:sp>
        <p:nvSpPr>
          <p:cNvPr id="139" name="Google Shape;139;p22"/>
          <p:cNvSpPr/>
          <p:nvPr/>
        </p:nvSpPr>
        <p:spPr>
          <a:xfrm>
            <a:off x="0" y="4323810"/>
            <a:ext cx="1744652" cy="778589"/>
          </a:xfrm>
          <a:custGeom>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140" name="Google Shape;140;p22"/>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ct val="0"/>
              </a:spcBef>
              <a:spcAft>
                <a:spcPct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‹Nr.›</a:t>
            </a:fld>
            <a:r>
              <a:rPr lang="en-US" sz="1500">
                <a:solidFill>
                  <a:schemeClr val="lt1"/>
                </a:solidFill>
                <a:latin typeface="Calibri"/>
                <a:ea typeface="Calibri"/>
                <a:cs typeface="Calibri"/>
                <a:sym typeface="Calibri"/>
              </a:rPr>
              <a:t>-</a:t>
            </a:r>
            <a:endParaRPr/>
          </a:p>
        </p:txBody>
      </p:sp>
    </p:spTree>
  </p:cSld>
  <p:clrMapOvr>
    <a:masterClrMapping/>
  </p:clrMapOvr>
  <p:transition/>
  <p:timing/>
</p:sldLayout>
</file>

<file path=ppt/slideLayouts/slideLayout10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Bild mit Überschrift" type="picTx">
  <p:cSld name="PICTURE_WITH_CAPTION_TEXT">
    <p:spTree>
      <p:nvGrpSpPr>
        <p:cNvPr id="1" name="Shape 141"/>
        <p:cNvGrpSpPr/>
        <p:nvPr/>
      </p:nvGrpSpPr>
      <p:grpSpPr>
        <a:xfrm>
          <a:off x="0" y="0"/>
          <a:ext cx="0" cy="0"/>
        </a:xfrm>
      </p:grpSpPr>
      <p:sp>
        <p:nvSpPr>
          <p:cNvPr id="142" name="Google Shape;142;p2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ct val="0"/>
              </a:spcBef>
              <a:spcAft>
                <a:spcPct val="0"/>
              </a:spcAft>
              <a:buClr>
                <a:schemeClr val="dk1"/>
              </a:buClr>
              <a:buSzPts val="3200"/>
              <a:buFont typeface="Calibri"/>
              <a:buNone/>
              <a:defRPr sz="3200"/>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143" name="Google Shape;143;p23"/>
          <p:cNvSpPr>
            <a:spLocks noGrp="1"/>
          </p:cNvSpPr>
          <p:nvPr>
            <p:ph type="pic" idx="2"/>
          </p:nvPr>
        </p:nvSpPr>
        <p:spPr>
          <a:xfrm>
            <a:off x="5183188" y="987425"/>
            <a:ext cx="6172200" cy="4873625"/>
          </a:xfrm>
          <a:prstGeom prst="rect">
            <a:avLst/>
          </a:prstGeom>
          <a:noFill/>
          <a:ln>
            <a:noFill/>
          </a:ln>
        </p:spPr>
        <p:txBody>
          <a:bodyPr/>
          <a:lstStyle/>
          <a:p/>
        </p:txBody>
      </p:sp>
      <p:sp>
        <p:nvSpPr>
          <p:cNvPr id="144" name="Google Shape;144;p23"/>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ct val="0"/>
              </a:spcAft>
              <a:buClr>
                <a:schemeClr val="dk1"/>
              </a:buClr>
              <a:buSzPts val="1600"/>
              <a:buNone/>
              <a:defRPr sz="1600"/>
            </a:lvl1pPr>
            <a:lvl2pPr marL="914400" lvl="1" indent="-228600" algn="l">
              <a:lnSpc>
                <a:spcPct val="90000"/>
              </a:lnSpc>
              <a:spcBef>
                <a:spcPts val="500"/>
              </a:spcBef>
              <a:spcAft>
                <a:spcPct val="0"/>
              </a:spcAft>
              <a:buClr>
                <a:schemeClr val="dk1"/>
              </a:buClr>
              <a:buSzPts val="1400"/>
              <a:buNone/>
              <a:defRPr sz="1400"/>
            </a:lvl2pPr>
            <a:lvl3pPr marL="1371600" lvl="2" indent="-228600" algn="l">
              <a:lnSpc>
                <a:spcPct val="90000"/>
              </a:lnSpc>
              <a:spcBef>
                <a:spcPts val="500"/>
              </a:spcBef>
              <a:spcAft>
                <a:spcPct val="0"/>
              </a:spcAft>
              <a:buClr>
                <a:schemeClr val="dk1"/>
              </a:buClr>
              <a:buSzPts val="1200"/>
              <a:buNone/>
              <a:defRPr sz="1200"/>
            </a:lvl3pPr>
            <a:lvl4pPr marL="1828800" lvl="3" indent="-228600" algn="l">
              <a:lnSpc>
                <a:spcPct val="90000"/>
              </a:lnSpc>
              <a:spcBef>
                <a:spcPts val="500"/>
              </a:spcBef>
              <a:spcAft>
                <a:spcPct val="0"/>
              </a:spcAft>
              <a:buClr>
                <a:schemeClr val="dk1"/>
              </a:buClr>
              <a:buSzPts val="1000"/>
              <a:buNone/>
              <a:defRPr sz="1000"/>
            </a:lvl4pPr>
            <a:lvl5pPr marL="2286000" lvl="4" indent="-228600" algn="l">
              <a:lnSpc>
                <a:spcPct val="90000"/>
              </a:lnSpc>
              <a:spcBef>
                <a:spcPts val="500"/>
              </a:spcBef>
              <a:spcAft>
                <a:spcPct val="0"/>
              </a:spcAft>
              <a:buClr>
                <a:schemeClr val="dk1"/>
              </a:buClr>
              <a:buSzPts val="1000"/>
              <a:buNone/>
              <a:defRPr sz="1000"/>
            </a:lvl5pPr>
            <a:lvl6pPr marL="2743200" lvl="5" indent="-228600" algn="l">
              <a:lnSpc>
                <a:spcPct val="90000"/>
              </a:lnSpc>
              <a:spcBef>
                <a:spcPts val="500"/>
              </a:spcBef>
              <a:spcAft>
                <a:spcPct val="0"/>
              </a:spcAft>
              <a:buClr>
                <a:schemeClr val="dk1"/>
              </a:buClr>
              <a:buSzPts val="1000"/>
              <a:buNone/>
              <a:defRPr sz="1000"/>
            </a:lvl6pPr>
            <a:lvl7pPr marL="3200400" lvl="6" indent="-228600" algn="l">
              <a:lnSpc>
                <a:spcPct val="90000"/>
              </a:lnSpc>
              <a:spcBef>
                <a:spcPts val="500"/>
              </a:spcBef>
              <a:spcAft>
                <a:spcPct val="0"/>
              </a:spcAft>
              <a:buClr>
                <a:schemeClr val="dk1"/>
              </a:buClr>
              <a:buSzPts val="1000"/>
              <a:buNone/>
              <a:defRPr sz="1000"/>
            </a:lvl7pPr>
            <a:lvl8pPr marL="3657600" lvl="7" indent="-228600" algn="l">
              <a:lnSpc>
                <a:spcPct val="90000"/>
              </a:lnSpc>
              <a:spcBef>
                <a:spcPts val="500"/>
              </a:spcBef>
              <a:spcAft>
                <a:spcPct val="0"/>
              </a:spcAft>
              <a:buClr>
                <a:schemeClr val="dk1"/>
              </a:buClr>
              <a:buSzPts val="1000"/>
              <a:buNone/>
              <a:defRPr sz="1000"/>
            </a:lvl8pPr>
            <a:lvl9pPr marL="4114800" lvl="8" indent="-228600" algn="l">
              <a:lnSpc>
                <a:spcPct val="90000"/>
              </a:lnSpc>
              <a:spcBef>
                <a:spcPts val="500"/>
              </a:spcBef>
              <a:spcAft>
                <a:spcPct val="0"/>
              </a:spcAft>
              <a:buClr>
                <a:schemeClr val="dk1"/>
              </a:buClr>
              <a:buSzPts val="1000"/>
              <a:buNone/>
              <a:defRPr sz="1000"/>
            </a:lvl9pPr>
          </a:lstStyle>
          <a:p>
            <a:endParaRPr/>
          </a:p>
        </p:txBody>
      </p:sp>
      <p:sp>
        <p:nvSpPr>
          <p:cNvPr id="145" name="Google Shape;145;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46" name="Google Shape;146;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47" name="Google Shape;147;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US"/>
              <a:t>‹Nr.›</a:t>
            </a:fld>
            <a:endParaRPr/>
          </a:p>
        </p:txBody>
      </p:sp>
      <p:sp>
        <p:nvSpPr>
          <p:cNvPr id="148" name="Google Shape;148;p23"/>
          <p:cNvSpPr/>
          <p:nvPr/>
        </p:nvSpPr>
        <p:spPr>
          <a:xfrm>
            <a:off x="0" y="4323810"/>
            <a:ext cx="1744652" cy="778589"/>
          </a:xfrm>
          <a:custGeom>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149" name="Google Shape;149;p23"/>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ct val="0"/>
              </a:spcBef>
              <a:spcAft>
                <a:spcPct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‹Nr.›</a:t>
            </a:fld>
            <a:r>
              <a:rPr lang="en-US" sz="1500">
                <a:solidFill>
                  <a:schemeClr val="lt1"/>
                </a:solidFill>
                <a:latin typeface="Calibri"/>
                <a:ea typeface="Calibri"/>
                <a:cs typeface="Calibri"/>
                <a:sym typeface="Calibri"/>
              </a:rPr>
              <a:t>-</a:t>
            </a:r>
            <a:endParaRPr/>
          </a:p>
        </p:txBody>
      </p:sp>
    </p:spTree>
  </p:cSld>
  <p:clrMapOvr>
    <a:masterClrMapping/>
  </p:clrMapOvr>
  <p:transition/>
  <p:timing/>
</p:sldLayout>
</file>

<file path=ppt/slideLayouts/slideLayout10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Titel und vertikaler Text" type="vertTx">
  <p:cSld name="VERTICAL_TEXT">
    <p:spTree>
      <p:nvGrpSpPr>
        <p:cNvPr id="1" name="Shape 150"/>
        <p:cNvGrpSpPr/>
        <p:nvPr/>
      </p:nvGrpSpPr>
      <p:grpSpPr>
        <a:xfrm>
          <a:off x="0" y="0"/>
          <a:ext cx="0" cy="0"/>
        </a:xfrm>
      </p:grpSpPr>
      <p:sp>
        <p:nvSpPr>
          <p:cNvPr id="151" name="Google Shape;151;p2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ct val="0"/>
              </a:spcBef>
              <a:spcAft>
                <a:spcPct val="0"/>
              </a:spcAft>
              <a:buClr>
                <a:schemeClr val="dk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152" name="Google Shape;152;p24"/>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ct val="0"/>
              </a:spcAft>
              <a:buClr>
                <a:schemeClr val="dk1"/>
              </a:buClr>
              <a:buSzPts val="1800"/>
              <a:buChar char="•"/>
              <a:defRPr/>
            </a:lvl1pPr>
            <a:lvl2pPr marL="914400" lvl="1" indent="-342900" algn="l">
              <a:lnSpc>
                <a:spcPct val="90000"/>
              </a:lnSpc>
              <a:spcBef>
                <a:spcPts val="500"/>
              </a:spcBef>
              <a:spcAft>
                <a:spcPct val="0"/>
              </a:spcAft>
              <a:buClr>
                <a:schemeClr val="dk1"/>
              </a:buClr>
              <a:buSzPts val="1800"/>
              <a:buChar char="•"/>
              <a:defRPr/>
            </a:lvl2pPr>
            <a:lvl3pPr marL="1371600" lvl="2" indent="-342900" algn="l">
              <a:lnSpc>
                <a:spcPct val="90000"/>
              </a:lnSpc>
              <a:spcBef>
                <a:spcPts val="500"/>
              </a:spcBef>
              <a:spcAft>
                <a:spcPct val="0"/>
              </a:spcAft>
              <a:buClr>
                <a:schemeClr val="dk1"/>
              </a:buClr>
              <a:buSzPts val="1800"/>
              <a:buChar char="•"/>
              <a:defRPr/>
            </a:lvl3pPr>
            <a:lvl4pPr marL="1828800" lvl="3" indent="-342900" algn="l">
              <a:lnSpc>
                <a:spcPct val="90000"/>
              </a:lnSpc>
              <a:spcBef>
                <a:spcPts val="500"/>
              </a:spcBef>
              <a:spcAft>
                <a:spcPct val="0"/>
              </a:spcAft>
              <a:buClr>
                <a:schemeClr val="dk1"/>
              </a:buClr>
              <a:buSzPts val="1800"/>
              <a:buChar char="•"/>
              <a:defRPr/>
            </a:lvl4pPr>
            <a:lvl5pPr marL="2286000" lvl="4" indent="-342900" algn="l">
              <a:lnSpc>
                <a:spcPct val="90000"/>
              </a:lnSpc>
              <a:spcBef>
                <a:spcPts val="500"/>
              </a:spcBef>
              <a:spcAft>
                <a:spcPct val="0"/>
              </a:spcAft>
              <a:buClr>
                <a:schemeClr val="dk1"/>
              </a:buClr>
              <a:buSzPts val="1800"/>
              <a:buChar char="•"/>
              <a:defRPr/>
            </a:lvl5pPr>
            <a:lvl6pPr marL="2743200" lvl="5" indent="-342900" algn="l">
              <a:lnSpc>
                <a:spcPct val="90000"/>
              </a:lnSpc>
              <a:spcBef>
                <a:spcPts val="5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53" name="Google Shape;153;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54" name="Google Shape;154;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55" name="Google Shape;155;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US"/>
              <a:t>‹Nr.›</a:t>
            </a:fld>
            <a:endParaRPr/>
          </a:p>
        </p:txBody>
      </p:sp>
      <p:sp>
        <p:nvSpPr>
          <p:cNvPr id="156" name="Google Shape;156;p24"/>
          <p:cNvSpPr/>
          <p:nvPr/>
        </p:nvSpPr>
        <p:spPr>
          <a:xfrm>
            <a:off x="0" y="4323810"/>
            <a:ext cx="1744652" cy="778589"/>
          </a:xfrm>
          <a:custGeom>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157" name="Google Shape;157;p24"/>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ct val="0"/>
              </a:spcBef>
              <a:spcAft>
                <a:spcPct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‹Nr.›</a:t>
            </a:fld>
            <a:r>
              <a:rPr lang="en-US" sz="1500">
                <a:solidFill>
                  <a:schemeClr val="lt1"/>
                </a:solidFill>
                <a:latin typeface="Calibri"/>
                <a:ea typeface="Calibri"/>
                <a:cs typeface="Calibri"/>
                <a:sym typeface="Calibri"/>
              </a:rPr>
              <a:t>-</a:t>
            </a:r>
            <a:endParaRPr/>
          </a:p>
        </p:txBody>
      </p:sp>
    </p:spTree>
  </p:cSld>
  <p:clrMapOvr>
    <a:masterClrMapping/>
  </p:clrMapOvr>
  <p:transition/>
  <p:timing/>
</p:sldLayout>
</file>

<file path=ppt/slideLayouts/slideLayout1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Vertikaler Titel und Text" type="vertTitleAndTx">
  <p:cSld name="VERTICAL_TITLE_AND_VERTICAL_TEXT">
    <p:spTree>
      <p:nvGrpSpPr>
        <p:cNvPr id="1" name="Shape 158"/>
        <p:cNvGrpSpPr/>
        <p:nvPr/>
      </p:nvGrpSpPr>
      <p:grpSpPr>
        <a:xfrm>
          <a:off x="0" y="0"/>
          <a:ext cx="0" cy="0"/>
        </a:xfrm>
      </p:grpSpPr>
      <p:sp>
        <p:nvSpPr>
          <p:cNvPr id="159" name="Google Shape;159;p25"/>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ct val="0"/>
              </a:spcBef>
              <a:spcAft>
                <a:spcPct val="0"/>
              </a:spcAft>
              <a:buClr>
                <a:schemeClr val="dk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160" name="Google Shape;160;p25"/>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ct val="0"/>
              </a:spcAft>
              <a:buClr>
                <a:schemeClr val="dk1"/>
              </a:buClr>
              <a:buSzPts val="1800"/>
              <a:buChar char="•"/>
              <a:defRPr/>
            </a:lvl1pPr>
            <a:lvl2pPr marL="914400" lvl="1" indent="-342900" algn="l">
              <a:lnSpc>
                <a:spcPct val="90000"/>
              </a:lnSpc>
              <a:spcBef>
                <a:spcPts val="500"/>
              </a:spcBef>
              <a:spcAft>
                <a:spcPct val="0"/>
              </a:spcAft>
              <a:buClr>
                <a:schemeClr val="dk1"/>
              </a:buClr>
              <a:buSzPts val="1800"/>
              <a:buChar char="•"/>
              <a:defRPr/>
            </a:lvl2pPr>
            <a:lvl3pPr marL="1371600" lvl="2" indent="-342900" algn="l">
              <a:lnSpc>
                <a:spcPct val="90000"/>
              </a:lnSpc>
              <a:spcBef>
                <a:spcPts val="500"/>
              </a:spcBef>
              <a:spcAft>
                <a:spcPct val="0"/>
              </a:spcAft>
              <a:buClr>
                <a:schemeClr val="dk1"/>
              </a:buClr>
              <a:buSzPts val="1800"/>
              <a:buChar char="•"/>
              <a:defRPr/>
            </a:lvl3pPr>
            <a:lvl4pPr marL="1828800" lvl="3" indent="-342900" algn="l">
              <a:lnSpc>
                <a:spcPct val="90000"/>
              </a:lnSpc>
              <a:spcBef>
                <a:spcPts val="500"/>
              </a:spcBef>
              <a:spcAft>
                <a:spcPct val="0"/>
              </a:spcAft>
              <a:buClr>
                <a:schemeClr val="dk1"/>
              </a:buClr>
              <a:buSzPts val="1800"/>
              <a:buChar char="•"/>
              <a:defRPr/>
            </a:lvl4pPr>
            <a:lvl5pPr marL="2286000" lvl="4" indent="-342900" algn="l">
              <a:lnSpc>
                <a:spcPct val="90000"/>
              </a:lnSpc>
              <a:spcBef>
                <a:spcPts val="500"/>
              </a:spcBef>
              <a:spcAft>
                <a:spcPct val="0"/>
              </a:spcAft>
              <a:buClr>
                <a:schemeClr val="dk1"/>
              </a:buClr>
              <a:buSzPts val="1800"/>
              <a:buChar char="•"/>
              <a:defRPr/>
            </a:lvl5pPr>
            <a:lvl6pPr marL="2743200" lvl="5" indent="-342900" algn="l">
              <a:lnSpc>
                <a:spcPct val="90000"/>
              </a:lnSpc>
              <a:spcBef>
                <a:spcPts val="5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61" name="Google Shape;161;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62" name="Google Shape;162;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ct val="0"/>
              </a:spcBef>
              <a:spcAft>
                <a:spcPct val="0"/>
              </a:spcAft>
              <a:buSzPts val="1400"/>
              <a:buNone/>
              <a:defRPr/>
            </a:lvl1pPr>
            <a:lvl2pPr lvl="1" algn="l">
              <a:spcBef>
                <a:spcPct val="0"/>
              </a:spcBef>
              <a:spcAft>
                <a:spcPct val="0"/>
              </a:spcAft>
              <a:buSzPts val="1400"/>
              <a:buNone/>
              <a:defRPr/>
            </a:lvl2pPr>
            <a:lvl3pPr lvl="2" algn="l">
              <a:spcBef>
                <a:spcPct val="0"/>
              </a:spcBef>
              <a:spcAft>
                <a:spcPct val="0"/>
              </a:spcAft>
              <a:buSzPts val="1400"/>
              <a:buNone/>
              <a:defRPr/>
            </a:lvl3pPr>
            <a:lvl4pPr lvl="3" algn="l">
              <a:spcBef>
                <a:spcPct val="0"/>
              </a:spcBef>
              <a:spcAft>
                <a:spcPct val="0"/>
              </a:spcAft>
              <a:buSzPts val="1400"/>
              <a:buNone/>
              <a:defRPr/>
            </a:lvl4pPr>
            <a:lvl5pPr lvl="4" algn="l">
              <a:spcBef>
                <a:spcPct val="0"/>
              </a:spcBef>
              <a:spcAft>
                <a:spcPct val="0"/>
              </a:spcAft>
              <a:buSzPts val="1400"/>
              <a:buNone/>
              <a:defRPr/>
            </a:lvl5pPr>
            <a:lvl6pPr lvl="5" algn="l">
              <a:spcBef>
                <a:spcPct val="0"/>
              </a:spcBef>
              <a:spcAft>
                <a:spcPct val="0"/>
              </a:spcAft>
              <a:buSzPts val="1400"/>
              <a:buNone/>
              <a:defRPr/>
            </a:lvl6pPr>
            <a:lvl7pPr lvl="6" algn="l">
              <a:spcBef>
                <a:spcPct val="0"/>
              </a:spcBef>
              <a:spcAft>
                <a:spcPct val="0"/>
              </a:spcAft>
              <a:buSzPts val="1400"/>
              <a:buNone/>
              <a:defRPr/>
            </a:lvl7pPr>
            <a:lvl8pPr lvl="7" algn="l">
              <a:spcBef>
                <a:spcPct val="0"/>
              </a:spcBef>
              <a:spcAft>
                <a:spcPct val="0"/>
              </a:spcAft>
              <a:buSzPts val="1400"/>
              <a:buNone/>
              <a:defRPr/>
            </a:lvl8pPr>
            <a:lvl9pPr lvl="8" algn="l">
              <a:spcBef>
                <a:spcPct val="0"/>
              </a:spcBef>
              <a:spcAft>
                <a:spcPct val="0"/>
              </a:spcAft>
              <a:buSzPts val="1400"/>
              <a:buNone/>
              <a:defRPr/>
            </a:lvl9pPr>
          </a:lstStyle>
          <a:p>
            <a:endParaRPr/>
          </a:p>
        </p:txBody>
      </p:sp>
      <p:sp>
        <p:nvSpPr>
          <p:cNvPr id="163" name="Google Shape;163;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US"/>
              <a:t>‹Nr.›</a:t>
            </a:fld>
            <a:endParaRPr/>
          </a:p>
        </p:txBody>
      </p:sp>
      <p:sp>
        <p:nvSpPr>
          <p:cNvPr id="164" name="Google Shape;164;p25"/>
          <p:cNvSpPr/>
          <p:nvPr/>
        </p:nvSpPr>
        <p:spPr>
          <a:xfrm>
            <a:off x="0" y="4323810"/>
            <a:ext cx="1744652" cy="778589"/>
          </a:xfrm>
          <a:custGeom>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165" name="Google Shape;165;p25"/>
          <p:cNvSpPr txBox="1"/>
          <p:nvPr/>
        </p:nvSpPr>
        <p:spPr>
          <a:xfrm>
            <a:off x="498037" y="4551521"/>
            <a:ext cx="748578" cy="323165"/>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ct val="0"/>
              </a:spcBef>
              <a:spcAft>
                <a:spcPct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‹Nr.›</a:t>
            </a:fld>
            <a:r>
              <a:rPr lang="en-US" sz="1500">
                <a:solidFill>
                  <a:schemeClr val="lt1"/>
                </a:solidFill>
                <a:latin typeface="Calibri"/>
                <a:ea typeface="Calibri"/>
                <a:cs typeface="Calibri"/>
                <a:sym typeface="Calibri"/>
              </a:rPr>
              <a:t>-</a:t>
            </a:r>
            <a:endParaRPr/>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slideLayout" Target="../slideLayouts/slideLayout23.xml" /><Relationship Id="rId13" Type="http://schemas.openxmlformats.org/officeDocument/2006/relationships/image" Target="../media/image4.png" /><Relationship Id="rId14" Type="http://schemas.openxmlformats.org/officeDocument/2006/relationships/image" Target="../media/image1.jpeg" /><Relationship Id="rId15" Type="http://schemas.openxmlformats.org/officeDocument/2006/relationships/image" Target="../media/image2.png" /><Relationship Id="rId16" Type="http://schemas.openxmlformats.org/officeDocument/2006/relationships/image" Target="../media/image3.png" /><Relationship Id="rId17"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_rels/slideMaster3.xml.rels>&#65279;<?xml version="1.0" encoding="utf-8" standalone="yes"?><Relationships xmlns="http://schemas.openxmlformats.org/package/2006/relationships"><Relationship Id="rId1" Type="http://schemas.openxmlformats.org/officeDocument/2006/relationships/slideLayout" Target="../slideLayouts/slideLayout24.xml" /><Relationship Id="rId10" Type="http://schemas.openxmlformats.org/officeDocument/2006/relationships/slideLayout" Target="../slideLayouts/slideLayout33.xml" /><Relationship Id="rId11" Type="http://schemas.openxmlformats.org/officeDocument/2006/relationships/slideLayout" Target="../slideLayouts/slideLayout34.xml" /><Relationship Id="rId12" Type="http://schemas.openxmlformats.org/officeDocument/2006/relationships/slideLayout" Target="../slideLayouts/slideLayout35.xml" /><Relationship Id="rId13" Type="http://schemas.openxmlformats.org/officeDocument/2006/relationships/image" Target="../media/image4.png" /><Relationship Id="rId14" Type="http://schemas.openxmlformats.org/officeDocument/2006/relationships/image" Target="../media/image1.jpeg" /><Relationship Id="rId15" Type="http://schemas.openxmlformats.org/officeDocument/2006/relationships/image" Target="../media/image2.png" /><Relationship Id="rId16" Type="http://schemas.openxmlformats.org/officeDocument/2006/relationships/image" Target="../media/image3.png" /><Relationship Id="rId17" Type="http://schemas.openxmlformats.org/officeDocument/2006/relationships/theme" Target="../theme/theme3.xml" /><Relationship Id="rId2" Type="http://schemas.openxmlformats.org/officeDocument/2006/relationships/slideLayout" Target="../slideLayouts/slideLayout25.xml" /><Relationship Id="rId3" Type="http://schemas.openxmlformats.org/officeDocument/2006/relationships/slideLayout" Target="../slideLayouts/slideLayout26.xml" /><Relationship Id="rId4" Type="http://schemas.openxmlformats.org/officeDocument/2006/relationships/slideLayout" Target="../slideLayouts/slideLayout27.xml" /><Relationship Id="rId5" Type="http://schemas.openxmlformats.org/officeDocument/2006/relationships/slideLayout" Target="../slideLayouts/slideLayout28.xml" /><Relationship Id="rId6" Type="http://schemas.openxmlformats.org/officeDocument/2006/relationships/slideLayout" Target="../slideLayouts/slideLayout29.xml" /><Relationship Id="rId7" Type="http://schemas.openxmlformats.org/officeDocument/2006/relationships/slideLayout" Target="../slideLayouts/slideLayout30.xml" /><Relationship Id="rId8" Type="http://schemas.openxmlformats.org/officeDocument/2006/relationships/slideLayout" Target="../slideLayouts/slideLayout31.xml" /><Relationship Id="rId9" Type="http://schemas.openxmlformats.org/officeDocument/2006/relationships/slideLayout" Target="../slideLayouts/slideLayout32.xml" /></Relationships>
</file>

<file path=ppt/slideMasters/_rels/slideMaster4.xml.rels>&#65279;<?xml version="1.0" encoding="utf-8" standalone="yes"?><Relationships xmlns="http://schemas.openxmlformats.org/package/2006/relationships"><Relationship Id="rId1" Type="http://schemas.openxmlformats.org/officeDocument/2006/relationships/slideLayout" Target="../slideLayouts/slideLayout36.xml" /><Relationship Id="rId10" Type="http://schemas.openxmlformats.org/officeDocument/2006/relationships/slideLayout" Target="../slideLayouts/slideLayout45.xml" /><Relationship Id="rId11" Type="http://schemas.openxmlformats.org/officeDocument/2006/relationships/slideLayout" Target="../slideLayouts/slideLayout46.xml" /><Relationship Id="rId12" Type="http://schemas.openxmlformats.org/officeDocument/2006/relationships/slideLayout" Target="../slideLayouts/slideLayout47.xml" /><Relationship Id="rId13" Type="http://schemas.openxmlformats.org/officeDocument/2006/relationships/slideLayout" Target="../slideLayouts/slideLayout48.xml" /><Relationship Id="rId14" Type="http://schemas.openxmlformats.org/officeDocument/2006/relationships/image" Target="../media/image4.png" /><Relationship Id="rId15" Type="http://schemas.openxmlformats.org/officeDocument/2006/relationships/image" Target="../media/image1.jpeg" /><Relationship Id="rId16" Type="http://schemas.openxmlformats.org/officeDocument/2006/relationships/image" Target="../media/image2.png" /><Relationship Id="rId17" Type="http://schemas.openxmlformats.org/officeDocument/2006/relationships/image" Target="../media/image5.png" /><Relationship Id="rId18" Type="http://schemas.openxmlformats.org/officeDocument/2006/relationships/theme" Target="../theme/theme4.xml" /><Relationship Id="rId2" Type="http://schemas.openxmlformats.org/officeDocument/2006/relationships/slideLayout" Target="../slideLayouts/slideLayout37.xml" /><Relationship Id="rId3" Type="http://schemas.openxmlformats.org/officeDocument/2006/relationships/slideLayout" Target="../slideLayouts/slideLayout38.xml" /><Relationship Id="rId4" Type="http://schemas.openxmlformats.org/officeDocument/2006/relationships/slideLayout" Target="../slideLayouts/slideLayout39.xml" /><Relationship Id="rId5" Type="http://schemas.openxmlformats.org/officeDocument/2006/relationships/slideLayout" Target="../slideLayouts/slideLayout40.xml" /><Relationship Id="rId6" Type="http://schemas.openxmlformats.org/officeDocument/2006/relationships/slideLayout" Target="../slideLayouts/slideLayout41.xml" /><Relationship Id="rId7" Type="http://schemas.openxmlformats.org/officeDocument/2006/relationships/slideLayout" Target="../slideLayouts/slideLayout42.xml" /><Relationship Id="rId8" Type="http://schemas.openxmlformats.org/officeDocument/2006/relationships/slideLayout" Target="../slideLayouts/slideLayout43.xml" /><Relationship Id="rId9" Type="http://schemas.openxmlformats.org/officeDocument/2006/relationships/slideLayout" Target="../slideLayouts/slideLayout44.xml" /></Relationships>
</file>

<file path=ppt/slideMasters/_rels/slideMaster5.xml.rels>&#65279;<?xml version="1.0" encoding="utf-8" standalone="yes"?><Relationships xmlns="http://schemas.openxmlformats.org/package/2006/relationships"><Relationship Id="rId1" Type="http://schemas.openxmlformats.org/officeDocument/2006/relationships/slideLayout" Target="../slideLayouts/slideLayout49.xml" /><Relationship Id="rId10" Type="http://schemas.openxmlformats.org/officeDocument/2006/relationships/slideLayout" Target="../slideLayouts/slideLayout58.xml" /><Relationship Id="rId11" Type="http://schemas.openxmlformats.org/officeDocument/2006/relationships/slideLayout" Target="../slideLayouts/slideLayout59.xml" /><Relationship Id="rId12" Type="http://schemas.openxmlformats.org/officeDocument/2006/relationships/slideLayout" Target="../slideLayouts/slideLayout60.xml" /><Relationship Id="rId13" Type="http://schemas.openxmlformats.org/officeDocument/2006/relationships/slideLayout" Target="../slideLayouts/slideLayout61.xml" /><Relationship Id="rId14" Type="http://schemas.openxmlformats.org/officeDocument/2006/relationships/image" Target="../media/image4.png" /><Relationship Id="rId15" Type="http://schemas.openxmlformats.org/officeDocument/2006/relationships/image" Target="../media/image1.jpeg" /><Relationship Id="rId16" Type="http://schemas.openxmlformats.org/officeDocument/2006/relationships/image" Target="../media/image2.png" /><Relationship Id="rId17" Type="http://schemas.openxmlformats.org/officeDocument/2006/relationships/image" Target="../media/image3.png" /><Relationship Id="rId18" Type="http://schemas.openxmlformats.org/officeDocument/2006/relationships/theme" Target="../theme/theme5.xml" /><Relationship Id="rId2" Type="http://schemas.openxmlformats.org/officeDocument/2006/relationships/slideLayout" Target="../slideLayouts/slideLayout50.xml" /><Relationship Id="rId3" Type="http://schemas.openxmlformats.org/officeDocument/2006/relationships/slideLayout" Target="../slideLayouts/slideLayout51.xml" /><Relationship Id="rId4" Type="http://schemas.openxmlformats.org/officeDocument/2006/relationships/slideLayout" Target="../slideLayouts/slideLayout52.xml" /><Relationship Id="rId5" Type="http://schemas.openxmlformats.org/officeDocument/2006/relationships/slideLayout" Target="../slideLayouts/slideLayout53.xml" /><Relationship Id="rId6" Type="http://schemas.openxmlformats.org/officeDocument/2006/relationships/slideLayout" Target="../slideLayouts/slideLayout54.xml" /><Relationship Id="rId7" Type="http://schemas.openxmlformats.org/officeDocument/2006/relationships/slideLayout" Target="../slideLayouts/slideLayout55.xml" /><Relationship Id="rId8" Type="http://schemas.openxmlformats.org/officeDocument/2006/relationships/slideLayout" Target="../slideLayouts/slideLayout56.xml" /><Relationship Id="rId9" Type="http://schemas.openxmlformats.org/officeDocument/2006/relationships/slideLayout" Target="../slideLayouts/slideLayout57.xml" /></Relationships>
</file>

<file path=ppt/slideMasters/_rels/slideMaster6.xml.rels>&#65279;<?xml version="1.0" encoding="utf-8" standalone="yes"?><Relationships xmlns="http://schemas.openxmlformats.org/package/2006/relationships"><Relationship Id="rId1" Type="http://schemas.openxmlformats.org/officeDocument/2006/relationships/slideLayout" Target="../slideLayouts/slideLayout62.xml" /><Relationship Id="rId10" Type="http://schemas.openxmlformats.org/officeDocument/2006/relationships/slideLayout" Target="../slideLayouts/slideLayout71.xml" /><Relationship Id="rId11" Type="http://schemas.openxmlformats.org/officeDocument/2006/relationships/slideLayout" Target="../slideLayouts/slideLayout72.xml" /><Relationship Id="rId12" Type="http://schemas.openxmlformats.org/officeDocument/2006/relationships/slideLayout" Target="../slideLayouts/slideLayout73.xml" /><Relationship Id="rId13" Type="http://schemas.openxmlformats.org/officeDocument/2006/relationships/image" Target="../media/image4.png" /><Relationship Id="rId14" Type="http://schemas.openxmlformats.org/officeDocument/2006/relationships/image" Target="../media/image1.jpeg" /><Relationship Id="rId15" Type="http://schemas.openxmlformats.org/officeDocument/2006/relationships/image" Target="../media/image2.png" /><Relationship Id="rId16" Type="http://schemas.openxmlformats.org/officeDocument/2006/relationships/image" Target="../media/image3.png" /><Relationship Id="rId17" Type="http://schemas.openxmlformats.org/officeDocument/2006/relationships/theme" Target="../theme/theme6.xml" /><Relationship Id="rId2" Type="http://schemas.openxmlformats.org/officeDocument/2006/relationships/slideLayout" Target="../slideLayouts/slideLayout63.xml" /><Relationship Id="rId3" Type="http://schemas.openxmlformats.org/officeDocument/2006/relationships/slideLayout" Target="../slideLayouts/slideLayout64.xml" /><Relationship Id="rId4" Type="http://schemas.openxmlformats.org/officeDocument/2006/relationships/slideLayout" Target="../slideLayouts/slideLayout65.xml" /><Relationship Id="rId5" Type="http://schemas.openxmlformats.org/officeDocument/2006/relationships/slideLayout" Target="../slideLayouts/slideLayout66.xml" /><Relationship Id="rId6" Type="http://schemas.openxmlformats.org/officeDocument/2006/relationships/slideLayout" Target="../slideLayouts/slideLayout67.xml" /><Relationship Id="rId7" Type="http://schemas.openxmlformats.org/officeDocument/2006/relationships/slideLayout" Target="../slideLayouts/slideLayout68.xml" /><Relationship Id="rId8" Type="http://schemas.openxmlformats.org/officeDocument/2006/relationships/slideLayout" Target="../slideLayouts/slideLayout69.xml" /><Relationship Id="rId9" Type="http://schemas.openxmlformats.org/officeDocument/2006/relationships/slideLayout" Target="../slideLayouts/slideLayout70.xml" /></Relationships>
</file>

<file path=ppt/slideMasters/_rels/slideMaster7.xml.rels>&#65279;<?xml version="1.0" encoding="utf-8" standalone="yes"?><Relationships xmlns="http://schemas.openxmlformats.org/package/2006/relationships"><Relationship Id="rId1" Type="http://schemas.openxmlformats.org/officeDocument/2006/relationships/slideLayout" Target="../slideLayouts/slideLayout74.xml" /><Relationship Id="rId10" Type="http://schemas.openxmlformats.org/officeDocument/2006/relationships/slideLayout" Target="../slideLayouts/slideLayout83.xml" /><Relationship Id="rId11" Type="http://schemas.openxmlformats.org/officeDocument/2006/relationships/slideLayout" Target="../slideLayouts/slideLayout84.xml" /><Relationship Id="rId12" Type="http://schemas.openxmlformats.org/officeDocument/2006/relationships/slideLayout" Target="../slideLayouts/slideLayout85.xml" /><Relationship Id="rId13" Type="http://schemas.openxmlformats.org/officeDocument/2006/relationships/image" Target="../media/image4.png" /><Relationship Id="rId14" Type="http://schemas.openxmlformats.org/officeDocument/2006/relationships/image" Target="../media/image1.jpeg" /><Relationship Id="rId15" Type="http://schemas.openxmlformats.org/officeDocument/2006/relationships/image" Target="../media/image2.png" /><Relationship Id="rId16" Type="http://schemas.openxmlformats.org/officeDocument/2006/relationships/image" Target="../media/image3.png" /><Relationship Id="rId17" Type="http://schemas.openxmlformats.org/officeDocument/2006/relationships/theme" Target="../theme/theme7.xml" /><Relationship Id="rId2" Type="http://schemas.openxmlformats.org/officeDocument/2006/relationships/slideLayout" Target="../slideLayouts/slideLayout75.xml" /><Relationship Id="rId3" Type="http://schemas.openxmlformats.org/officeDocument/2006/relationships/slideLayout" Target="../slideLayouts/slideLayout76.xml" /><Relationship Id="rId4" Type="http://schemas.openxmlformats.org/officeDocument/2006/relationships/slideLayout" Target="../slideLayouts/slideLayout77.xml" /><Relationship Id="rId5" Type="http://schemas.openxmlformats.org/officeDocument/2006/relationships/slideLayout" Target="../slideLayouts/slideLayout78.xml" /><Relationship Id="rId6" Type="http://schemas.openxmlformats.org/officeDocument/2006/relationships/slideLayout" Target="../slideLayouts/slideLayout79.xml" /><Relationship Id="rId7" Type="http://schemas.openxmlformats.org/officeDocument/2006/relationships/slideLayout" Target="../slideLayouts/slideLayout80.xml" /><Relationship Id="rId8" Type="http://schemas.openxmlformats.org/officeDocument/2006/relationships/slideLayout" Target="../slideLayouts/slideLayout81.xml" /><Relationship Id="rId9" Type="http://schemas.openxmlformats.org/officeDocument/2006/relationships/slideLayout" Target="../slideLayouts/slideLayout82.xml" /></Relationships>
</file>

<file path=ppt/slideMasters/_rels/slideMaster8.xml.rels>&#65279;<?xml version="1.0" encoding="utf-8" standalone="yes"?><Relationships xmlns="http://schemas.openxmlformats.org/package/2006/relationships"><Relationship Id="rId1" Type="http://schemas.openxmlformats.org/officeDocument/2006/relationships/slideLayout" Target="../slideLayouts/slideLayout86.xml" /><Relationship Id="rId10" Type="http://schemas.openxmlformats.org/officeDocument/2006/relationships/slideLayout" Target="../slideLayouts/slideLayout95.xml" /><Relationship Id="rId11" Type="http://schemas.openxmlformats.org/officeDocument/2006/relationships/slideLayout" Target="../slideLayouts/slideLayout96.xml" /><Relationship Id="rId12" Type="http://schemas.openxmlformats.org/officeDocument/2006/relationships/slideLayout" Target="../slideLayouts/slideLayout97.xml" /><Relationship Id="rId13" Type="http://schemas.openxmlformats.org/officeDocument/2006/relationships/slideLayout" Target="../slideLayouts/slideLayout98.xml" /><Relationship Id="rId14" Type="http://schemas.openxmlformats.org/officeDocument/2006/relationships/image" Target="../media/image4.png" /><Relationship Id="rId15" Type="http://schemas.openxmlformats.org/officeDocument/2006/relationships/image" Target="../media/image1.jpeg" /><Relationship Id="rId16" Type="http://schemas.openxmlformats.org/officeDocument/2006/relationships/image" Target="../media/image2.png" /><Relationship Id="rId17" Type="http://schemas.openxmlformats.org/officeDocument/2006/relationships/image" Target="../media/image3.png" /><Relationship Id="rId18" Type="http://schemas.openxmlformats.org/officeDocument/2006/relationships/theme" Target="../theme/theme8.xml" /><Relationship Id="rId2" Type="http://schemas.openxmlformats.org/officeDocument/2006/relationships/slideLayout" Target="../slideLayouts/slideLayout87.xml" /><Relationship Id="rId3" Type="http://schemas.openxmlformats.org/officeDocument/2006/relationships/slideLayout" Target="../slideLayouts/slideLayout88.xml" /><Relationship Id="rId4" Type="http://schemas.openxmlformats.org/officeDocument/2006/relationships/slideLayout" Target="../slideLayouts/slideLayout89.xml" /><Relationship Id="rId5" Type="http://schemas.openxmlformats.org/officeDocument/2006/relationships/slideLayout" Target="../slideLayouts/slideLayout90.xml" /><Relationship Id="rId6" Type="http://schemas.openxmlformats.org/officeDocument/2006/relationships/slideLayout" Target="../slideLayouts/slideLayout91.xml" /><Relationship Id="rId7" Type="http://schemas.openxmlformats.org/officeDocument/2006/relationships/slideLayout" Target="../slideLayouts/slideLayout92.xml" /><Relationship Id="rId8" Type="http://schemas.openxmlformats.org/officeDocument/2006/relationships/slideLayout" Target="../slideLayouts/slideLayout93.xml" /><Relationship Id="rId9" Type="http://schemas.openxmlformats.org/officeDocument/2006/relationships/slideLayout" Target="../slideLayouts/slideLayout94.xml" /></Relationships>
</file>

<file path=ppt/slideMasters/_rels/slideMaster9.xml.rels>&#65279;<?xml version="1.0" encoding="utf-8" standalone="yes"?><Relationships xmlns="http://schemas.openxmlformats.org/package/2006/relationships"><Relationship Id="rId1" Type="http://schemas.openxmlformats.org/officeDocument/2006/relationships/slideLayout" Target="../slideLayouts/slideLayout99.xml" /><Relationship Id="rId10" Type="http://schemas.openxmlformats.org/officeDocument/2006/relationships/slideLayout" Target="../slideLayouts/slideLayout108.xml" /><Relationship Id="rId11" Type="http://schemas.openxmlformats.org/officeDocument/2006/relationships/slideLayout" Target="../slideLayouts/slideLayout109.xml" /><Relationship Id="rId12" Type="http://schemas.openxmlformats.org/officeDocument/2006/relationships/slideLayout" Target="../slideLayouts/slideLayout110.xml" /><Relationship Id="rId13" Type="http://schemas.openxmlformats.org/officeDocument/2006/relationships/image" Target="../media/image4.png" /><Relationship Id="rId14" Type="http://schemas.openxmlformats.org/officeDocument/2006/relationships/image" Target="../media/image1.jpeg" /><Relationship Id="rId15" Type="http://schemas.openxmlformats.org/officeDocument/2006/relationships/image" Target="../media/image2.png" /><Relationship Id="rId16" Type="http://schemas.openxmlformats.org/officeDocument/2006/relationships/image" Target="../media/image3.png" /><Relationship Id="rId17" Type="http://schemas.openxmlformats.org/officeDocument/2006/relationships/theme" Target="../theme/theme9.xml" /><Relationship Id="rId2" Type="http://schemas.openxmlformats.org/officeDocument/2006/relationships/slideLayout" Target="../slideLayouts/slideLayout100.xml" /><Relationship Id="rId3" Type="http://schemas.openxmlformats.org/officeDocument/2006/relationships/slideLayout" Target="../slideLayouts/slideLayout101.xml" /><Relationship Id="rId4" Type="http://schemas.openxmlformats.org/officeDocument/2006/relationships/slideLayout" Target="../slideLayouts/slideLayout102.xml" /><Relationship Id="rId5" Type="http://schemas.openxmlformats.org/officeDocument/2006/relationships/slideLayout" Target="../slideLayouts/slideLayout103.xml" /><Relationship Id="rId6" Type="http://schemas.openxmlformats.org/officeDocument/2006/relationships/slideLayout" Target="../slideLayouts/slideLayout104.xml" /><Relationship Id="rId7" Type="http://schemas.openxmlformats.org/officeDocument/2006/relationships/slideLayout" Target="../slideLayouts/slideLayout105.xml" /><Relationship Id="rId8" Type="http://schemas.openxmlformats.org/officeDocument/2006/relationships/slideLayout" Target="../slideLayouts/slideLayout106.xml" /><Relationship Id="rId9" Type="http://schemas.openxmlformats.org/officeDocument/2006/relationships/slideLayout" Target="../slideLayouts/slideLayout107.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title=""/>
        <p:cNvGrpSpPr/>
        <p:nvPr/>
      </p:nvGrpSpPr>
      <p:grpSpPr>
        <a:xfrm>
          <a:off x="0" y="0"/>
          <a:ext cx="0" cy="0"/>
        </a:xfrm>
      </p:grpSpPr>
      <p:sp>
        <p:nvSpPr>
          <p:cNvPr id="2" name="Title Placeholder 1" title=""/>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title=""/>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title=""/>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0B7A-F5DD-4F40-B4CB-3B2C354B893A}" type="datetimeFigureOut">
              <a:rPr lang="en-US" smtClean="0"/>
              <a:t>11/7/2009</a:t>
            </a:fld>
            <a:endParaRPr lang="en-US"/>
          </a:p>
        </p:txBody>
      </p:sp>
      <p:sp>
        <p:nvSpPr>
          <p:cNvPr id="5" name="Footer Placeholder 4" title=""/>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title=""/>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AE1883-0942-4AA3-9DB2-9C7C3A0314B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gradFill>
          <a:gsLst>
            <a:gs pos="0">
              <a:srgbClr val="FDF8E0">
                <a:alpha val="89803"/>
              </a:srgbClr>
            </a:gs>
            <a:gs pos="72000">
              <a:srgbClr val="F4E9C2"/>
            </a:gs>
            <a:gs pos="100000">
              <a:srgbClr val="F7E09E"/>
            </a:gs>
          </a:gsLst>
          <a:lin ang="5400000" scaled="0"/>
        </a:gradFill>
        <a:effectLst/>
      </p:bgPr>
    </p:bg>
    <p:spTree>
      <p:nvGrpSpPr>
        <p:cNvPr id="1" name="Shape 9"/>
        <p:cNvGrpSpPr/>
        <p:nvPr/>
      </p:nvGrpSpPr>
      <p:grpSpPr>
        <a:xfrm>
          <a:off x="0" y="0"/>
          <a:ext cx="0" cy="0"/>
        </a:xfrm>
      </p:grpSpPr>
      <p:sp>
        <p:nvSpPr>
          <p:cNvPr id="10" name="Google Shape;10;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ct val="0"/>
              </a:spcBef>
              <a:spcAft>
                <a:spcPct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ct val="0"/>
              </a:spcBef>
              <a:spcAft>
                <a:spcPct val="0"/>
              </a:spcAft>
              <a:buSzPts val="1400"/>
              <a:buNone/>
              <a:defRPr sz="1800"/>
            </a:lvl2pPr>
            <a:lvl3pPr lvl="2">
              <a:spcBef>
                <a:spcPct val="0"/>
              </a:spcBef>
              <a:spcAft>
                <a:spcPct val="0"/>
              </a:spcAft>
              <a:buSzPts val="1400"/>
              <a:buNone/>
              <a:defRPr sz="1800"/>
            </a:lvl3pPr>
            <a:lvl4pPr lvl="3">
              <a:spcBef>
                <a:spcPct val="0"/>
              </a:spcBef>
              <a:spcAft>
                <a:spcPct val="0"/>
              </a:spcAft>
              <a:buSzPts val="1400"/>
              <a:buNone/>
              <a:defRPr sz="1800"/>
            </a:lvl4pPr>
            <a:lvl5pPr lvl="4">
              <a:spcBef>
                <a:spcPct val="0"/>
              </a:spcBef>
              <a:spcAft>
                <a:spcPct val="0"/>
              </a:spcAft>
              <a:buSzPts val="1400"/>
              <a:buNone/>
              <a:defRPr sz="1800"/>
            </a:lvl5pPr>
            <a:lvl6pPr lvl="5">
              <a:spcBef>
                <a:spcPct val="0"/>
              </a:spcBef>
              <a:spcAft>
                <a:spcPct val="0"/>
              </a:spcAft>
              <a:buSzPts val="1400"/>
              <a:buNone/>
              <a:defRPr sz="1800"/>
            </a:lvl6pPr>
            <a:lvl7pPr lvl="6">
              <a:spcBef>
                <a:spcPct val="0"/>
              </a:spcBef>
              <a:spcAft>
                <a:spcPct val="0"/>
              </a:spcAft>
              <a:buSzPts val="1400"/>
              <a:buNone/>
              <a:defRPr sz="1800"/>
            </a:lvl7pPr>
            <a:lvl8pPr lvl="7">
              <a:spcBef>
                <a:spcPct val="0"/>
              </a:spcBef>
              <a:spcAft>
                <a:spcPct val="0"/>
              </a:spcAft>
              <a:buSzPts val="1400"/>
              <a:buNone/>
              <a:defRPr sz="1800"/>
            </a:lvl8pPr>
            <a:lvl9pPr lvl="8">
              <a:spcBef>
                <a:spcPct val="0"/>
              </a:spcBef>
              <a:spcAft>
                <a:spcPct val="0"/>
              </a:spcAft>
              <a:buSzPts val="1400"/>
              <a:buNone/>
              <a:defRPr sz="1800"/>
            </a:lvl9pPr>
          </a:lstStyle>
          <a:p>
            <a:endParaRPr/>
          </a:p>
        </p:txBody>
      </p:sp>
      <p:sp>
        <p:nvSpPr>
          <p:cNvPr id="11" name="Google Shape;11;p1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ct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ct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ct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ct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ct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ct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ct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ct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ct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ct val="0"/>
              </a:spcBef>
              <a:spcAft>
                <a:spcPct val="0"/>
              </a:spcAft>
            </a:defPPr>
            <a:lvl1pPr marR="0" lvl="0" algn="ctr" rtl="0">
              <a:lnSpc>
                <a:spcPct val="100000"/>
              </a:lnSpc>
              <a:spcBef>
                <a:spcPct val="0"/>
              </a:spcBef>
              <a:spcAft>
                <a:spcPct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ct val="0"/>
              </a:spcBef>
              <a:spcAft>
                <a:spcPct val="0"/>
              </a:spcAft>
            </a:defPPr>
            <a:lvl1pPr marL="0" marR="0" lvl="0" indent="0" algn="r" rtl="0">
              <a:lnSpc>
                <a:spcPct val="100000"/>
              </a:lnSpc>
              <a:spcBef>
                <a:spcPct val="0"/>
              </a:spcBef>
              <a:spcAft>
                <a:spcPct val="0"/>
              </a:spcAft>
              <a:buClr>
                <a:srgbClr val="000000"/>
              </a:buClr>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ct val="0"/>
              </a:spcBef>
              <a:spcAft>
                <a:spcPct val="0"/>
              </a:spcAft>
              <a:buClr>
                <a:srgbClr val="000000"/>
              </a:buClr>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ct val="0"/>
              </a:spcBef>
              <a:spcAft>
                <a:spcPct val="0"/>
              </a:spcAft>
              <a:buClr>
                <a:srgbClr val="000000"/>
              </a:buClr>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ct val="0"/>
              </a:spcBef>
              <a:spcAft>
                <a:spcPct val="0"/>
              </a:spcAft>
              <a:buClr>
                <a:srgbClr val="000000"/>
              </a:buClr>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ct val="0"/>
              </a:spcBef>
              <a:spcAft>
                <a:spcPct val="0"/>
              </a:spcAft>
              <a:buClr>
                <a:srgbClr val="000000"/>
              </a:buClr>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ct val="0"/>
              </a:spcBef>
              <a:spcAft>
                <a:spcPct val="0"/>
              </a:spcAft>
              <a:buClr>
                <a:srgbClr val="000000"/>
              </a:buClr>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ct val="0"/>
              </a:spcBef>
              <a:spcAft>
                <a:spcPct val="0"/>
              </a:spcAft>
              <a:buClr>
                <a:srgbClr val="000000"/>
              </a:buClr>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ct val="0"/>
              </a:spcBef>
              <a:spcAft>
                <a:spcPct val="0"/>
              </a:spcAft>
              <a:buClr>
                <a:srgbClr val="000000"/>
              </a:buClr>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ct val="0"/>
              </a:spcBef>
              <a:spcAft>
                <a:spcPct val="0"/>
              </a:spcAft>
              <a:buClr>
                <a:srgbClr val="000000"/>
              </a:buClr>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ct val="0"/>
              </a:spcBef>
              <a:spcAft>
                <a:spcPct val="0"/>
              </a:spcAft>
              <a:buNone/>
            </a:pPr>
            <a:fld id="{00000000-1234-1234-1234-123412341234}" type="slidenum">
              <a:rPr lang="en-US"/>
              <a:t>‹Nr.›</a:t>
            </a:fld>
            <a:endParaRPr/>
          </a:p>
        </p:txBody>
      </p:sp>
      <p:grpSp>
        <p:nvGrpSpPr>
          <p:cNvPr id="15" name="Google Shape;15;p11"/>
          <p:cNvGrpSpPr/>
          <p:nvPr/>
        </p:nvGrpSpPr>
        <p:grpSpPr>
          <a:xfrm>
            <a:off x="1" y="228600"/>
            <a:ext cx="1996775" cy="6638628"/>
            <a:chOff x="2487613" y="285750"/>
            <a:chExt cx="2428875" cy="5654676"/>
          </a:xfrm>
        </p:grpSpPr>
        <p:sp>
          <p:nvSpPr>
            <p:cNvPr id="16" name="Google Shape;16;p11"/>
            <p:cNvSpPr/>
            <p:nvPr/>
          </p:nvSpPr>
          <p:spPr>
            <a:xfrm>
              <a:off x="2487613" y="2284413"/>
              <a:ext cx="85725" cy="533400"/>
            </a:xfrm>
            <a:custGeom>
              <a:rect l="l" t="t" r="r" b="b"/>
              <a:pathLst>
                <a:path w="22" h="136" extrusionOk="0">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dk2">
                <a:alpha val="20000"/>
              </a:schemeClr>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17" name="Google Shape;17;p11"/>
            <p:cNvSpPr/>
            <p:nvPr/>
          </p:nvSpPr>
          <p:spPr>
            <a:xfrm>
              <a:off x="2597151" y="2779713"/>
              <a:ext cx="550863" cy="1978025"/>
            </a:xfrm>
            <a:custGeom>
              <a:rect l="l" t="t" r="r" b="b"/>
              <a:pathLst>
                <a:path w="140" h="502" extrusionOk="0">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dk2">
                <a:alpha val="20000"/>
              </a:schemeClr>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18" name="Google Shape;18;p11"/>
            <p:cNvSpPr/>
            <p:nvPr/>
          </p:nvSpPr>
          <p:spPr>
            <a:xfrm>
              <a:off x="3175001" y="4730750"/>
              <a:ext cx="519113" cy="1209675"/>
            </a:xfrm>
            <a:custGeom>
              <a:rect l="l" t="t" r="r" b="b"/>
              <a:pathLst>
                <a:path w="132" h="308" extrusionOk="0">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dk2">
                <a:alpha val="20000"/>
              </a:schemeClr>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19" name="Google Shape;19;p11"/>
            <p:cNvSpPr/>
            <p:nvPr/>
          </p:nvSpPr>
          <p:spPr>
            <a:xfrm>
              <a:off x="3305176" y="5630863"/>
              <a:ext cx="146050" cy="309563"/>
            </a:xfrm>
            <a:custGeom>
              <a:rect l="l" t="t" r="r" b="b"/>
              <a:pathLst>
                <a:path w="37" h="79" extrusionOk="0">
                  <a:moveTo>
                    <a:pt x="28" y="79"/>
                  </a:moveTo>
                  <a:cubicBezTo>
                    <a:pt x="37" y="79"/>
                    <a:pt x="37" y="79"/>
                    <a:pt x="37" y="79"/>
                  </a:cubicBezTo>
                  <a:cubicBezTo>
                    <a:pt x="24" y="53"/>
                    <a:pt x="12" y="27"/>
                    <a:pt x="0" y="0"/>
                  </a:cubicBezTo>
                  <a:cubicBezTo>
                    <a:pt x="8" y="27"/>
                    <a:pt x="17" y="53"/>
                    <a:pt x="28" y="79"/>
                  </a:cubicBezTo>
                  <a:close/>
                </a:path>
              </a:pathLst>
            </a:custGeom>
            <a:solidFill>
              <a:schemeClr val="dk2">
                <a:alpha val="20000"/>
              </a:schemeClr>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20" name="Google Shape;20;p11"/>
            <p:cNvSpPr/>
            <p:nvPr/>
          </p:nvSpPr>
          <p:spPr>
            <a:xfrm>
              <a:off x="2573338" y="2817813"/>
              <a:ext cx="700088" cy="2835275"/>
            </a:xfrm>
            <a:custGeom>
              <a:rect l="l" t="t" r="r" b="b"/>
              <a:pathLst>
                <a:path w="178" h="722" extrusionOk="0">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dk2">
                <a:alpha val="20000"/>
              </a:schemeClr>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21" name="Google Shape;21;p11"/>
            <p:cNvSpPr/>
            <p:nvPr/>
          </p:nvSpPr>
          <p:spPr>
            <a:xfrm>
              <a:off x="2506663" y="285750"/>
              <a:ext cx="90488" cy="2493963"/>
            </a:xfrm>
            <a:custGeom>
              <a:rect l="l" t="t" r="r" b="b"/>
              <a:pathLst>
                <a:path w="23" h="635" extrusionOk="0">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dk2">
                <a:alpha val="20000"/>
              </a:schemeClr>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22" name="Google Shape;22;p11"/>
            <p:cNvSpPr/>
            <p:nvPr/>
          </p:nvSpPr>
          <p:spPr>
            <a:xfrm>
              <a:off x="2554288" y="2598738"/>
              <a:ext cx="66675" cy="420688"/>
            </a:xfrm>
            <a:custGeom>
              <a:rect l="l" t="t" r="r" b="b"/>
              <a:pathLst>
                <a:path w="17" h="107" extrusionOk="0">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23" name="Google Shape;23;p11"/>
            <p:cNvSpPr/>
            <p:nvPr/>
          </p:nvSpPr>
          <p:spPr>
            <a:xfrm>
              <a:off x="3143251" y="4757738"/>
              <a:ext cx="161925" cy="873125"/>
            </a:xfrm>
            <a:custGeom>
              <a:rect l="l" t="t" r="r" b="b"/>
              <a:pathLst>
                <a:path w="41" h="221" extrusionOk="0">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24" name="Google Shape;24;p11"/>
            <p:cNvSpPr/>
            <p:nvPr/>
          </p:nvSpPr>
          <p:spPr>
            <a:xfrm>
              <a:off x="3148013" y="1282700"/>
              <a:ext cx="1768475" cy="3448050"/>
            </a:xfrm>
            <a:custGeom>
              <a:rect l="l" t="t" r="r" b="b"/>
              <a:pathLst>
                <a:path w="450" h="878" extrusionOk="0">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dk2">
                <a:alpha val="20000"/>
              </a:schemeClr>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25" name="Google Shape;25;p11"/>
            <p:cNvSpPr/>
            <p:nvPr/>
          </p:nvSpPr>
          <p:spPr>
            <a:xfrm>
              <a:off x="3273426" y="5653088"/>
              <a:ext cx="138113" cy="287338"/>
            </a:xfrm>
            <a:custGeom>
              <a:rect l="l" t="t" r="r" b="b"/>
              <a:pathLst>
                <a:path w="35" h="73" extrusionOk="0">
                  <a:moveTo>
                    <a:pt x="0" y="0"/>
                  </a:moveTo>
                  <a:cubicBezTo>
                    <a:pt x="7" y="24"/>
                    <a:pt x="16" y="49"/>
                    <a:pt x="26" y="73"/>
                  </a:cubicBezTo>
                  <a:cubicBezTo>
                    <a:pt x="35" y="73"/>
                    <a:pt x="35" y="73"/>
                    <a:pt x="35" y="73"/>
                  </a:cubicBezTo>
                  <a:cubicBezTo>
                    <a:pt x="23" y="49"/>
                    <a:pt x="11" y="24"/>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26" name="Google Shape;26;p11"/>
            <p:cNvSpPr/>
            <p:nvPr/>
          </p:nvSpPr>
          <p:spPr>
            <a:xfrm>
              <a:off x="3143251" y="4656138"/>
              <a:ext cx="31750" cy="188913"/>
            </a:xfrm>
            <a:custGeom>
              <a:rect l="l" t="t" r="r" b="b"/>
              <a:pathLst>
                <a:path w="8" h="48" extrusionOk="0">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dk2">
                <a:alpha val="20000"/>
              </a:schemeClr>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27" name="Google Shape;27;p11"/>
            <p:cNvSpPr/>
            <p:nvPr/>
          </p:nvSpPr>
          <p:spPr>
            <a:xfrm>
              <a:off x="3211513" y="5410200"/>
              <a:ext cx="203200" cy="530225"/>
            </a:xfrm>
            <a:custGeom>
              <a:rect l="l" t="t" r="r" b="b"/>
              <a:pathLst>
                <a:path w="52" h="135" extrusionOk="0">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dk2">
                <a:alpha val="20000"/>
              </a:schemeClr>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grpSp>
      <p:grpSp>
        <p:nvGrpSpPr>
          <p:cNvPr id="28" name="Google Shape;28;p11"/>
          <p:cNvGrpSpPr/>
          <p:nvPr/>
        </p:nvGrpSpPr>
        <p:grpSpPr>
          <a:xfrm>
            <a:off x="27222" y="-786"/>
            <a:ext cx="1539072" cy="6854039"/>
            <a:chOff x="6627813" y="194833"/>
            <a:chExt cx="1952625" cy="5678918"/>
          </a:xfrm>
        </p:grpSpPr>
        <p:sp>
          <p:nvSpPr>
            <p:cNvPr id="29" name="Google Shape;29;p11"/>
            <p:cNvSpPr/>
            <p:nvPr/>
          </p:nvSpPr>
          <p:spPr>
            <a:xfrm>
              <a:off x="6627813" y="194833"/>
              <a:ext cx="409575" cy="3646488"/>
            </a:xfrm>
            <a:custGeom>
              <a:rect l="l" t="t" r="r" b="b"/>
              <a:pathLst>
                <a:path w="103" h="920" extrusionOk="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dk2"/>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30" name="Google Shape;30;p11"/>
            <p:cNvSpPr/>
            <p:nvPr/>
          </p:nvSpPr>
          <p:spPr>
            <a:xfrm>
              <a:off x="7061201" y="3771900"/>
              <a:ext cx="350838" cy="1309688"/>
            </a:xfrm>
            <a:custGeom>
              <a:rect l="l" t="t" r="r" b="b"/>
              <a:pathLst>
                <a:path w="88" h="330" extrusionOk="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dk2"/>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31" name="Google Shape;31;p11"/>
            <p:cNvSpPr/>
            <p:nvPr/>
          </p:nvSpPr>
          <p:spPr>
            <a:xfrm>
              <a:off x="7439026" y="5053013"/>
              <a:ext cx="357188" cy="820738"/>
            </a:xfrm>
            <a:custGeom>
              <a:rect l="l" t="t" r="r" b="b"/>
              <a:pathLst>
                <a:path w="90" h="206" extrusionOk="0">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dk2"/>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32" name="Google Shape;32;p11"/>
            <p:cNvSpPr/>
            <p:nvPr/>
          </p:nvSpPr>
          <p:spPr>
            <a:xfrm>
              <a:off x="7037388" y="3811588"/>
              <a:ext cx="457200" cy="1852613"/>
            </a:xfrm>
            <a:custGeom>
              <a:rect l="l" t="t" r="r" b="b"/>
              <a:pathLst>
                <a:path w="115" h="467" extrusionOk="0">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dk2"/>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33" name="Google Shape;33;p11"/>
            <p:cNvSpPr/>
            <p:nvPr/>
          </p:nvSpPr>
          <p:spPr>
            <a:xfrm>
              <a:off x="6992938" y="1263650"/>
              <a:ext cx="144463" cy="2508250"/>
            </a:xfrm>
            <a:custGeom>
              <a:rect l="l" t="t" r="r" b="b"/>
              <a:pathLst>
                <a:path w="36" h="633" extrusionOk="0">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dk2"/>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34" name="Google Shape;34;p11"/>
            <p:cNvSpPr/>
            <p:nvPr/>
          </p:nvSpPr>
          <p:spPr>
            <a:xfrm>
              <a:off x="7526338" y="5640388"/>
              <a:ext cx="111125" cy="233363"/>
            </a:xfrm>
            <a:custGeom>
              <a:rect l="l" t="t" r="r" b="b"/>
              <a:pathLst>
                <a:path w="28" h="59" extrusionOk="0">
                  <a:moveTo>
                    <a:pt x="22" y="59"/>
                  </a:moveTo>
                  <a:cubicBezTo>
                    <a:pt x="28" y="59"/>
                    <a:pt x="28" y="59"/>
                    <a:pt x="28" y="59"/>
                  </a:cubicBezTo>
                  <a:cubicBezTo>
                    <a:pt x="18" y="40"/>
                    <a:pt x="9" y="20"/>
                    <a:pt x="0" y="0"/>
                  </a:cubicBezTo>
                  <a:cubicBezTo>
                    <a:pt x="6" y="20"/>
                    <a:pt x="13" y="40"/>
                    <a:pt x="22" y="59"/>
                  </a:cubicBezTo>
                  <a:close/>
                </a:path>
              </a:pathLst>
            </a:custGeom>
            <a:solidFill>
              <a:schemeClr val="dk2"/>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35" name="Google Shape;35;p11"/>
            <p:cNvSpPr/>
            <p:nvPr/>
          </p:nvSpPr>
          <p:spPr>
            <a:xfrm>
              <a:off x="7021513" y="3598863"/>
              <a:ext cx="68263" cy="423863"/>
            </a:xfrm>
            <a:custGeom>
              <a:rect l="l" t="t" r="r" b="b"/>
              <a:pathLst>
                <a:path w="17" h="107" extrusionOk="0">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dk2"/>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36" name="Google Shape;36;p11"/>
            <p:cNvSpPr/>
            <p:nvPr/>
          </p:nvSpPr>
          <p:spPr>
            <a:xfrm>
              <a:off x="7412038" y="2801938"/>
              <a:ext cx="1168400" cy="2251075"/>
            </a:xfrm>
            <a:custGeom>
              <a:rect l="l" t="t" r="r" b="b"/>
              <a:pathLst>
                <a:path w="294" h="568" extrusionOk="0">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dk2"/>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37" name="Google Shape;37;p11"/>
            <p:cNvSpPr/>
            <p:nvPr/>
          </p:nvSpPr>
          <p:spPr>
            <a:xfrm>
              <a:off x="7494588" y="5664200"/>
              <a:ext cx="100013" cy="209550"/>
            </a:xfrm>
            <a:custGeom>
              <a:rect l="l" t="t" r="r" b="b"/>
              <a:pathLst>
                <a:path w="25" h="52" extrusionOk="0">
                  <a:moveTo>
                    <a:pt x="0" y="0"/>
                  </a:moveTo>
                  <a:cubicBezTo>
                    <a:pt x="5" y="18"/>
                    <a:pt x="12" y="36"/>
                    <a:pt x="19" y="53"/>
                  </a:cubicBezTo>
                  <a:cubicBezTo>
                    <a:pt x="25" y="53"/>
                    <a:pt x="25" y="53"/>
                    <a:pt x="25" y="53"/>
                  </a:cubicBezTo>
                  <a:cubicBezTo>
                    <a:pt x="16" y="36"/>
                    <a:pt x="8" y="18"/>
                    <a:pt x="0" y="0"/>
                  </a:cubicBezTo>
                  <a:close/>
                </a:path>
              </a:pathLst>
            </a:custGeom>
            <a:solidFill>
              <a:schemeClr val="dk2"/>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38" name="Google Shape;38;p11"/>
            <p:cNvSpPr/>
            <p:nvPr/>
          </p:nvSpPr>
          <p:spPr>
            <a:xfrm>
              <a:off x="7412038" y="5081588"/>
              <a:ext cx="114300" cy="558800"/>
            </a:xfrm>
            <a:custGeom>
              <a:rect l="l" t="t" r="r" b="b"/>
              <a:pathLst>
                <a:path w="28" h="141" extrusionOk="0">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dk2"/>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39" name="Google Shape;39;p11"/>
            <p:cNvSpPr/>
            <p:nvPr/>
          </p:nvSpPr>
          <p:spPr>
            <a:xfrm>
              <a:off x="7412038" y="4978400"/>
              <a:ext cx="31750" cy="188913"/>
            </a:xfrm>
            <a:custGeom>
              <a:rect l="l" t="t" r="r" b="b"/>
              <a:pathLst>
                <a:path w="8" h="48" extrusionOk="0">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dk2"/>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40" name="Google Shape;40;p11"/>
            <p:cNvSpPr/>
            <p:nvPr/>
          </p:nvSpPr>
          <p:spPr>
            <a:xfrm>
              <a:off x="7439026" y="5434013"/>
              <a:ext cx="174625" cy="439738"/>
            </a:xfrm>
            <a:custGeom>
              <a:rect l="l" t="t" r="r" b="b"/>
              <a:pathLst>
                <a:path w="44" h="110" extrusionOk="0">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dk2"/>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grpSp>
      <p:sp>
        <p:nvSpPr>
          <p:cNvPr id="41" name="Google Shape;41;p11"/>
          <p:cNvSpPr/>
          <p:nvPr/>
        </p:nvSpPr>
        <p:spPr>
          <a:xfrm>
            <a:off x="0" y="0"/>
            <a:ext cx="182880" cy="6858000"/>
          </a:xfrm>
          <a:prstGeom prst="rect">
            <a:avLst/>
          </a:prstGeom>
          <a:solidFill>
            <a:schemeClr val="dk2"/>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pic>
        <p:nvPicPr>
          <p:cNvPr id="42" name="Google Shape;42;p11"/>
          <p:cNvPicPr preferRelativeResize="0"/>
          <p:nvPr/>
        </p:nvPicPr>
        <p:blipFill>
          <a:blip r:embed="rId13">
            <a:alphaModFix/>
          </a:blip>
          <a:stretch>
            <a:fillRect/>
          </a:stretch>
        </p:blipFill>
        <p:spPr>
          <a:xfrm>
            <a:off x="253355" y="5295298"/>
            <a:ext cx="2509612" cy="1673074"/>
          </a:xfrm>
          <a:prstGeom prst="rect">
            <a:avLst/>
          </a:prstGeom>
          <a:noFill/>
          <a:ln>
            <a:noFill/>
          </a:ln>
        </p:spPr>
      </p:pic>
      <p:pic>
        <p:nvPicPr>
          <p:cNvPr id="43" name="Google Shape;43;p11"/>
          <p:cNvPicPr preferRelativeResize="0"/>
          <p:nvPr/>
        </p:nvPicPr>
        <p:blipFill>
          <a:blip r:embed="rId14">
            <a:alphaModFix/>
          </a:blip>
          <a:stretch>
            <a:fillRect/>
          </a:stretch>
        </p:blipFill>
        <p:spPr>
          <a:xfrm>
            <a:off x="2769343" y="6371409"/>
            <a:ext cx="1061484" cy="400384"/>
          </a:xfrm>
          <a:prstGeom prst="rect">
            <a:avLst/>
          </a:prstGeom>
          <a:noFill/>
          <a:ln>
            <a:noFill/>
          </a:ln>
        </p:spPr>
      </p:pic>
      <p:sp>
        <p:nvSpPr>
          <p:cNvPr id="44" name="Google Shape;44;p11"/>
          <p:cNvSpPr txBox="1"/>
          <p:nvPr/>
        </p:nvSpPr>
        <p:spPr>
          <a:xfrm>
            <a:off x="4193224" y="6266872"/>
            <a:ext cx="5015522" cy="818408"/>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spcBef>
                <a:spcPct val="0"/>
              </a:spcBef>
              <a:spcAft>
                <a:spcPct val="0"/>
              </a:spcAft>
              <a:buClr>
                <a:schemeClr val="accent1"/>
              </a:buClr>
              <a:buSzPts val="900"/>
              <a:buFont typeface="Noto Sans Symbols"/>
              <a:buNone/>
            </a:pPr>
            <a:r>
              <a:rPr lang="en-US" sz="900" b="0" i="0" u="none" strike="noStrike" cap="none">
                <a:solidFill>
                  <a:srgbClr val="595959"/>
                </a:solidFill>
                <a:latin typeface="Calibri"/>
                <a:ea typeface="Calibri"/>
                <a:cs typeface="Calibri"/>
                <a:sym typeface="Calibri"/>
              </a:rPr>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endParaRPr sz="900" b="0" i="0" u="none" strike="noStrike" cap="none">
              <a:solidFill>
                <a:srgbClr val="595959"/>
              </a:solidFill>
              <a:latin typeface="Calibri"/>
              <a:ea typeface="Calibri"/>
              <a:cs typeface="Calibri"/>
              <a:sym typeface="Calibri"/>
            </a:endParaRPr>
          </a:p>
          <a:p>
            <a:pPr marL="0" marR="0" lvl="0" indent="0" algn="ctr" rtl="0">
              <a:spcBef>
                <a:spcPts val="1000"/>
              </a:spcBef>
              <a:spcAft>
                <a:spcPct val="0"/>
              </a:spcAft>
              <a:buClr>
                <a:schemeClr val="accent1"/>
              </a:buClr>
              <a:buSzPts val="2000"/>
              <a:buFont typeface="Noto Sans Symbols"/>
              <a:buNone/>
            </a:pPr>
            <a:endParaRPr sz="2000" b="0" i="0" u="none" strike="noStrike" cap="none">
              <a:solidFill>
                <a:srgbClr val="1F497D"/>
              </a:solidFill>
              <a:latin typeface="Calibri"/>
              <a:ea typeface="Calibri"/>
              <a:cs typeface="Calibri"/>
              <a:sym typeface="Calibri"/>
            </a:endParaRPr>
          </a:p>
        </p:txBody>
      </p:sp>
      <p:pic>
        <p:nvPicPr>
          <p:cNvPr id="45" name="Google Shape;45;p11"/>
          <p:cNvPicPr preferRelativeResize="0"/>
          <p:nvPr/>
        </p:nvPicPr>
        <p:blipFill>
          <a:blip r:embed="rId15">
            <a:alphaModFix/>
          </a:blip>
          <a:stretch>
            <a:fillRect/>
          </a:stretch>
        </p:blipFill>
        <p:spPr>
          <a:xfrm>
            <a:off x="9585046" y="6244739"/>
            <a:ext cx="1987550" cy="567690"/>
          </a:xfrm>
          <a:prstGeom prst="rect">
            <a:avLst/>
          </a:prstGeom>
          <a:noFill/>
          <a:ln>
            <a:noFill/>
          </a:ln>
        </p:spPr>
      </p:pic>
      <p:pic>
        <p:nvPicPr>
          <p:cNvPr id="46" name="Google Shape;46;p11"/>
          <p:cNvPicPr preferRelativeResize="0"/>
          <p:nvPr/>
        </p:nvPicPr>
        <p:blipFill>
          <a:blip r:embed="rId16">
            <a:alphaModFix/>
          </a:blip>
          <a:stretch>
            <a:fillRect/>
          </a:stretch>
        </p:blipFill>
        <p:spPr>
          <a:xfrm>
            <a:off x="10710917" y="94130"/>
            <a:ext cx="1453861" cy="1284947"/>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Lst>
  <p:transition/>
  <p:timing/>
  <p:txStyles>
    <p:title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gradFill>
          <a:gsLst>
            <a:gs pos="0">
              <a:srgbClr val="FDF8E0">
                <a:alpha val="89803"/>
              </a:srgbClr>
            </a:gs>
            <a:gs pos="72000">
              <a:srgbClr val="F4E9C2"/>
            </a:gs>
            <a:gs pos="100000">
              <a:srgbClr val="F7E09E"/>
            </a:gs>
          </a:gsLst>
          <a:lin ang="5400000" scaled="0"/>
        </a:gradFill>
        <a:effectLst/>
      </p:bgPr>
    </p:bg>
    <p:spTree>
      <p:nvGrpSpPr>
        <p:cNvPr id="1" name="Shape 9"/>
        <p:cNvGrpSpPr/>
        <p:nvPr/>
      </p:nvGrpSpPr>
      <p:grpSpPr>
        <a:xfrm>
          <a:off x="0" y="0"/>
          <a:ext cx="0" cy="0"/>
        </a:xfrm>
      </p:grpSpPr>
      <p:sp>
        <p:nvSpPr>
          <p:cNvPr id="10" name="Google Shape;10;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ct val="0"/>
              </a:spcBef>
              <a:spcAft>
                <a:spcPct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ct val="0"/>
              </a:spcBef>
              <a:spcAft>
                <a:spcPct val="0"/>
              </a:spcAft>
              <a:buSzPts val="1400"/>
              <a:buNone/>
              <a:defRPr sz="1800"/>
            </a:lvl2pPr>
            <a:lvl3pPr lvl="2">
              <a:spcBef>
                <a:spcPct val="0"/>
              </a:spcBef>
              <a:spcAft>
                <a:spcPct val="0"/>
              </a:spcAft>
              <a:buSzPts val="1400"/>
              <a:buNone/>
              <a:defRPr sz="1800"/>
            </a:lvl3pPr>
            <a:lvl4pPr lvl="3">
              <a:spcBef>
                <a:spcPct val="0"/>
              </a:spcBef>
              <a:spcAft>
                <a:spcPct val="0"/>
              </a:spcAft>
              <a:buSzPts val="1400"/>
              <a:buNone/>
              <a:defRPr sz="1800"/>
            </a:lvl4pPr>
            <a:lvl5pPr lvl="4">
              <a:spcBef>
                <a:spcPct val="0"/>
              </a:spcBef>
              <a:spcAft>
                <a:spcPct val="0"/>
              </a:spcAft>
              <a:buSzPts val="1400"/>
              <a:buNone/>
              <a:defRPr sz="1800"/>
            </a:lvl5pPr>
            <a:lvl6pPr lvl="5">
              <a:spcBef>
                <a:spcPct val="0"/>
              </a:spcBef>
              <a:spcAft>
                <a:spcPct val="0"/>
              </a:spcAft>
              <a:buSzPts val="1400"/>
              <a:buNone/>
              <a:defRPr sz="1800"/>
            </a:lvl6pPr>
            <a:lvl7pPr lvl="6">
              <a:spcBef>
                <a:spcPct val="0"/>
              </a:spcBef>
              <a:spcAft>
                <a:spcPct val="0"/>
              </a:spcAft>
              <a:buSzPts val="1400"/>
              <a:buNone/>
              <a:defRPr sz="1800"/>
            </a:lvl7pPr>
            <a:lvl8pPr lvl="7">
              <a:spcBef>
                <a:spcPct val="0"/>
              </a:spcBef>
              <a:spcAft>
                <a:spcPct val="0"/>
              </a:spcAft>
              <a:buSzPts val="1400"/>
              <a:buNone/>
              <a:defRPr sz="1800"/>
            </a:lvl8pPr>
            <a:lvl9pPr lvl="8">
              <a:spcBef>
                <a:spcPct val="0"/>
              </a:spcBef>
              <a:spcAft>
                <a:spcPct val="0"/>
              </a:spcAft>
              <a:buSzPts val="1400"/>
              <a:buNone/>
              <a:defRPr sz="1800"/>
            </a:lvl9pPr>
          </a:lstStyle>
          <a:p>
            <a:endParaRPr/>
          </a:p>
        </p:txBody>
      </p:sp>
      <p:sp>
        <p:nvSpPr>
          <p:cNvPr id="11" name="Google Shape;11;p1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ct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ct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ct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ct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ct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ct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ct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ct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ct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ct val="0"/>
              </a:spcBef>
              <a:spcAft>
                <a:spcPct val="0"/>
              </a:spcAft>
            </a:defPPr>
            <a:lvl1pPr marR="0" lvl="0" algn="ctr" rtl="0">
              <a:lnSpc>
                <a:spcPct val="100000"/>
              </a:lnSpc>
              <a:spcBef>
                <a:spcPct val="0"/>
              </a:spcBef>
              <a:spcAft>
                <a:spcPct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ct val="0"/>
              </a:spcBef>
              <a:spcAft>
                <a:spcPct val="0"/>
              </a:spcAft>
            </a:defPPr>
            <a:lvl1pPr marL="0" marR="0" lvl="0" indent="0" algn="r" rtl="0">
              <a:lnSpc>
                <a:spcPct val="100000"/>
              </a:lnSpc>
              <a:spcBef>
                <a:spcPct val="0"/>
              </a:spcBef>
              <a:spcAft>
                <a:spcPct val="0"/>
              </a:spcAft>
              <a:buClr>
                <a:srgbClr val="000000"/>
              </a:buClr>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ct val="0"/>
              </a:spcBef>
              <a:spcAft>
                <a:spcPct val="0"/>
              </a:spcAft>
              <a:buClr>
                <a:srgbClr val="000000"/>
              </a:buClr>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ct val="0"/>
              </a:spcBef>
              <a:spcAft>
                <a:spcPct val="0"/>
              </a:spcAft>
              <a:buClr>
                <a:srgbClr val="000000"/>
              </a:buClr>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ct val="0"/>
              </a:spcBef>
              <a:spcAft>
                <a:spcPct val="0"/>
              </a:spcAft>
              <a:buClr>
                <a:srgbClr val="000000"/>
              </a:buClr>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ct val="0"/>
              </a:spcBef>
              <a:spcAft>
                <a:spcPct val="0"/>
              </a:spcAft>
              <a:buClr>
                <a:srgbClr val="000000"/>
              </a:buClr>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ct val="0"/>
              </a:spcBef>
              <a:spcAft>
                <a:spcPct val="0"/>
              </a:spcAft>
              <a:buClr>
                <a:srgbClr val="000000"/>
              </a:buClr>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ct val="0"/>
              </a:spcBef>
              <a:spcAft>
                <a:spcPct val="0"/>
              </a:spcAft>
              <a:buClr>
                <a:srgbClr val="000000"/>
              </a:buClr>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ct val="0"/>
              </a:spcBef>
              <a:spcAft>
                <a:spcPct val="0"/>
              </a:spcAft>
              <a:buClr>
                <a:srgbClr val="000000"/>
              </a:buClr>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ct val="0"/>
              </a:spcBef>
              <a:spcAft>
                <a:spcPct val="0"/>
              </a:spcAft>
              <a:buClr>
                <a:srgbClr val="000000"/>
              </a:buClr>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ct val="0"/>
              </a:spcBef>
              <a:spcAft>
                <a:spcPct val="0"/>
              </a:spcAft>
              <a:buNone/>
            </a:pPr>
            <a:fld id="{00000000-1234-1234-1234-123412341234}" type="slidenum">
              <a:rPr lang="en-US"/>
              <a:t>‹Nr.›</a:t>
            </a:fld>
            <a:endParaRPr/>
          </a:p>
        </p:txBody>
      </p:sp>
      <p:grpSp>
        <p:nvGrpSpPr>
          <p:cNvPr id="15" name="Google Shape;15;p11"/>
          <p:cNvGrpSpPr/>
          <p:nvPr/>
        </p:nvGrpSpPr>
        <p:grpSpPr>
          <a:xfrm>
            <a:off x="1" y="228600"/>
            <a:ext cx="1996775" cy="6638628"/>
            <a:chOff x="2487613" y="285750"/>
            <a:chExt cx="2428875" cy="5654676"/>
          </a:xfrm>
        </p:grpSpPr>
        <p:sp>
          <p:nvSpPr>
            <p:cNvPr id="16" name="Google Shape;16;p11"/>
            <p:cNvSpPr/>
            <p:nvPr/>
          </p:nvSpPr>
          <p:spPr>
            <a:xfrm>
              <a:off x="2487613" y="2284413"/>
              <a:ext cx="85725" cy="533400"/>
            </a:xfrm>
            <a:custGeom>
              <a:rect l="l" t="t" r="r" b="b"/>
              <a:pathLst>
                <a:path w="22" h="136" extrusionOk="0">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dk2">
                <a:alpha val="20000"/>
              </a:schemeClr>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17" name="Google Shape;17;p11"/>
            <p:cNvSpPr/>
            <p:nvPr/>
          </p:nvSpPr>
          <p:spPr>
            <a:xfrm>
              <a:off x="2597151" y="2779713"/>
              <a:ext cx="550863" cy="1978025"/>
            </a:xfrm>
            <a:custGeom>
              <a:rect l="l" t="t" r="r" b="b"/>
              <a:pathLst>
                <a:path w="140" h="502" extrusionOk="0">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dk2">
                <a:alpha val="20000"/>
              </a:schemeClr>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18" name="Google Shape;18;p11"/>
            <p:cNvSpPr/>
            <p:nvPr/>
          </p:nvSpPr>
          <p:spPr>
            <a:xfrm>
              <a:off x="3175001" y="4730750"/>
              <a:ext cx="519113" cy="1209675"/>
            </a:xfrm>
            <a:custGeom>
              <a:rect l="l" t="t" r="r" b="b"/>
              <a:pathLst>
                <a:path w="132" h="308" extrusionOk="0">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dk2">
                <a:alpha val="20000"/>
              </a:schemeClr>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19" name="Google Shape;19;p11"/>
            <p:cNvSpPr/>
            <p:nvPr/>
          </p:nvSpPr>
          <p:spPr>
            <a:xfrm>
              <a:off x="3305176" y="5630863"/>
              <a:ext cx="146050" cy="309563"/>
            </a:xfrm>
            <a:custGeom>
              <a:rect l="l" t="t" r="r" b="b"/>
              <a:pathLst>
                <a:path w="37" h="79" extrusionOk="0">
                  <a:moveTo>
                    <a:pt x="28" y="79"/>
                  </a:moveTo>
                  <a:cubicBezTo>
                    <a:pt x="37" y="79"/>
                    <a:pt x="37" y="79"/>
                    <a:pt x="37" y="79"/>
                  </a:cubicBezTo>
                  <a:cubicBezTo>
                    <a:pt x="24" y="53"/>
                    <a:pt x="12" y="27"/>
                    <a:pt x="0" y="0"/>
                  </a:cubicBezTo>
                  <a:cubicBezTo>
                    <a:pt x="8" y="27"/>
                    <a:pt x="17" y="53"/>
                    <a:pt x="28" y="79"/>
                  </a:cubicBezTo>
                  <a:close/>
                </a:path>
              </a:pathLst>
            </a:custGeom>
            <a:solidFill>
              <a:schemeClr val="dk2">
                <a:alpha val="20000"/>
              </a:schemeClr>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20" name="Google Shape;20;p11"/>
            <p:cNvSpPr/>
            <p:nvPr/>
          </p:nvSpPr>
          <p:spPr>
            <a:xfrm>
              <a:off x="2573338" y="2817813"/>
              <a:ext cx="700088" cy="2835275"/>
            </a:xfrm>
            <a:custGeom>
              <a:rect l="l" t="t" r="r" b="b"/>
              <a:pathLst>
                <a:path w="178" h="722" extrusionOk="0">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dk2">
                <a:alpha val="20000"/>
              </a:schemeClr>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21" name="Google Shape;21;p11"/>
            <p:cNvSpPr/>
            <p:nvPr/>
          </p:nvSpPr>
          <p:spPr>
            <a:xfrm>
              <a:off x="2506663" y="285750"/>
              <a:ext cx="90488" cy="2493963"/>
            </a:xfrm>
            <a:custGeom>
              <a:rect l="l" t="t" r="r" b="b"/>
              <a:pathLst>
                <a:path w="23" h="635" extrusionOk="0">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dk2">
                <a:alpha val="20000"/>
              </a:schemeClr>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22" name="Google Shape;22;p11"/>
            <p:cNvSpPr/>
            <p:nvPr/>
          </p:nvSpPr>
          <p:spPr>
            <a:xfrm>
              <a:off x="2554288" y="2598738"/>
              <a:ext cx="66675" cy="420688"/>
            </a:xfrm>
            <a:custGeom>
              <a:rect l="l" t="t" r="r" b="b"/>
              <a:pathLst>
                <a:path w="17" h="107" extrusionOk="0">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23" name="Google Shape;23;p11"/>
            <p:cNvSpPr/>
            <p:nvPr/>
          </p:nvSpPr>
          <p:spPr>
            <a:xfrm>
              <a:off x="3143251" y="4757738"/>
              <a:ext cx="161925" cy="873125"/>
            </a:xfrm>
            <a:custGeom>
              <a:rect l="l" t="t" r="r" b="b"/>
              <a:pathLst>
                <a:path w="41" h="221" extrusionOk="0">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24" name="Google Shape;24;p11"/>
            <p:cNvSpPr/>
            <p:nvPr/>
          </p:nvSpPr>
          <p:spPr>
            <a:xfrm>
              <a:off x="3148013" y="1282700"/>
              <a:ext cx="1768475" cy="3448050"/>
            </a:xfrm>
            <a:custGeom>
              <a:rect l="l" t="t" r="r" b="b"/>
              <a:pathLst>
                <a:path w="450" h="878" extrusionOk="0">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dk2">
                <a:alpha val="20000"/>
              </a:schemeClr>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25" name="Google Shape;25;p11"/>
            <p:cNvSpPr/>
            <p:nvPr/>
          </p:nvSpPr>
          <p:spPr>
            <a:xfrm>
              <a:off x="3273426" y="5653088"/>
              <a:ext cx="138113" cy="287338"/>
            </a:xfrm>
            <a:custGeom>
              <a:rect l="l" t="t" r="r" b="b"/>
              <a:pathLst>
                <a:path w="35" h="73" extrusionOk="0">
                  <a:moveTo>
                    <a:pt x="0" y="0"/>
                  </a:moveTo>
                  <a:cubicBezTo>
                    <a:pt x="7" y="24"/>
                    <a:pt x="16" y="49"/>
                    <a:pt x="26" y="73"/>
                  </a:cubicBezTo>
                  <a:cubicBezTo>
                    <a:pt x="35" y="73"/>
                    <a:pt x="35" y="73"/>
                    <a:pt x="35" y="73"/>
                  </a:cubicBezTo>
                  <a:cubicBezTo>
                    <a:pt x="23" y="49"/>
                    <a:pt x="11" y="24"/>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26" name="Google Shape;26;p11"/>
            <p:cNvSpPr/>
            <p:nvPr/>
          </p:nvSpPr>
          <p:spPr>
            <a:xfrm>
              <a:off x="3143251" y="4656138"/>
              <a:ext cx="31750" cy="188913"/>
            </a:xfrm>
            <a:custGeom>
              <a:rect l="l" t="t" r="r" b="b"/>
              <a:pathLst>
                <a:path w="8" h="48" extrusionOk="0">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dk2">
                <a:alpha val="20000"/>
              </a:schemeClr>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27" name="Google Shape;27;p11"/>
            <p:cNvSpPr/>
            <p:nvPr/>
          </p:nvSpPr>
          <p:spPr>
            <a:xfrm>
              <a:off x="3211513" y="5410200"/>
              <a:ext cx="203200" cy="530225"/>
            </a:xfrm>
            <a:custGeom>
              <a:rect l="l" t="t" r="r" b="b"/>
              <a:pathLst>
                <a:path w="52" h="135" extrusionOk="0">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dk2">
                <a:alpha val="20000"/>
              </a:schemeClr>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grpSp>
      <p:grpSp>
        <p:nvGrpSpPr>
          <p:cNvPr id="28" name="Google Shape;28;p11"/>
          <p:cNvGrpSpPr/>
          <p:nvPr/>
        </p:nvGrpSpPr>
        <p:grpSpPr>
          <a:xfrm>
            <a:off x="27222" y="-786"/>
            <a:ext cx="1539072" cy="6854039"/>
            <a:chOff x="6627813" y="194833"/>
            <a:chExt cx="1952625" cy="5678918"/>
          </a:xfrm>
        </p:grpSpPr>
        <p:sp>
          <p:nvSpPr>
            <p:cNvPr id="29" name="Google Shape;29;p11"/>
            <p:cNvSpPr/>
            <p:nvPr/>
          </p:nvSpPr>
          <p:spPr>
            <a:xfrm>
              <a:off x="6627813" y="194833"/>
              <a:ext cx="409575" cy="3646488"/>
            </a:xfrm>
            <a:custGeom>
              <a:rect l="l" t="t" r="r" b="b"/>
              <a:pathLst>
                <a:path w="103" h="920" extrusionOk="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dk2"/>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30" name="Google Shape;30;p11"/>
            <p:cNvSpPr/>
            <p:nvPr/>
          </p:nvSpPr>
          <p:spPr>
            <a:xfrm>
              <a:off x="7061201" y="3771900"/>
              <a:ext cx="350838" cy="1309688"/>
            </a:xfrm>
            <a:custGeom>
              <a:rect l="l" t="t" r="r" b="b"/>
              <a:pathLst>
                <a:path w="88" h="330" extrusionOk="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dk2"/>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31" name="Google Shape;31;p11"/>
            <p:cNvSpPr/>
            <p:nvPr/>
          </p:nvSpPr>
          <p:spPr>
            <a:xfrm>
              <a:off x="7439026" y="5053013"/>
              <a:ext cx="357188" cy="820738"/>
            </a:xfrm>
            <a:custGeom>
              <a:rect l="l" t="t" r="r" b="b"/>
              <a:pathLst>
                <a:path w="90" h="206" extrusionOk="0">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dk2"/>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32" name="Google Shape;32;p11"/>
            <p:cNvSpPr/>
            <p:nvPr/>
          </p:nvSpPr>
          <p:spPr>
            <a:xfrm>
              <a:off x="7037388" y="3811588"/>
              <a:ext cx="457200" cy="1852613"/>
            </a:xfrm>
            <a:custGeom>
              <a:rect l="l" t="t" r="r" b="b"/>
              <a:pathLst>
                <a:path w="115" h="467" extrusionOk="0">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dk2"/>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33" name="Google Shape;33;p11"/>
            <p:cNvSpPr/>
            <p:nvPr/>
          </p:nvSpPr>
          <p:spPr>
            <a:xfrm>
              <a:off x="6992938" y="1263650"/>
              <a:ext cx="144463" cy="2508250"/>
            </a:xfrm>
            <a:custGeom>
              <a:rect l="l" t="t" r="r" b="b"/>
              <a:pathLst>
                <a:path w="36" h="633" extrusionOk="0">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dk2"/>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34" name="Google Shape;34;p11"/>
            <p:cNvSpPr/>
            <p:nvPr/>
          </p:nvSpPr>
          <p:spPr>
            <a:xfrm>
              <a:off x="7526338" y="5640388"/>
              <a:ext cx="111125" cy="233363"/>
            </a:xfrm>
            <a:custGeom>
              <a:rect l="l" t="t" r="r" b="b"/>
              <a:pathLst>
                <a:path w="28" h="59" extrusionOk="0">
                  <a:moveTo>
                    <a:pt x="22" y="59"/>
                  </a:moveTo>
                  <a:cubicBezTo>
                    <a:pt x="28" y="59"/>
                    <a:pt x="28" y="59"/>
                    <a:pt x="28" y="59"/>
                  </a:cubicBezTo>
                  <a:cubicBezTo>
                    <a:pt x="18" y="40"/>
                    <a:pt x="9" y="20"/>
                    <a:pt x="0" y="0"/>
                  </a:cubicBezTo>
                  <a:cubicBezTo>
                    <a:pt x="6" y="20"/>
                    <a:pt x="13" y="40"/>
                    <a:pt x="22" y="59"/>
                  </a:cubicBezTo>
                  <a:close/>
                </a:path>
              </a:pathLst>
            </a:custGeom>
            <a:solidFill>
              <a:schemeClr val="dk2"/>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35" name="Google Shape;35;p11"/>
            <p:cNvSpPr/>
            <p:nvPr/>
          </p:nvSpPr>
          <p:spPr>
            <a:xfrm>
              <a:off x="7021513" y="3598863"/>
              <a:ext cx="68263" cy="423863"/>
            </a:xfrm>
            <a:custGeom>
              <a:rect l="l" t="t" r="r" b="b"/>
              <a:pathLst>
                <a:path w="17" h="107" extrusionOk="0">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dk2"/>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36" name="Google Shape;36;p11"/>
            <p:cNvSpPr/>
            <p:nvPr/>
          </p:nvSpPr>
          <p:spPr>
            <a:xfrm>
              <a:off x="7412038" y="2801938"/>
              <a:ext cx="1168400" cy="2251075"/>
            </a:xfrm>
            <a:custGeom>
              <a:rect l="l" t="t" r="r" b="b"/>
              <a:pathLst>
                <a:path w="294" h="568" extrusionOk="0">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dk2"/>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37" name="Google Shape;37;p11"/>
            <p:cNvSpPr/>
            <p:nvPr/>
          </p:nvSpPr>
          <p:spPr>
            <a:xfrm>
              <a:off x="7494588" y="5664200"/>
              <a:ext cx="100013" cy="209550"/>
            </a:xfrm>
            <a:custGeom>
              <a:rect l="l" t="t" r="r" b="b"/>
              <a:pathLst>
                <a:path w="25" h="52" extrusionOk="0">
                  <a:moveTo>
                    <a:pt x="0" y="0"/>
                  </a:moveTo>
                  <a:cubicBezTo>
                    <a:pt x="5" y="18"/>
                    <a:pt x="12" y="36"/>
                    <a:pt x="19" y="53"/>
                  </a:cubicBezTo>
                  <a:cubicBezTo>
                    <a:pt x="25" y="53"/>
                    <a:pt x="25" y="53"/>
                    <a:pt x="25" y="53"/>
                  </a:cubicBezTo>
                  <a:cubicBezTo>
                    <a:pt x="16" y="36"/>
                    <a:pt x="8" y="18"/>
                    <a:pt x="0" y="0"/>
                  </a:cubicBezTo>
                  <a:close/>
                </a:path>
              </a:pathLst>
            </a:custGeom>
            <a:solidFill>
              <a:schemeClr val="dk2"/>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38" name="Google Shape;38;p11"/>
            <p:cNvSpPr/>
            <p:nvPr/>
          </p:nvSpPr>
          <p:spPr>
            <a:xfrm>
              <a:off x="7412038" y="5081588"/>
              <a:ext cx="114300" cy="558800"/>
            </a:xfrm>
            <a:custGeom>
              <a:rect l="l" t="t" r="r" b="b"/>
              <a:pathLst>
                <a:path w="28" h="141" extrusionOk="0">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dk2"/>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39" name="Google Shape;39;p11"/>
            <p:cNvSpPr/>
            <p:nvPr/>
          </p:nvSpPr>
          <p:spPr>
            <a:xfrm>
              <a:off x="7412038" y="4978400"/>
              <a:ext cx="31750" cy="188913"/>
            </a:xfrm>
            <a:custGeom>
              <a:rect l="l" t="t" r="r" b="b"/>
              <a:pathLst>
                <a:path w="8" h="48" extrusionOk="0">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dk2"/>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40" name="Google Shape;40;p11"/>
            <p:cNvSpPr/>
            <p:nvPr/>
          </p:nvSpPr>
          <p:spPr>
            <a:xfrm>
              <a:off x="7439026" y="5434013"/>
              <a:ext cx="174625" cy="439738"/>
            </a:xfrm>
            <a:custGeom>
              <a:rect l="l" t="t" r="r" b="b"/>
              <a:pathLst>
                <a:path w="44" h="110" extrusionOk="0">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dk2"/>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grpSp>
      <p:sp>
        <p:nvSpPr>
          <p:cNvPr id="41" name="Google Shape;41;p11"/>
          <p:cNvSpPr/>
          <p:nvPr/>
        </p:nvSpPr>
        <p:spPr>
          <a:xfrm>
            <a:off x="0" y="0"/>
            <a:ext cx="182880" cy="6858000"/>
          </a:xfrm>
          <a:prstGeom prst="rect">
            <a:avLst/>
          </a:prstGeom>
          <a:solidFill>
            <a:schemeClr val="dk2"/>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pic>
        <p:nvPicPr>
          <p:cNvPr id="42" name="Google Shape;42;p11"/>
          <p:cNvPicPr preferRelativeResize="0"/>
          <p:nvPr/>
        </p:nvPicPr>
        <p:blipFill>
          <a:blip r:embed="rId13">
            <a:alphaModFix/>
          </a:blip>
          <a:stretch>
            <a:fillRect/>
          </a:stretch>
        </p:blipFill>
        <p:spPr>
          <a:xfrm>
            <a:off x="253355" y="5295298"/>
            <a:ext cx="2509612" cy="1673074"/>
          </a:xfrm>
          <a:prstGeom prst="rect">
            <a:avLst/>
          </a:prstGeom>
          <a:noFill/>
          <a:ln>
            <a:noFill/>
          </a:ln>
        </p:spPr>
      </p:pic>
      <p:pic>
        <p:nvPicPr>
          <p:cNvPr id="43" name="Google Shape;43;p11"/>
          <p:cNvPicPr preferRelativeResize="0"/>
          <p:nvPr/>
        </p:nvPicPr>
        <p:blipFill>
          <a:blip r:embed="rId14">
            <a:alphaModFix/>
          </a:blip>
          <a:stretch>
            <a:fillRect/>
          </a:stretch>
        </p:blipFill>
        <p:spPr>
          <a:xfrm>
            <a:off x="2769343" y="6371409"/>
            <a:ext cx="1061484" cy="400384"/>
          </a:xfrm>
          <a:prstGeom prst="rect">
            <a:avLst/>
          </a:prstGeom>
          <a:noFill/>
          <a:ln>
            <a:noFill/>
          </a:ln>
        </p:spPr>
      </p:pic>
      <p:sp>
        <p:nvSpPr>
          <p:cNvPr id="44" name="Google Shape;44;p11"/>
          <p:cNvSpPr txBox="1"/>
          <p:nvPr/>
        </p:nvSpPr>
        <p:spPr>
          <a:xfrm>
            <a:off x="4193224" y="6266872"/>
            <a:ext cx="5015522" cy="818408"/>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spcBef>
                <a:spcPct val="0"/>
              </a:spcBef>
              <a:spcAft>
                <a:spcPct val="0"/>
              </a:spcAft>
              <a:buClr>
                <a:schemeClr val="accent1"/>
              </a:buClr>
              <a:buSzPts val="900"/>
              <a:buFont typeface="Noto Sans Symbols"/>
              <a:buNone/>
            </a:pPr>
            <a:r>
              <a:rPr lang="en-US" sz="900" b="0" i="0" u="none" strike="noStrike" cap="none">
                <a:solidFill>
                  <a:srgbClr val="595959"/>
                </a:solidFill>
                <a:latin typeface="Calibri"/>
                <a:ea typeface="Calibri"/>
                <a:cs typeface="Calibri"/>
                <a:sym typeface="Calibri"/>
              </a:rPr>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endParaRPr sz="900" b="0" i="0" u="none" strike="noStrike" cap="none">
              <a:solidFill>
                <a:srgbClr val="595959"/>
              </a:solidFill>
              <a:latin typeface="Calibri"/>
              <a:ea typeface="Calibri"/>
              <a:cs typeface="Calibri"/>
              <a:sym typeface="Calibri"/>
            </a:endParaRPr>
          </a:p>
          <a:p>
            <a:pPr marL="0" marR="0" lvl="0" indent="0" algn="ctr" rtl="0">
              <a:spcBef>
                <a:spcPts val="1000"/>
              </a:spcBef>
              <a:spcAft>
                <a:spcPct val="0"/>
              </a:spcAft>
              <a:buClr>
                <a:schemeClr val="accent1"/>
              </a:buClr>
              <a:buSzPts val="2000"/>
              <a:buFont typeface="Noto Sans Symbols"/>
              <a:buNone/>
            </a:pPr>
            <a:endParaRPr sz="2000" b="0" i="0" u="none" strike="noStrike" cap="none">
              <a:solidFill>
                <a:srgbClr val="1F497D"/>
              </a:solidFill>
              <a:latin typeface="Calibri"/>
              <a:ea typeface="Calibri"/>
              <a:cs typeface="Calibri"/>
              <a:sym typeface="Calibri"/>
            </a:endParaRPr>
          </a:p>
        </p:txBody>
      </p:sp>
      <p:pic>
        <p:nvPicPr>
          <p:cNvPr id="45" name="Google Shape;45;p11"/>
          <p:cNvPicPr preferRelativeResize="0"/>
          <p:nvPr/>
        </p:nvPicPr>
        <p:blipFill>
          <a:blip r:embed="rId15">
            <a:alphaModFix/>
          </a:blip>
          <a:stretch>
            <a:fillRect/>
          </a:stretch>
        </p:blipFill>
        <p:spPr>
          <a:xfrm>
            <a:off x="9585046" y="6244739"/>
            <a:ext cx="1987550" cy="567690"/>
          </a:xfrm>
          <a:prstGeom prst="rect">
            <a:avLst/>
          </a:prstGeom>
          <a:noFill/>
          <a:ln>
            <a:noFill/>
          </a:ln>
        </p:spPr>
      </p:pic>
      <p:pic>
        <p:nvPicPr>
          <p:cNvPr id="46" name="Google Shape;46;p11"/>
          <p:cNvPicPr preferRelativeResize="0"/>
          <p:nvPr/>
        </p:nvPicPr>
        <p:blipFill>
          <a:blip r:embed="rId16">
            <a:alphaModFix/>
          </a:blip>
          <a:stretch>
            <a:fillRect/>
          </a:stretch>
        </p:blipFill>
        <p:spPr>
          <a:xfrm>
            <a:off x="10710917" y="94130"/>
            <a:ext cx="1453861" cy="1284947"/>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ransition/>
  <p:timing/>
  <p:txStyles>
    <p:title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gradFill flip="none" rotWithShape="1">
          <a:gsLst>
            <a:gs pos="0">
              <a:schemeClr val="bg2">
                <a:tint val="93000"/>
                <a:satMod val="150000"/>
                <a:shade val="98000"/>
                <a:alpha val="90000"/>
                <a:lumMod val="45000"/>
                <a:lumOff val="55000"/>
              </a:schemeClr>
            </a:gs>
            <a:gs pos="72000">
              <a:schemeClr val="bg2">
                <a:tint val="98000"/>
                <a:satMod val="130000"/>
                <a:shade val="90000"/>
                <a:lumMod val="103000"/>
              </a:schemeClr>
            </a:gs>
            <a:gs pos="100000">
              <a:schemeClr val="bg2">
                <a:lumMod val="90000"/>
              </a:schemeClr>
            </a:gs>
          </a:gsLst>
          <a:lin ang="5400000" scaled="0"/>
        </a:gradFill>
        <a:effectLst/>
      </p:bgPr>
    </p:bg>
    <p:spTree>
      <p:nvGrpSpPr>
        <p:cNvPr id="1" name=""/>
        <p:cNvGrpSpPr/>
        <p:nvPr/>
      </p:nvGrpSpPr>
      <p:grpSpPr>
        <a:xfrm>
          <a:off x="0" y="0"/>
          <a:ext cx="0" cy="0"/>
        </a:xfrm>
      </p:grpSpPr>
      <p:sp>
        <p:nvSpPr>
          <p:cNvPr id="2" name="Titelplatzhalter 1">
            <a:extLst>
              <a:ext uri="{FF2B5EF4-FFF2-40B4-BE49-F238E27FC236}">
                <a16:creationId xmlns:a16="http://schemas.microsoft.com/office/drawing/2014/main" id="{57280D3F-6699-4993-B9BC-4D631D8BD47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85CCF093-3596-48C1-BEC7-11177AC355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C9E369B9-2BBD-4CE0-BB49-DA1A3B237CC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defPPr>
              <a:defRPr lang="de-DE"/>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2BE17BA-177C-48D2-B5AC-84A013790F4E}" type="datetimeFigureOut">
              <a:rPr lang="de-DE" smtClean="0"/>
              <a:t>05.05.25</a:t>
            </a:fld>
            <a:endParaRPr lang="de-DE"/>
          </a:p>
        </p:txBody>
      </p:sp>
      <p:sp>
        <p:nvSpPr>
          <p:cNvPr id="5" name="Fußzeilenplatzhalter 4">
            <a:extLst>
              <a:ext uri="{FF2B5EF4-FFF2-40B4-BE49-F238E27FC236}">
                <a16:creationId xmlns:a16="http://schemas.microsoft.com/office/drawing/2014/main" id="{9915E230-566A-435B-B096-C61EFFD165F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defPPr>
              <a:defRPr lang="de-DE"/>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de-DE"/>
          </a:p>
        </p:txBody>
      </p:sp>
      <p:sp>
        <p:nvSpPr>
          <p:cNvPr id="6" name="Foliennummernplatzhalter 5">
            <a:extLst>
              <a:ext uri="{FF2B5EF4-FFF2-40B4-BE49-F238E27FC236}">
                <a16:creationId xmlns:a16="http://schemas.microsoft.com/office/drawing/2014/main" id="{AE72BFC5-6DE7-4837-8DDF-A23D415CF7B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defPPr>
              <a:defRPr lang="de-DE"/>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FB58AF7-D341-4546-AF6A-8BB6CB9539DF}" type="slidenum">
              <a:rPr lang="de-DE" smtClean="0"/>
              <a:t>‹Nr.›</a:t>
            </a:fld>
            <a:endParaRPr lang="de-DE"/>
          </a:p>
        </p:txBody>
      </p:sp>
      <p:grpSp>
        <p:nvGrpSpPr>
          <p:cNvPr id="7" name="Group 22">
            <a:extLst>
              <a:ext uri="{FF2B5EF4-FFF2-40B4-BE49-F238E27FC236}">
                <a16:creationId xmlns:a16="http://schemas.microsoft.com/office/drawing/2014/main" id="{02EF0F1D-0720-411F-9786-A8B1CB08CA01}"/>
              </a:ext>
            </a:extLst>
          </p:cNvPr>
          <p:cNvGrpSpPr/>
          <p:nvPr userDrawn="1"/>
        </p:nvGrpSpPr>
        <p:grpSpPr>
          <a:xfrm>
            <a:off x="1" y="228600"/>
            <a:ext cx="1996775" cy="6638628"/>
            <a:chOff x="2487613" y="285750"/>
            <a:chExt cx="2428875" cy="5654676"/>
          </a:xfrm>
        </p:grpSpPr>
        <p:sp>
          <p:nvSpPr>
            <p:cNvPr id="8" name="Freeform 11">
              <a:extLst>
                <a:ext uri="{FF2B5EF4-FFF2-40B4-BE49-F238E27FC236}">
                  <a16:creationId xmlns:a16="http://schemas.microsoft.com/office/drawing/2014/main" id="{7B690288-A7B5-4FC7-9CF9-B3228105846B}"/>
                </a:ext>
              </a:extLst>
            </p:cNvPr>
            <p:cNvSpPr/>
            <p:nvPr/>
          </p:nvSpPr>
          <p:spPr bwMode="auto">
            <a:xfrm>
              <a:off x="2487613" y="2284413"/>
              <a:ext cx="85725" cy="533400"/>
            </a:xfrm>
            <a:custGeom>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9" name="Freeform 12">
              <a:extLst>
                <a:ext uri="{FF2B5EF4-FFF2-40B4-BE49-F238E27FC236}">
                  <a16:creationId xmlns:a16="http://schemas.microsoft.com/office/drawing/2014/main" id="{6A1251A1-B8AA-417C-B53B-FE4CCACEF8AF}"/>
                </a:ext>
              </a:extLst>
            </p:cNvPr>
            <p:cNvSpPr/>
            <p:nvPr/>
          </p:nvSpPr>
          <p:spPr bwMode="auto">
            <a:xfrm>
              <a:off x="2597151" y="2779713"/>
              <a:ext cx="550863" cy="1978025"/>
            </a:xfrm>
            <a:custGeom>
              <a:rect l="0" t="0" r="r" b="b"/>
              <a:pathLst>
                <a:path w="140" h="502">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0" name="Freeform 13">
              <a:extLst>
                <a:ext uri="{FF2B5EF4-FFF2-40B4-BE49-F238E27FC236}">
                  <a16:creationId xmlns:a16="http://schemas.microsoft.com/office/drawing/2014/main" id="{028E5F54-41FC-4517-8960-CC7EB72B7F58}"/>
                </a:ext>
              </a:extLst>
            </p:cNvPr>
            <p:cNvSpPr/>
            <p:nvPr/>
          </p:nvSpPr>
          <p:spPr bwMode="auto">
            <a:xfrm>
              <a:off x="3175001" y="4730750"/>
              <a:ext cx="519113" cy="1209675"/>
            </a:xfrm>
            <a:custGeom>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1" name="Freeform 14">
              <a:extLst>
                <a:ext uri="{FF2B5EF4-FFF2-40B4-BE49-F238E27FC236}">
                  <a16:creationId xmlns:a16="http://schemas.microsoft.com/office/drawing/2014/main" id="{5617BABF-82C0-4DE3-B844-4972EA65DD6B}"/>
                </a:ext>
              </a:extLst>
            </p:cNvPr>
            <p:cNvSpPr/>
            <p:nvPr/>
          </p:nvSpPr>
          <p:spPr bwMode="auto">
            <a:xfrm>
              <a:off x="3305176" y="5630863"/>
              <a:ext cx="146050" cy="309563"/>
            </a:xfrm>
            <a:custGeom>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2" name="Freeform 15">
              <a:extLst>
                <a:ext uri="{FF2B5EF4-FFF2-40B4-BE49-F238E27FC236}">
                  <a16:creationId xmlns:a16="http://schemas.microsoft.com/office/drawing/2014/main" id="{3EBF5400-3C2C-4790-8D11-EA6B20F3977E}"/>
                </a:ext>
              </a:extLst>
            </p:cNvPr>
            <p:cNvSpPr/>
            <p:nvPr/>
          </p:nvSpPr>
          <p:spPr bwMode="auto">
            <a:xfrm>
              <a:off x="2573338" y="2817813"/>
              <a:ext cx="700088" cy="2835275"/>
            </a:xfrm>
            <a:custGeom>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3" name="Freeform 16">
              <a:extLst>
                <a:ext uri="{FF2B5EF4-FFF2-40B4-BE49-F238E27FC236}">
                  <a16:creationId xmlns:a16="http://schemas.microsoft.com/office/drawing/2014/main" id="{7A9BEE81-FB23-47F3-BC14-7B56C980B270}"/>
                </a:ext>
              </a:extLst>
            </p:cNvPr>
            <p:cNvSpPr/>
            <p:nvPr/>
          </p:nvSpPr>
          <p:spPr bwMode="auto">
            <a:xfrm>
              <a:off x="2506663" y="285750"/>
              <a:ext cx="90488" cy="2493963"/>
            </a:xfrm>
            <a:custGeom>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4" name="Freeform 17">
              <a:extLst>
                <a:ext uri="{FF2B5EF4-FFF2-40B4-BE49-F238E27FC236}">
                  <a16:creationId xmlns:a16="http://schemas.microsoft.com/office/drawing/2014/main" id="{68463286-ED3B-4E13-BB70-54D39FD46A03}"/>
                </a:ext>
              </a:extLst>
            </p:cNvPr>
            <p:cNvSpPr/>
            <p:nvPr/>
          </p:nvSpPr>
          <p:spPr bwMode="auto">
            <a:xfrm>
              <a:off x="2554288" y="2598738"/>
              <a:ext cx="66675" cy="420688"/>
            </a:xfrm>
            <a:custGeom>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5" name="Freeform 18">
              <a:extLst>
                <a:ext uri="{FF2B5EF4-FFF2-40B4-BE49-F238E27FC236}">
                  <a16:creationId xmlns:a16="http://schemas.microsoft.com/office/drawing/2014/main" id="{B5F7F4E6-8280-4EF3-9A58-F56BCAB62441}"/>
                </a:ext>
              </a:extLst>
            </p:cNvPr>
            <p:cNvSpPr/>
            <p:nvPr/>
          </p:nvSpPr>
          <p:spPr bwMode="auto">
            <a:xfrm>
              <a:off x="3143251" y="4757738"/>
              <a:ext cx="161925" cy="873125"/>
            </a:xfrm>
            <a:custGeom>
              <a:rect l="0" t="0" r="r" b="b"/>
              <a:pathLst>
                <a:path w="41" h="221">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6" name="Freeform 19">
              <a:extLst>
                <a:ext uri="{FF2B5EF4-FFF2-40B4-BE49-F238E27FC236}">
                  <a16:creationId xmlns:a16="http://schemas.microsoft.com/office/drawing/2014/main" id="{C534228C-857D-4819-A17F-94403A30D2FD}"/>
                </a:ext>
              </a:extLst>
            </p:cNvPr>
            <p:cNvSpPr/>
            <p:nvPr/>
          </p:nvSpPr>
          <p:spPr bwMode="auto">
            <a:xfrm>
              <a:off x="3148013" y="1282700"/>
              <a:ext cx="1768475" cy="3448050"/>
            </a:xfrm>
            <a:custGeom>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7" name="Freeform 20">
              <a:extLst>
                <a:ext uri="{FF2B5EF4-FFF2-40B4-BE49-F238E27FC236}">
                  <a16:creationId xmlns:a16="http://schemas.microsoft.com/office/drawing/2014/main" id="{50BC4C6E-E9BF-490D-88E4-D0B36D675AC0}"/>
                </a:ext>
              </a:extLst>
            </p:cNvPr>
            <p:cNvSpPr/>
            <p:nvPr/>
          </p:nvSpPr>
          <p:spPr bwMode="auto">
            <a:xfrm>
              <a:off x="3273426" y="5653088"/>
              <a:ext cx="138113" cy="287338"/>
            </a:xfrm>
            <a:custGeom>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8" name="Freeform 21">
              <a:extLst>
                <a:ext uri="{FF2B5EF4-FFF2-40B4-BE49-F238E27FC236}">
                  <a16:creationId xmlns:a16="http://schemas.microsoft.com/office/drawing/2014/main" id="{F6D58F3C-706D-4FB7-A8A8-EB22C5CE6365}"/>
                </a:ext>
              </a:extLst>
            </p:cNvPr>
            <p:cNvSpPr/>
            <p:nvPr/>
          </p:nvSpPr>
          <p:spPr bwMode="auto">
            <a:xfrm>
              <a:off x="3143251" y="4656138"/>
              <a:ext cx="31750" cy="188913"/>
            </a:xfrm>
            <a:custGeom>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19" name="Freeform 22">
              <a:extLst>
                <a:ext uri="{FF2B5EF4-FFF2-40B4-BE49-F238E27FC236}">
                  <a16:creationId xmlns:a16="http://schemas.microsoft.com/office/drawing/2014/main" id="{DEE79FB9-3442-47F7-BA67-E0D8345CB061}"/>
                </a:ext>
              </a:extLst>
            </p:cNvPr>
            <p:cNvSpPr/>
            <p:nvPr/>
          </p:nvSpPr>
          <p:spPr bwMode="auto">
            <a:xfrm>
              <a:off x="3211513" y="5410200"/>
              <a:ext cx="203200" cy="530225"/>
            </a:xfrm>
            <a:custGeom>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grpSp>
        <p:nvGrpSpPr>
          <p:cNvPr id="20" name="Group 9">
            <a:extLst>
              <a:ext uri="{FF2B5EF4-FFF2-40B4-BE49-F238E27FC236}">
                <a16:creationId xmlns:a16="http://schemas.microsoft.com/office/drawing/2014/main" id="{681D2EFC-B312-4F7A-BF61-21BB8DA1BCC2}"/>
              </a:ext>
            </a:extLst>
          </p:cNvPr>
          <p:cNvGrpSpPr/>
          <p:nvPr userDrawn="1"/>
        </p:nvGrpSpPr>
        <p:grpSpPr>
          <a:xfrm>
            <a:off x="27222" y="-786"/>
            <a:ext cx="1539072" cy="6854039"/>
            <a:chOff x="6627813" y="194833"/>
            <a:chExt cx="1952625" cy="5678918"/>
          </a:xfrm>
        </p:grpSpPr>
        <p:sp>
          <p:nvSpPr>
            <p:cNvPr id="21" name="Freeform 27">
              <a:extLst>
                <a:ext uri="{FF2B5EF4-FFF2-40B4-BE49-F238E27FC236}">
                  <a16:creationId xmlns:a16="http://schemas.microsoft.com/office/drawing/2014/main" id="{6E73E7E7-46FD-4397-95F2-51EC13396D4D}"/>
                </a:ext>
              </a:extLst>
            </p:cNvPr>
            <p:cNvSpPr/>
            <p:nvPr/>
          </p:nvSpPr>
          <p:spPr bwMode="auto">
            <a:xfrm>
              <a:off x="6627813" y="194833"/>
              <a:ext cx="409575" cy="3646488"/>
            </a:xfrm>
            <a:custGeom>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2" name="Freeform 28">
              <a:extLst>
                <a:ext uri="{FF2B5EF4-FFF2-40B4-BE49-F238E27FC236}">
                  <a16:creationId xmlns:a16="http://schemas.microsoft.com/office/drawing/2014/main" id="{01FBF612-CB64-4C12-9587-2345B7631BB6}"/>
                </a:ext>
              </a:extLst>
            </p:cNvPr>
            <p:cNvSpPr/>
            <p:nvPr/>
          </p:nvSpPr>
          <p:spPr bwMode="auto">
            <a:xfrm>
              <a:off x="7061201" y="3771900"/>
              <a:ext cx="350838" cy="1309688"/>
            </a:xfrm>
            <a:custGeom>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3" name="Freeform 29">
              <a:extLst>
                <a:ext uri="{FF2B5EF4-FFF2-40B4-BE49-F238E27FC236}">
                  <a16:creationId xmlns:a16="http://schemas.microsoft.com/office/drawing/2014/main" id="{5C3FB766-678D-4FD3-BD61-90B135712B5C}"/>
                </a:ext>
              </a:extLst>
            </p:cNvPr>
            <p:cNvSpPr/>
            <p:nvPr/>
          </p:nvSpPr>
          <p:spPr bwMode="auto">
            <a:xfrm>
              <a:off x="7439026" y="5053013"/>
              <a:ext cx="357188" cy="820738"/>
            </a:xfrm>
            <a:custGeom>
              <a:rect l="0" t="0" r="r" b="b"/>
              <a:pathLst>
                <a:path w="90" h="206">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4" name="Freeform 30">
              <a:extLst>
                <a:ext uri="{FF2B5EF4-FFF2-40B4-BE49-F238E27FC236}">
                  <a16:creationId xmlns:a16="http://schemas.microsoft.com/office/drawing/2014/main" id="{078C7CA7-77F7-4B70-9741-D3999142EBBD}"/>
                </a:ext>
              </a:extLst>
            </p:cNvPr>
            <p:cNvSpPr/>
            <p:nvPr/>
          </p:nvSpPr>
          <p:spPr bwMode="auto">
            <a:xfrm>
              <a:off x="7037388" y="3811588"/>
              <a:ext cx="457200" cy="1852613"/>
            </a:xfrm>
            <a:custGeom>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5" name="Freeform 31">
              <a:extLst>
                <a:ext uri="{FF2B5EF4-FFF2-40B4-BE49-F238E27FC236}">
                  <a16:creationId xmlns:a16="http://schemas.microsoft.com/office/drawing/2014/main" id="{FF179409-0CFC-4662-B3C2-EE2A4EC2944D}"/>
                </a:ext>
              </a:extLst>
            </p:cNvPr>
            <p:cNvSpPr/>
            <p:nvPr/>
          </p:nvSpPr>
          <p:spPr bwMode="auto">
            <a:xfrm>
              <a:off x="6992938" y="1263650"/>
              <a:ext cx="144463" cy="2508250"/>
            </a:xfrm>
            <a:custGeom>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6" name="Freeform 32">
              <a:extLst>
                <a:ext uri="{FF2B5EF4-FFF2-40B4-BE49-F238E27FC236}">
                  <a16:creationId xmlns:a16="http://schemas.microsoft.com/office/drawing/2014/main" id="{DF04BC54-1950-4844-8839-228F61F062C9}"/>
                </a:ext>
              </a:extLst>
            </p:cNvPr>
            <p:cNvSpPr/>
            <p:nvPr/>
          </p:nvSpPr>
          <p:spPr bwMode="auto">
            <a:xfrm>
              <a:off x="7526338" y="5640388"/>
              <a:ext cx="111125" cy="233363"/>
            </a:xfrm>
            <a:custGeom>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7" name="Freeform 33">
              <a:extLst>
                <a:ext uri="{FF2B5EF4-FFF2-40B4-BE49-F238E27FC236}">
                  <a16:creationId xmlns:a16="http://schemas.microsoft.com/office/drawing/2014/main" id="{1FBD8527-197D-44F1-933D-070225B710B2}"/>
                </a:ext>
              </a:extLst>
            </p:cNvPr>
            <p:cNvSpPr/>
            <p:nvPr/>
          </p:nvSpPr>
          <p:spPr bwMode="auto">
            <a:xfrm>
              <a:off x="7021513" y="3598863"/>
              <a:ext cx="68263" cy="423863"/>
            </a:xfrm>
            <a:custGeom>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8" name="Freeform 34">
              <a:extLst>
                <a:ext uri="{FF2B5EF4-FFF2-40B4-BE49-F238E27FC236}">
                  <a16:creationId xmlns:a16="http://schemas.microsoft.com/office/drawing/2014/main" id="{CC9DE3DE-8F54-4EA7-9539-EABDB583ABD5}"/>
                </a:ext>
              </a:extLst>
            </p:cNvPr>
            <p:cNvSpPr/>
            <p:nvPr/>
          </p:nvSpPr>
          <p:spPr bwMode="auto">
            <a:xfrm>
              <a:off x="7412038" y="2801938"/>
              <a:ext cx="1168400" cy="2251075"/>
            </a:xfrm>
            <a:custGeom>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29" name="Freeform 35">
              <a:extLst>
                <a:ext uri="{FF2B5EF4-FFF2-40B4-BE49-F238E27FC236}">
                  <a16:creationId xmlns:a16="http://schemas.microsoft.com/office/drawing/2014/main" id="{71145B58-8784-4A44-B57E-8A538679C680}"/>
                </a:ext>
              </a:extLst>
            </p:cNvPr>
            <p:cNvSpPr/>
            <p:nvPr/>
          </p:nvSpPr>
          <p:spPr bwMode="auto">
            <a:xfrm>
              <a:off x="7494588" y="5664200"/>
              <a:ext cx="100013" cy="209550"/>
            </a:xfrm>
            <a:custGeom>
              <a:rect l="0" t="0" r="r" b="b"/>
              <a:pathLst>
                <a:path w="25" h="52">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0" name="Freeform 36">
              <a:extLst>
                <a:ext uri="{FF2B5EF4-FFF2-40B4-BE49-F238E27FC236}">
                  <a16:creationId xmlns:a16="http://schemas.microsoft.com/office/drawing/2014/main" id="{1288D6FC-78D8-42F0-B106-8F845FA6F5C3}"/>
                </a:ext>
              </a:extLst>
            </p:cNvPr>
            <p:cNvSpPr/>
            <p:nvPr/>
          </p:nvSpPr>
          <p:spPr bwMode="auto">
            <a:xfrm>
              <a:off x="7412038" y="5081588"/>
              <a:ext cx="114300" cy="558800"/>
            </a:xfrm>
            <a:custGeom>
              <a:rect l="0" t="0" r="r" b="b"/>
              <a:pathLst>
                <a:path w="28"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1" name="Freeform 37">
              <a:extLst>
                <a:ext uri="{FF2B5EF4-FFF2-40B4-BE49-F238E27FC236}">
                  <a16:creationId xmlns:a16="http://schemas.microsoft.com/office/drawing/2014/main" id="{D92CACA3-20A0-439B-AE92-C6360158C947}"/>
                </a:ext>
              </a:extLst>
            </p:cNvPr>
            <p:cNvSpPr/>
            <p:nvPr/>
          </p:nvSpPr>
          <p:spPr bwMode="auto">
            <a:xfrm>
              <a:off x="7412038" y="4978400"/>
              <a:ext cx="31750" cy="188913"/>
            </a:xfrm>
            <a:custGeom>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sp>
          <p:nvSpPr>
            <p:cNvPr id="32" name="Freeform 38">
              <a:extLst>
                <a:ext uri="{FF2B5EF4-FFF2-40B4-BE49-F238E27FC236}">
                  <a16:creationId xmlns:a16="http://schemas.microsoft.com/office/drawing/2014/main" id="{ED12603C-6EFB-44B6-9AE6-A4871B23217B}"/>
                </a:ext>
              </a:extLst>
            </p:cNvPr>
            <p:cNvSpPr/>
            <p:nvPr/>
          </p:nvSpPr>
          <p:spPr bwMode="auto">
            <a:xfrm>
              <a:off x="7439026" y="5434013"/>
              <a:ext cx="174625" cy="439738"/>
            </a:xfrm>
            <a:custGeom>
              <a:rect l="0" t="0" r="r" b="b"/>
              <a:pathLst>
                <a:path w="44" h="110">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grpSp>
      <p:sp>
        <p:nvSpPr>
          <p:cNvPr id="33" name="Rectangle 6">
            <a:extLst>
              <a:ext uri="{FF2B5EF4-FFF2-40B4-BE49-F238E27FC236}">
                <a16:creationId xmlns:a16="http://schemas.microsoft.com/office/drawing/2014/main" id="{32B0F353-EB1C-4363-8216-9A9C5C22881E}"/>
              </a:ext>
            </a:extLst>
          </p:cNvPr>
          <p:cNvSpPr/>
          <p:nvPr userDrawn="1"/>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p:txBody>
      </p:sp>
      <p:pic>
        <p:nvPicPr>
          <p:cNvPr id="34" name="Grafik 33">
            <a:extLst>
              <a:ext uri="{FF2B5EF4-FFF2-40B4-BE49-F238E27FC236}">
                <a16:creationId xmlns:a16="http://schemas.microsoft.com/office/drawing/2014/main" id="{E90BF813-6D80-42BE-BCDB-43794DCC7CB7}"/>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253355" y="5295298"/>
            <a:ext cx="2509612" cy="1673074"/>
          </a:xfrm>
          <a:prstGeom prst="rect">
            <a:avLst/>
          </a:prstGeom>
        </p:spPr>
      </p:pic>
      <p:pic>
        <p:nvPicPr>
          <p:cNvPr id="37" name="Grafik 36">
            <a:extLst>
              <a:ext uri="{FF2B5EF4-FFF2-40B4-BE49-F238E27FC236}">
                <a16:creationId xmlns:a16="http://schemas.microsoft.com/office/drawing/2014/main" id="{2A17D643-A446-4A80-B020-F2BE559E4EB6}"/>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2769343" y="6371409"/>
            <a:ext cx="1061484" cy="400384"/>
          </a:xfrm>
          <a:prstGeom prst="rect">
            <a:avLst/>
          </a:prstGeom>
        </p:spPr>
      </p:pic>
      <p:sp>
        <p:nvSpPr>
          <p:cNvPr id="38" name="Untertitel 2">
            <a:extLst>
              <a:ext uri="{FF2B5EF4-FFF2-40B4-BE49-F238E27FC236}">
                <a16:creationId xmlns:a16="http://schemas.microsoft.com/office/drawing/2014/main" id="{6A847AF2-7B87-4D0C-B24C-300790F37F0F}"/>
              </a:ext>
            </a:extLst>
          </p:cNvPr>
          <p:cNvSpPr txBox="1"/>
          <p:nvPr userDrawn="1"/>
        </p:nvSpPr>
        <p:spPr>
          <a:xfrm>
            <a:off x="4193224" y="6266872"/>
            <a:ext cx="5015522" cy="818408"/>
          </a:xfrm>
          <a:prstGeom prst="rect">
            <a:avLst/>
          </a:prstGeom>
        </p:spPr>
        <p:txBody>
          <a:bodyPr vert="horz" lIns="91440" tIns="45720" rIns="91440" bIns="45720" rtlCol="0" anchor="t">
            <a:normAutofit/>
          </a:bodyPr>
          <a:lstStyle>
            <a:defPPr>
              <a:defRPr lang="de-DE"/>
            </a:defPPr>
            <a:lvl1pPr marL="0" indent="0" algn="l" defTabSz="457200" rtl="0" eaLnBrk="1" latinLnBrk="0" hangingPunct="1">
              <a:spcBef>
                <a:spcPts val="1000"/>
              </a:spcBef>
              <a:spcAft>
                <a:spcPct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ct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ct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ct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ct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ct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ct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ct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ct val="0"/>
              </a:spcAft>
              <a:buClr>
                <a:schemeClr val="accent1"/>
              </a:buClr>
              <a:buFont typeface="Wingdings 3" charset="2"/>
              <a:buNone/>
              <a:defRPr sz="1200" kern="1200">
                <a:solidFill>
                  <a:schemeClr val="tx1">
                    <a:tint val="75000"/>
                  </a:schemeClr>
                </a:solidFill>
                <a:latin typeface="+mn-lt"/>
                <a:ea typeface="+mn-ea"/>
                <a:cs typeface="+mn-cs"/>
              </a:defRPr>
            </a:lvl9pPr>
          </a:lstStyle>
          <a:p>
            <a:pPr algn="ctr"/>
            <a:r>
              <a:rPr lang="en-US" sz="900"/>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endParaRPr lang="de-DE" sz="900"/>
          </a:p>
          <a:p>
            <a:pPr algn="ctr"/>
            <a:endParaRPr lang="en-GB" sz="2000">
              <a:solidFill>
                <a:srgbClr val="1F497D"/>
              </a:solidFill>
            </a:endParaRPr>
          </a:p>
        </p:txBody>
      </p:sp>
      <p:pic>
        <p:nvPicPr>
          <p:cNvPr id="39" name="Grafik 38">
            <a:extLst>
              <a:ext uri="{FF2B5EF4-FFF2-40B4-BE49-F238E27FC236}">
                <a16:creationId xmlns:a16="http://schemas.microsoft.com/office/drawing/2014/main" id="{20D680C8-D9E9-4D4C-9114-8169B16F9215}"/>
              </a:ext>
            </a:extLst>
          </p:cNvPr>
          <p:cNvPicPr/>
          <p:nvPr userDrawn="1"/>
        </p:nvPicPr>
        <p:blipFill>
          <a:blip r:embed="rId16"/>
          <a:stretch>
            <a:fillRect/>
          </a:stretch>
        </p:blipFill>
        <p:spPr>
          <a:xfrm>
            <a:off x="9585046" y="6244739"/>
            <a:ext cx="1987550" cy="567690"/>
          </a:xfrm>
          <a:prstGeom prst="rect">
            <a:avLst/>
          </a:prstGeom>
        </p:spPr>
      </p:pic>
      <p:pic>
        <p:nvPicPr>
          <p:cNvPr id="41" name="Grafik 40">
            <a:extLst>
              <a:ext uri="{FF2B5EF4-FFF2-40B4-BE49-F238E27FC236}">
                <a16:creationId xmlns:a16="http://schemas.microsoft.com/office/drawing/2014/main" id="{32621813-3AF1-4736-B252-75F4D6CBCAD6}"/>
              </a:ext>
            </a:extLst>
          </p:cNvPr>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10710917" y="94130"/>
            <a:ext cx="1453861" cy="1284947"/>
          </a:xfrm>
          <a:prstGeom prst="rect">
            <a:avLst/>
          </a:prstGeom>
        </p:spPr>
      </p:pic>
    </p:spTree>
    <p:extLst>
      <p:ext uri="{BB962C8B-B14F-4D97-AF65-F5344CB8AC3E}">
        <p14:creationId val="3260165428"/>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 id="2147483698" r:id="rId13"/>
  </p:sldLayoutIdLst>
  <p:transition/>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gradFill>
          <a:gsLst>
            <a:gs pos="0">
              <a:srgbClr val="FDF8E0">
                <a:alpha val="89803"/>
              </a:srgbClr>
            </a:gs>
            <a:gs pos="72000">
              <a:srgbClr val="F4E9C2"/>
            </a:gs>
            <a:gs pos="100000">
              <a:srgbClr val="F7E09E"/>
            </a:gs>
          </a:gsLst>
          <a:lin ang="5400000" scaled="0"/>
        </a:gradFill>
        <a:effectLst/>
      </p:bgPr>
    </p:bg>
    <p:spTree>
      <p:nvGrpSpPr>
        <p:cNvPr id="1" name="Shape 9"/>
        <p:cNvGrpSpPr/>
        <p:nvPr/>
      </p:nvGrpSpPr>
      <p:grpSpPr>
        <a:xfrm>
          <a:off x="0" y="0"/>
          <a:ext cx="0" cy="0"/>
        </a:xfrm>
      </p:grpSpPr>
      <p:sp>
        <p:nvSpPr>
          <p:cNvPr id="10" name="Google Shape;10;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ct val="0"/>
              </a:spcBef>
              <a:spcAft>
                <a:spcPct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ct val="0"/>
              </a:spcBef>
              <a:spcAft>
                <a:spcPct val="0"/>
              </a:spcAft>
              <a:buSzPts val="1400"/>
              <a:buNone/>
              <a:defRPr sz="1800"/>
            </a:lvl2pPr>
            <a:lvl3pPr lvl="2">
              <a:spcBef>
                <a:spcPct val="0"/>
              </a:spcBef>
              <a:spcAft>
                <a:spcPct val="0"/>
              </a:spcAft>
              <a:buSzPts val="1400"/>
              <a:buNone/>
              <a:defRPr sz="1800"/>
            </a:lvl3pPr>
            <a:lvl4pPr lvl="3">
              <a:spcBef>
                <a:spcPct val="0"/>
              </a:spcBef>
              <a:spcAft>
                <a:spcPct val="0"/>
              </a:spcAft>
              <a:buSzPts val="1400"/>
              <a:buNone/>
              <a:defRPr sz="1800"/>
            </a:lvl4pPr>
            <a:lvl5pPr lvl="4">
              <a:spcBef>
                <a:spcPct val="0"/>
              </a:spcBef>
              <a:spcAft>
                <a:spcPct val="0"/>
              </a:spcAft>
              <a:buSzPts val="1400"/>
              <a:buNone/>
              <a:defRPr sz="1800"/>
            </a:lvl5pPr>
            <a:lvl6pPr lvl="5">
              <a:spcBef>
                <a:spcPct val="0"/>
              </a:spcBef>
              <a:spcAft>
                <a:spcPct val="0"/>
              </a:spcAft>
              <a:buSzPts val="1400"/>
              <a:buNone/>
              <a:defRPr sz="1800"/>
            </a:lvl6pPr>
            <a:lvl7pPr lvl="6">
              <a:spcBef>
                <a:spcPct val="0"/>
              </a:spcBef>
              <a:spcAft>
                <a:spcPct val="0"/>
              </a:spcAft>
              <a:buSzPts val="1400"/>
              <a:buNone/>
              <a:defRPr sz="1800"/>
            </a:lvl7pPr>
            <a:lvl8pPr lvl="7">
              <a:spcBef>
                <a:spcPct val="0"/>
              </a:spcBef>
              <a:spcAft>
                <a:spcPct val="0"/>
              </a:spcAft>
              <a:buSzPts val="1400"/>
              <a:buNone/>
              <a:defRPr sz="1800"/>
            </a:lvl8pPr>
            <a:lvl9pPr lvl="8">
              <a:spcBef>
                <a:spcPct val="0"/>
              </a:spcBef>
              <a:spcAft>
                <a:spcPct val="0"/>
              </a:spcAft>
              <a:buSzPts val="1400"/>
              <a:buNone/>
              <a:defRPr sz="1800"/>
            </a:lvl9pPr>
          </a:lstStyle>
          <a:p>
            <a:endParaRPr/>
          </a:p>
        </p:txBody>
      </p:sp>
      <p:sp>
        <p:nvSpPr>
          <p:cNvPr id="11" name="Google Shape;11;p1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ct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ct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ct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ct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ct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ct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ct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ct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ct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ct val="0"/>
              </a:spcBef>
              <a:spcAft>
                <a:spcPct val="0"/>
              </a:spcAft>
            </a:defPPr>
            <a:lvl1pPr marR="0" lvl="0" algn="ctr" rtl="0">
              <a:lnSpc>
                <a:spcPct val="100000"/>
              </a:lnSpc>
              <a:spcBef>
                <a:spcPct val="0"/>
              </a:spcBef>
              <a:spcAft>
                <a:spcPct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ct val="0"/>
              </a:spcBef>
              <a:spcAft>
                <a:spcPct val="0"/>
              </a:spcAft>
            </a:defPPr>
            <a:lvl1pPr marL="0" marR="0" lvl="0" indent="0" algn="r" rtl="0">
              <a:lnSpc>
                <a:spcPct val="100000"/>
              </a:lnSpc>
              <a:spcBef>
                <a:spcPct val="0"/>
              </a:spcBef>
              <a:spcAft>
                <a:spcPct val="0"/>
              </a:spcAft>
              <a:buClr>
                <a:srgbClr val="000000"/>
              </a:buClr>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ct val="0"/>
              </a:spcBef>
              <a:spcAft>
                <a:spcPct val="0"/>
              </a:spcAft>
              <a:buClr>
                <a:srgbClr val="000000"/>
              </a:buClr>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ct val="0"/>
              </a:spcBef>
              <a:spcAft>
                <a:spcPct val="0"/>
              </a:spcAft>
              <a:buClr>
                <a:srgbClr val="000000"/>
              </a:buClr>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ct val="0"/>
              </a:spcBef>
              <a:spcAft>
                <a:spcPct val="0"/>
              </a:spcAft>
              <a:buClr>
                <a:srgbClr val="000000"/>
              </a:buClr>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ct val="0"/>
              </a:spcBef>
              <a:spcAft>
                <a:spcPct val="0"/>
              </a:spcAft>
              <a:buClr>
                <a:srgbClr val="000000"/>
              </a:buClr>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ct val="0"/>
              </a:spcBef>
              <a:spcAft>
                <a:spcPct val="0"/>
              </a:spcAft>
              <a:buClr>
                <a:srgbClr val="000000"/>
              </a:buClr>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ct val="0"/>
              </a:spcBef>
              <a:spcAft>
                <a:spcPct val="0"/>
              </a:spcAft>
              <a:buClr>
                <a:srgbClr val="000000"/>
              </a:buClr>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ct val="0"/>
              </a:spcBef>
              <a:spcAft>
                <a:spcPct val="0"/>
              </a:spcAft>
              <a:buClr>
                <a:srgbClr val="000000"/>
              </a:buClr>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ct val="0"/>
              </a:spcBef>
              <a:spcAft>
                <a:spcPct val="0"/>
              </a:spcAft>
              <a:buClr>
                <a:srgbClr val="000000"/>
              </a:buClr>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ct val="0"/>
              </a:spcBef>
              <a:spcAft>
                <a:spcPct val="0"/>
              </a:spcAft>
              <a:buNone/>
            </a:pPr>
            <a:fld id="{00000000-1234-1234-1234-123412341234}" type="slidenum">
              <a:rPr lang="en-US"/>
              <a:t>‹Nr.›</a:t>
            </a:fld>
            <a:endParaRPr/>
          </a:p>
        </p:txBody>
      </p:sp>
      <p:grpSp>
        <p:nvGrpSpPr>
          <p:cNvPr id="15" name="Google Shape;15;p11"/>
          <p:cNvGrpSpPr/>
          <p:nvPr/>
        </p:nvGrpSpPr>
        <p:grpSpPr>
          <a:xfrm>
            <a:off x="1" y="228600"/>
            <a:ext cx="1996775" cy="6638628"/>
            <a:chOff x="2487613" y="285750"/>
            <a:chExt cx="2428875" cy="5654676"/>
          </a:xfrm>
        </p:grpSpPr>
        <p:sp>
          <p:nvSpPr>
            <p:cNvPr id="16" name="Google Shape;16;p11"/>
            <p:cNvSpPr/>
            <p:nvPr/>
          </p:nvSpPr>
          <p:spPr>
            <a:xfrm>
              <a:off x="2487613" y="2284413"/>
              <a:ext cx="85725" cy="533400"/>
            </a:xfrm>
            <a:custGeom>
              <a:rect l="l" t="t" r="r" b="b"/>
              <a:pathLst>
                <a:path w="22" h="136" extrusionOk="0">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dk2">
                <a:alpha val="20000"/>
              </a:schemeClr>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17" name="Google Shape;17;p11"/>
            <p:cNvSpPr/>
            <p:nvPr/>
          </p:nvSpPr>
          <p:spPr>
            <a:xfrm>
              <a:off x="2597151" y="2779713"/>
              <a:ext cx="550863" cy="1978025"/>
            </a:xfrm>
            <a:custGeom>
              <a:rect l="l" t="t" r="r" b="b"/>
              <a:pathLst>
                <a:path w="140" h="502" extrusionOk="0">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dk2">
                <a:alpha val="20000"/>
              </a:schemeClr>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18" name="Google Shape;18;p11"/>
            <p:cNvSpPr/>
            <p:nvPr/>
          </p:nvSpPr>
          <p:spPr>
            <a:xfrm>
              <a:off x="3175001" y="4730750"/>
              <a:ext cx="519113" cy="1209675"/>
            </a:xfrm>
            <a:custGeom>
              <a:rect l="l" t="t" r="r" b="b"/>
              <a:pathLst>
                <a:path w="132" h="308" extrusionOk="0">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dk2">
                <a:alpha val="20000"/>
              </a:schemeClr>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19" name="Google Shape;19;p11"/>
            <p:cNvSpPr/>
            <p:nvPr/>
          </p:nvSpPr>
          <p:spPr>
            <a:xfrm>
              <a:off x="3305176" y="5630863"/>
              <a:ext cx="146050" cy="309563"/>
            </a:xfrm>
            <a:custGeom>
              <a:rect l="l" t="t" r="r" b="b"/>
              <a:pathLst>
                <a:path w="37" h="79" extrusionOk="0">
                  <a:moveTo>
                    <a:pt x="28" y="79"/>
                  </a:moveTo>
                  <a:cubicBezTo>
                    <a:pt x="37" y="79"/>
                    <a:pt x="37" y="79"/>
                    <a:pt x="37" y="79"/>
                  </a:cubicBezTo>
                  <a:cubicBezTo>
                    <a:pt x="24" y="53"/>
                    <a:pt x="12" y="27"/>
                    <a:pt x="0" y="0"/>
                  </a:cubicBezTo>
                  <a:cubicBezTo>
                    <a:pt x="8" y="27"/>
                    <a:pt x="17" y="53"/>
                    <a:pt x="28" y="79"/>
                  </a:cubicBezTo>
                  <a:close/>
                </a:path>
              </a:pathLst>
            </a:custGeom>
            <a:solidFill>
              <a:schemeClr val="dk2">
                <a:alpha val="20000"/>
              </a:schemeClr>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20" name="Google Shape;20;p11"/>
            <p:cNvSpPr/>
            <p:nvPr/>
          </p:nvSpPr>
          <p:spPr>
            <a:xfrm>
              <a:off x="2573338" y="2817813"/>
              <a:ext cx="700088" cy="2835275"/>
            </a:xfrm>
            <a:custGeom>
              <a:rect l="l" t="t" r="r" b="b"/>
              <a:pathLst>
                <a:path w="178" h="722" extrusionOk="0">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dk2">
                <a:alpha val="20000"/>
              </a:schemeClr>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21" name="Google Shape;21;p11"/>
            <p:cNvSpPr/>
            <p:nvPr/>
          </p:nvSpPr>
          <p:spPr>
            <a:xfrm>
              <a:off x="2506663" y="285750"/>
              <a:ext cx="90488" cy="2493963"/>
            </a:xfrm>
            <a:custGeom>
              <a:rect l="l" t="t" r="r" b="b"/>
              <a:pathLst>
                <a:path w="23" h="635" extrusionOk="0">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dk2">
                <a:alpha val="20000"/>
              </a:schemeClr>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22" name="Google Shape;22;p11"/>
            <p:cNvSpPr/>
            <p:nvPr/>
          </p:nvSpPr>
          <p:spPr>
            <a:xfrm>
              <a:off x="2554288" y="2598738"/>
              <a:ext cx="66675" cy="420688"/>
            </a:xfrm>
            <a:custGeom>
              <a:rect l="l" t="t" r="r" b="b"/>
              <a:pathLst>
                <a:path w="17" h="107" extrusionOk="0">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23" name="Google Shape;23;p11"/>
            <p:cNvSpPr/>
            <p:nvPr/>
          </p:nvSpPr>
          <p:spPr>
            <a:xfrm>
              <a:off x="3143251" y="4757738"/>
              <a:ext cx="161925" cy="873125"/>
            </a:xfrm>
            <a:custGeom>
              <a:rect l="l" t="t" r="r" b="b"/>
              <a:pathLst>
                <a:path w="41" h="221" extrusionOk="0">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24" name="Google Shape;24;p11"/>
            <p:cNvSpPr/>
            <p:nvPr/>
          </p:nvSpPr>
          <p:spPr>
            <a:xfrm>
              <a:off x="3148013" y="1282700"/>
              <a:ext cx="1768475" cy="3448050"/>
            </a:xfrm>
            <a:custGeom>
              <a:rect l="l" t="t" r="r" b="b"/>
              <a:pathLst>
                <a:path w="450" h="878" extrusionOk="0">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dk2">
                <a:alpha val="20000"/>
              </a:schemeClr>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25" name="Google Shape;25;p11"/>
            <p:cNvSpPr/>
            <p:nvPr/>
          </p:nvSpPr>
          <p:spPr>
            <a:xfrm>
              <a:off x="3273426" y="5653088"/>
              <a:ext cx="138113" cy="287338"/>
            </a:xfrm>
            <a:custGeom>
              <a:rect l="l" t="t" r="r" b="b"/>
              <a:pathLst>
                <a:path w="35" h="73" extrusionOk="0">
                  <a:moveTo>
                    <a:pt x="0" y="0"/>
                  </a:moveTo>
                  <a:cubicBezTo>
                    <a:pt x="7" y="24"/>
                    <a:pt x="16" y="49"/>
                    <a:pt x="26" y="73"/>
                  </a:cubicBezTo>
                  <a:cubicBezTo>
                    <a:pt x="35" y="73"/>
                    <a:pt x="35" y="73"/>
                    <a:pt x="35" y="73"/>
                  </a:cubicBezTo>
                  <a:cubicBezTo>
                    <a:pt x="23" y="49"/>
                    <a:pt x="11" y="24"/>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26" name="Google Shape;26;p11"/>
            <p:cNvSpPr/>
            <p:nvPr/>
          </p:nvSpPr>
          <p:spPr>
            <a:xfrm>
              <a:off x="3143251" y="4656138"/>
              <a:ext cx="31750" cy="188913"/>
            </a:xfrm>
            <a:custGeom>
              <a:rect l="l" t="t" r="r" b="b"/>
              <a:pathLst>
                <a:path w="8" h="48" extrusionOk="0">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dk2">
                <a:alpha val="20000"/>
              </a:schemeClr>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27" name="Google Shape;27;p11"/>
            <p:cNvSpPr/>
            <p:nvPr/>
          </p:nvSpPr>
          <p:spPr>
            <a:xfrm>
              <a:off x="3211513" y="5410200"/>
              <a:ext cx="203200" cy="530225"/>
            </a:xfrm>
            <a:custGeom>
              <a:rect l="l" t="t" r="r" b="b"/>
              <a:pathLst>
                <a:path w="52" h="135" extrusionOk="0">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dk2">
                <a:alpha val="20000"/>
              </a:schemeClr>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grpSp>
      <p:grpSp>
        <p:nvGrpSpPr>
          <p:cNvPr id="28" name="Google Shape;28;p11"/>
          <p:cNvGrpSpPr/>
          <p:nvPr/>
        </p:nvGrpSpPr>
        <p:grpSpPr>
          <a:xfrm>
            <a:off x="27222" y="-786"/>
            <a:ext cx="1539072" cy="6854039"/>
            <a:chOff x="6627813" y="194833"/>
            <a:chExt cx="1952625" cy="5678918"/>
          </a:xfrm>
        </p:grpSpPr>
        <p:sp>
          <p:nvSpPr>
            <p:cNvPr id="29" name="Google Shape;29;p11"/>
            <p:cNvSpPr/>
            <p:nvPr/>
          </p:nvSpPr>
          <p:spPr>
            <a:xfrm>
              <a:off x="6627813" y="194833"/>
              <a:ext cx="409575" cy="3646488"/>
            </a:xfrm>
            <a:custGeom>
              <a:rect l="l" t="t" r="r" b="b"/>
              <a:pathLst>
                <a:path w="103" h="920" extrusionOk="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dk2"/>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30" name="Google Shape;30;p11"/>
            <p:cNvSpPr/>
            <p:nvPr/>
          </p:nvSpPr>
          <p:spPr>
            <a:xfrm>
              <a:off x="7061201" y="3771900"/>
              <a:ext cx="350838" cy="1309688"/>
            </a:xfrm>
            <a:custGeom>
              <a:rect l="l" t="t" r="r" b="b"/>
              <a:pathLst>
                <a:path w="88" h="330" extrusionOk="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dk2"/>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31" name="Google Shape;31;p11"/>
            <p:cNvSpPr/>
            <p:nvPr/>
          </p:nvSpPr>
          <p:spPr>
            <a:xfrm>
              <a:off x="7439026" y="5053013"/>
              <a:ext cx="357188" cy="820738"/>
            </a:xfrm>
            <a:custGeom>
              <a:rect l="l" t="t" r="r" b="b"/>
              <a:pathLst>
                <a:path w="90" h="206" extrusionOk="0">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dk2"/>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32" name="Google Shape;32;p11"/>
            <p:cNvSpPr/>
            <p:nvPr/>
          </p:nvSpPr>
          <p:spPr>
            <a:xfrm>
              <a:off x="7037388" y="3811588"/>
              <a:ext cx="457200" cy="1852613"/>
            </a:xfrm>
            <a:custGeom>
              <a:rect l="l" t="t" r="r" b="b"/>
              <a:pathLst>
                <a:path w="115" h="467" extrusionOk="0">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dk2"/>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33" name="Google Shape;33;p11"/>
            <p:cNvSpPr/>
            <p:nvPr/>
          </p:nvSpPr>
          <p:spPr>
            <a:xfrm>
              <a:off x="6992938" y="1263650"/>
              <a:ext cx="144463" cy="2508250"/>
            </a:xfrm>
            <a:custGeom>
              <a:rect l="l" t="t" r="r" b="b"/>
              <a:pathLst>
                <a:path w="36" h="633" extrusionOk="0">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dk2"/>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34" name="Google Shape;34;p11"/>
            <p:cNvSpPr/>
            <p:nvPr/>
          </p:nvSpPr>
          <p:spPr>
            <a:xfrm>
              <a:off x="7526338" y="5640388"/>
              <a:ext cx="111125" cy="233363"/>
            </a:xfrm>
            <a:custGeom>
              <a:rect l="l" t="t" r="r" b="b"/>
              <a:pathLst>
                <a:path w="28" h="59" extrusionOk="0">
                  <a:moveTo>
                    <a:pt x="22" y="59"/>
                  </a:moveTo>
                  <a:cubicBezTo>
                    <a:pt x="28" y="59"/>
                    <a:pt x="28" y="59"/>
                    <a:pt x="28" y="59"/>
                  </a:cubicBezTo>
                  <a:cubicBezTo>
                    <a:pt x="18" y="40"/>
                    <a:pt x="9" y="20"/>
                    <a:pt x="0" y="0"/>
                  </a:cubicBezTo>
                  <a:cubicBezTo>
                    <a:pt x="6" y="20"/>
                    <a:pt x="13" y="40"/>
                    <a:pt x="22" y="59"/>
                  </a:cubicBezTo>
                  <a:close/>
                </a:path>
              </a:pathLst>
            </a:custGeom>
            <a:solidFill>
              <a:schemeClr val="dk2"/>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35" name="Google Shape;35;p11"/>
            <p:cNvSpPr/>
            <p:nvPr/>
          </p:nvSpPr>
          <p:spPr>
            <a:xfrm>
              <a:off x="7021513" y="3598863"/>
              <a:ext cx="68263" cy="423863"/>
            </a:xfrm>
            <a:custGeom>
              <a:rect l="l" t="t" r="r" b="b"/>
              <a:pathLst>
                <a:path w="17" h="107" extrusionOk="0">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dk2"/>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36" name="Google Shape;36;p11"/>
            <p:cNvSpPr/>
            <p:nvPr/>
          </p:nvSpPr>
          <p:spPr>
            <a:xfrm>
              <a:off x="7412038" y="2801938"/>
              <a:ext cx="1168400" cy="2251075"/>
            </a:xfrm>
            <a:custGeom>
              <a:rect l="l" t="t" r="r" b="b"/>
              <a:pathLst>
                <a:path w="294" h="568" extrusionOk="0">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dk2"/>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37" name="Google Shape;37;p11"/>
            <p:cNvSpPr/>
            <p:nvPr/>
          </p:nvSpPr>
          <p:spPr>
            <a:xfrm>
              <a:off x="7494588" y="5664200"/>
              <a:ext cx="100013" cy="209550"/>
            </a:xfrm>
            <a:custGeom>
              <a:rect l="l" t="t" r="r" b="b"/>
              <a:pathLst>
                <a:path w="25" h="52" extrusionOk="0">
                  <a:moveTo>
                    <a:pt x="0" y="0"/>
                  </a:moveTo>
                  <a:cubicBezTo>
                    <a:pt x="5" y="18"/>
                    <a:pt x="12" y="36"/>
                    <a:pt x="19" y="53"/>
                  </a:cubicBezTo>
                  <a:cubicBezTo>
                    <a:pt x="25" y="53"/>
                    <a:pt x="25" y="53"/>
                    <a:pt x="25" y="53"/>
                  </a:cubicBezTo>
                  <a:cubicBezTo>
                    <a:pt x="16" y="36"/>
                    <a:pt x="8" y="18"/>
                    <a:pt x="0" y="0"/>
                  </a:cubicBezTo>
                  <a:close/>
                </a:path>
              </a:pathLst>
            </a:custGeom>
            <a:solidFill>
              <a:schemeClr val="dk2"/>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38" name="Google Shape;38;p11"/>
            <p:cNvSpPr/>
            <p:nvPr/>
          </p:nvSpPr>
          <p:spPr>
            <a:xfrm>
              <a:off x="7412038" y="5081588"/>
              <a:ext cx="114300" cy="558800"/>
            </a:xfrm>
            <a:custGeom>
              <a:rect l="l" t="t" r="r" b="b"/>
              <a:pathLst>
                <a:path w="28" h="141" extrusionOk="0">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dk2"/>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39" name="Google Shape;39;p11"/>
            <p:cNvSpPr/>
            <p:nvPr/>
          </p:nvSpPr>
          <p:spPr>
            <a:xfrm>
              <a:off x="7412038" y="4978400"/>
              <a:ext cx="31750" cy="188913"/>
            </a:xfrm>
            <a:custGeom>
              <a:rect l="l" t="t" r="r" b="b"/>
              <a:pathLst>
                <a:path w="8" h="48" extrusionOk="0">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dk2"/>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40" name="Google Shape;40;p11"/>
            <p:cNvSpPr/>
            <p:nvPr/>
          </p:nvSpPr>
          <p:spPr>
            <a:xfrm>
              <a:off x="7439026" y="5434013"/>
              <a:ext cx="174625" cy="439738"/>
            </a:xfrm>
            <a:custGeom>
              <a:rect l="l" t="t" r="r" b="b"/>
              <a:pathLst>
                <a:path w="44" h="110" extrusionOk="0">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dk2"/>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grpSp>
      <p:sp>
        <p:nvSpPr>
          <p:cNvPr id="41" name="Google Shape;41;p11"/>
          <p:cNvSpPr/>
          <p:nvPr/>
        </p:nvSpPr>
        <p:spPr>
          <a:xfrm>
            <a:off x="0" y="0"/>
            <a:ext cx="182880" cy="6858000"/>
          </a:xfrm>
          <a:prstGeom prst="rect">
            <a:avLst/>
          </a:prstGeom>
          <a:solidFill>
            <a:schemeClr val="dk2"/>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pic>
        <p:nvPicPr>
          <p:cNvPr id="42" name="Google Shape;42;p11"/>
          <p:cNvPicPr preferRelativeResize="0"/>
          <p:nvPr/>
        </p:nvPicPr>
        <p:blipFill>
          <a:blip r:embed="rId14">
            <a:alphaModFix/>
          </a:blip>
          <a:stretch>
            <a:fillRect/>
          </a:stretch>
        </p:blipFill>
        <p:spPr>
          <a:xfrm>
            <a:off x="253355" y="5295298"/>
            <a:ext cx="2509612" cy="1673074"/>
          </a:xfrm>
          <a:prstGeom prst="rect">
            <a:avLst/>
          </a:prstGeom>
          <a:noFill/>
          <a:ln>
            <a:noFill/>
          </a:ln>
        </p:spPr>
      </p:pic>
      <p:pic>
        <p:nvPicPr>
          <p:cNvPr id="43" name="Google Shape;43;p11"/>
          <p:cNvPicPr preferRelativeResize="0"/>
          <p:nvPr/>
        </p:nvPicPr>
        <p:blipFill>
          <a:blip r:embed="rId15">
            <a:alphaModFix/>
          </a:blip>
          <a:stretch>
            <a:fillRect/>
          </a:stretch>
        </p:blipFill>
        <p:spPr>
          <a:xfrm>
            <a:off x="2769343" y="6371409"/>
            <a:ext cx="1061484" cy="400384"/>
          </a:xfrm>
          <a:prstGeom prst="rect">
            <a:avLst/>
          </a:prstGeom>
          <a:noFill/>
          <a:ln>
            <a:noFill/>
          </a:ln>
        </p:spPr>
      </p:pic>
      <p:sp>
        <p:nvSpPr>
          <p:cNvPr id="44" name="Google Shape;44;p11"/>
          <p:cNvSpPr txBox="1"/>
          <p:nvPr/>
        </p:nvSpPr>
        <p:spPr>
          <a:xfrm>
            <a:off x="4193224" y="6266872"/>
            <a:ext cx="5015522" cy="818408"/>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spcBef>
                <a:spcPct val="0"/>
              </a:spcBef>
              <a:spcAft>
                <a:spcPct val="0"/>
              </a:spcAft>
              <a:buClr>
                <a:schemeClr val="accent1"/>
              </a:buClr>
              <a:buSzPts val="900"/>
              <a:buFont typeface="Noto Sans Symbols"/>
              <a:buNone/>
            </a:pPr>
            <a:r>
              <a:rPr lang="en-US" sz="900" b="0" i="0" u="none" strike="noStrike" cap="none">
                <a:solidFill>
                  <a:srgbClr val="595959"/>
                </a:solidFill>
                <a:latin typeface="Calibri"/>
                <a:ea typeface="Calibri"/>
                <a:cs typeface="Calibri"/>
                <a:sym typeface="Calibri"/>
              </a:rPr>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endParaRPr sz="900" b="0" i="0" u="none" strike="noStrike" cap="none">
              <a:solidFill>
                <a:srgbClr val="595959"/>
              </a:solidFill>
              <a:latin typeface="Calibri"/>
              <a:ea typeface="Calibri"/>
              <a:cs typeface="Calibri"/>
              <a:sym typeface="Calibri"/>
            </a:endParaRPr>
          </a:p>
          <a:p>
            <a:pPr marL="0" marR="0" lvl="0" indent="0" algn="ctr" rtl="0">
              <a:spcBef>
                <a:spcPts val="1000"/>
              </a:spcBef>
              <a:spcAft>
                <a:spcPct val="0"/>
              </a:spcAft>
              <a:buClr>
                <a:schemeClr val="accent1"/>
              </a:buClr>
              <a:buSzPts val="2000"/>
              <a:buFont typeface="Noto Sans Symbols"/>
              <a:buNone/>
            </a:pPr>
            <a:endParaRPr sz="2000" b="0" i="0" u="none" strike="noStrike" cap="none">
              <a:solidFill>
                <a:srgbClr val="1F497D"/>
              </a:solidFill>
              <a:latin typeface="Calibri"/>
              <a:ea typeface="Calibri"/>
              <a:cs typeface="Calibri"/>
              <a:sym typeface="Calibri"/>
            </a:endParaRPr>
          </a:p>
        </p:txBody>
      </p:sp>
      <p:pic>
        <p:nvPicPr>
          <p:cNvPr id="45" name="Google Shape;45;p11"/>
          <p:cNvPicPr preferRelativeResize="0"/>
          <p:nvPr/>
        </p:nvPicPr>
        <p:blipFill>
          <a:blip r:embed="rId16">
            <a:alphaModFix/>
          </a:blip>
          <a:stretch>
            <a:fillRect/>
          </a:stretch>
        </p:blipFill>
        <p:spPr>
          <a:xfrm>
            <a:off x="9585046" y="6244739"/>
            <a:ext cx="1987550" cy="567690"/>
          </a:xfrm>
          <a:prstGeom prst="rect">
            <a:avLst/>
          </a:prstGeom>
          <a:noFill/>
          <a:ln>
            <a:noFill/>
          </a:ln>
        </p:spPr>
      </p:pic>
      <p:pic>
        <p:nvPicPr>
          <p:cNvPr id="46" name="Google Shape;46;p11"/>
          <p:cNvPicPr preferRelativeResize="0"/>
          <p:nvPr/>
        </p:nvPicPr>
        <p:blipFill>
          <a:blip r:embed="rId17">
            <a:alphaModFix/>
          </a:blip>
          <a:stretch>
            <a:fillRect/>
          </a:stretch>
        </p:blipFill>
        <p:spPr>
          <a:xfrm>
            <a:off x="10710917" y="94130"/>
            <a:ext cx="1453861" cy="1284947"/>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 id="2147483712" r:id="rId13"/>
  </p:sldLayoutIdLst>
  <p:transition/>
  <p:timing/>
  <p:txStyles>
    <p:title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gradFill>
          <a:gsLst>
            <a:gs pos="0">
              <a:srgbClr val="FDF8E0">
                <a:alpha val="89803"/>
              </a:srgbClr>
            </a:gs>
            <a:gs pos="72000">
              <a:srgbClr val="F4E9C2"/>
            </a:gs>
            <a:gs pos="100000">
              <a:srgbClr val="F7E09E"/>
            </a:gs>
          </a:gsLst>
          <a:lin ang="5400000" scaled="0"/>
        </a:gradFill>
        <a:effectLst/>
      </p:bgPr>
    </p:bg>
    <p:spTree>
      <p:nvGrpSpPr>
        <p:cNvPr id="1" name="Shape 9"/>
        <p:cNvGrpSpPr/>
        <p:nvPr/>
      </p:nvGrpSpPr>
      <p:grpSpPr>
        <a:xfrm>
          <a:off x="0" y="0"/>
          <a:ext cx="0" cy="0"/>
        </a:xfrm>
      </p:grpSpPr>
      <p:sp>
        <p:nvSpPr>
          <p:cNvPr id="10" name="Google Shape;10;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ct val="0"/>
              </a:spcBef>
              <a:spcAft>
                <a:spcPct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ct val="0"/>
              </a:spcBef>
              <a:spcAft>
                <a:spcPct val="0"/>
              </a:spcAft>
              <a:buSzPts val="1400"/>
              <a:buNone/>
              <a:defRPr sz="1800"/>
            </a:lvl2pPr>
            <a:lvl3pPr lvl="2">
              <a:spcBef>
                <a:spcPct val="0"/>
              </a:spcBef>
              <a:spcAft>
                <a:spcPct val="0"/>
              </a:spcAft>
              <a:buSzPts val="1400"/>
              <a:buNone/>
              <a:defRPr sz="1800"/>
            </a:lvl3pPr>
            <a:lvl4pPr lvl="3">
              <a:spcBef>
                <a:spcPct val="0"/>
              </a:spcBef>
              <a:spcAft>
                <a:spcPct val="0"/>
              </a:spcAft>
              <a:buSzPts val="1400"/>
              <a:buNone/>
              <a:defRPr sz="1800"/>
            </a:lvl4pPr>
            <a:lvl5pPr lvl="4">
              <a:spcBef>
                <a:spcPct val="0"/>
              </a:spcBef>
              <a:spcAft>
                <a:spcPct val="0"/>
              </a:spcAft>
              <a:buSzPts val="1400"/>
              <a:buNone/>
              <a:defRPr sz="1800"/>
            </a:lvl5pPr>
            <a:lvl6pPr lvl="5">
              <a:spcBef>
                <a:spcPct val="0"/>
              </a:spcBef>
              <a:spcAft>
                <a:spcPct val="0"/>
              </a:spcAft>
              <a:buSzPts val="1400"/>
              <a:buNone/>
              <a:defRPr sz="1800"/>
            </a:lvl6pPr>
            <a:lvl7pPr lvl="6">
              <a:spcBef>
                <a:spcPct val="0"/>
              </a:spcBef>
              <a:spcAft>
                <a:spcPct val="0"/>
              </a:spcAft>
              <a:buSzPts val="1400"/>
              <a:buNone/>
              <a:defRPr sz="1800"/>
            </a:lvl7pPr>
            <a:lvl8pPr lvl="7">
              <a:spcBef>
                <a:spcPct val="0"/>
              </a:spcBef>
              <a:spcAft>
                <a:spcPct val="0"/>
              </a:spcAft>
              <a:buSzPts val="1400"/>
              <a:buNone/>
              <a:defRPr sz="1800"/>
            </a:lvl8pPr>
            <a:lvl9pPr lvl="8">
              <a:spcBef>
                <a:spcPct val="0"/>
              </a:spcBef>
              <a:spcAft>
                <a:spcPct val="0"/>
              </a:spcAft>
              <a:buSzPts val="1400"/>
              <a:buNone/>
              <a:defRPr sz="1800"/>
            </a:lvl9pPr>
          </a:lstStyle>
          <a:p>
            <a:endParaRPr/>
          </a:p>
        </p:txBody>
      </p:sp>
      <p:sp>
        <p:nvSpPr>
          <p:cNvPr id="11" name="Google Shape;11;p1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ct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ct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ct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ct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ct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ct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ct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ct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ct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ct val="0"/>
              </a:spcBef>
              <a:spcAft>
                <a:spcPct val="0"/>
              </a:spcAft>
            </a:defPPr>
            <a:lvl1pPr marR="0" lvl="0" algn="ctr" rtl="0">
              <a:lnSpc>
                <a:spcPct val="100000"/>
              </a:lnSpc>
              <a:spcBef>
                <a:spcPct val="0"/>
              </a:spcBef>
              <a:spcAft>
                <a:spcPct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ct val="0"/>
              </a:spcBef>
              <a:spcAft>
                <a:spcPct val="0"/>
              </a:spcAft>
            </a:defPPr>
            <a:lvl1pPr marL="0" marR="0" lvl="0" indent="0" algn="r" rtl="0">
              <a:lnSpc>
                <a:spcPct val="100000"/>
              </a:lnSpc>
              <a:spcBef>
                <a:spcPct val="0"/>
              </a:spcBef>
              <a:spcAft>
                <a:spcPct val="0"/>
              </a:spcAft>
              <a:buClr>
                <a:srgbClr val="000000"/>
              </a:buClr>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ct val="0"/>
              </a:spcBef>
              <a:spcAft>
                <a:spcPct val="0"/>
              </a:spcAft>
              <a:buClr>
                <a:srgbClr val="000000"/>
              </a:buClr>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ct val="0"/>
              </a:spcBef>
              <a:spcAft>
                <a:spcPct val="0"/>
              </a:spcAft>
              <a:buClr>
                <a:srgbClr val="000000"/>
              </a:buClr>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ct val="0"/>
              </a:spcBef>
              <a:spcAft>
                <a:spcPct val="0"/>
              </a:spcAft>
              <a:buClr>
                <a:srgbClr val="000000"/>
              </a:buClr>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ct val="0"/>
              </a:spcBef>
              <a:spcAft>
                <a:spcPct val="0"/>
              </a:spcAft>
              <a:buClr>
                <a:srgbClr val="000000"/>
              </a:buClr>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ct val="0"/>
              </a:spcBef>
              <a:spcAft>
                <a:spcPct val="0"/>
              </a:spcAft>
              <a:buClr>
                <a:srgbClr val="000000"/>
              </a:buClr>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ct val="0"/>
              </a:spcBef>
              <a:spcAft>
                <a:spcPct val="0"/>
              </a:spcAft>
              <a:buClr>
                <a:srgbClr val="000000"/>
              </a:buClr>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ct val="0"/>
              </a:spcBef>
              <a:spcAft>
                <a:spcPct val="0"/>
              </a:spcAft>
              <a:buClr>
                <a:srgbClr val="000000"/>
              </a:buClr>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ct val="0"/>
              </a:spcBef>
              <a:spcAft>
                <a:spcPct val="0"/>
              </a:spcAft>
              <a:buClr>
                <a:srgbClr val="000000"/>
              </a:buClr>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ct val="0"/>
              </a:spcBef>
              <a:spcAft>
                <a:spcPct val="0"/>
              </a:spcAft>
              <a:buNone/>
            </a:pPr>
            <a:fld id="{00000000-1234-1234-1234-123412341234}" type="slidenum">
              <a:rPr lang="en-US"/>
              <a:t>‹Nr.›</a:t>
            </a:fld>
            <a:endParaRPr/>
          </a:p>
        </p:txBody>
      </p:sp>
      <p:grpSp>
        <p:nvGrpSpPr>
          <p:cNvPr id="15" name="Google Shape;15;p11"/>
          <p:cNvGrpSpPr/>
          <p:nvPr/>
        </p:nvGrpSpPr>
        <p:grpSpPr>
          <a:xfrm>
            <a:off x="1" y="228600"/>
            <a:ext cx="1996775" cy="6638628"/>
            <a:chOff x="2487613" y="285750"/>
            <a:chExt cx="2428875" cy="5654676"/>
          </a:xfrm>
        </p:grpSpPr>
        <p:sp>
          <p:nvSpPr>
            <p:cNvPr id="16" name="Google Shape;16;p11"/>
            <p:cNvSpPr/>
            <p:nvPr/>
          </p:nvSpPr>
          <p:spPr>
            <a:xfrm>
              <a:off x="2487613" y="2284413"/>
              <a:ext cx="85725" cy="533400"/>
            </a:xfrm>
            <a:custGeom>
              <a:rect l="l" t="t" r="r" b="b"/>
              <a:pathLst>
                <a:path w="22" h="136" extrusionOk="0">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dk2">
                <a:alpha val="20000"/>
              </a:schemeClr>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17" name="Google Shape;17;p11"/>
            <p:cNvSpPr/>
            <p:nvPr/>
          </p:nvSpPr>
          <p:spPr>
            <a:xfrm>
              <a:off x="2597151" y="2779713"/>
              <a:ext cx="550863" cy="1978025"/>
            </a:xfrm>
            <a:custGeom>
              <a:rect l="l" t="t" r="r" b="b"/>
              <a:pathLst>
                <a:path w="140" h="502" extrusionOk="0">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dk2">
                <a:alpha val="20000"/>
              </a:schemeClr>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18" name="Google Shape;18;p11"/>
            <p:cNvSpPr/>
            <p:nvPr/>
          </p:nvSpPr>
          <p:spPr>
            <a:xfrm>
              <a:off x="3175001" y="4730750"/>
              <a:ext cx="519113" cy="1209675"/>
            </a:xfrm>
            <a:custGeom>
              <a:rect l="l" t="t" r="r" b="b"/>
              <a:pathLst>
                <a:path w="132" h="308" extrusionOk="0">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dk2">
                <a:alpha val="20000"/>
              </a:schemeClr>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19" name="Google Shape;19;p11"/>
            <p:cNvSpPr/>
            <p:nvPr/>
          </p:nvSpPr>
          <p:spPr>
            <a:xfrm>
              <a:off x="3305176" y="5630863"/>
              <a:ext cx="146050" cy="309563"/>
            </a:xfrm>
            <a:custGeom>
              <a:rect l="l" t="t" r="r" b="b"/>
              <a:pathLst>
                <a:path w="37" h="79" extrusionOk="0">
                  <a:moveTo>
                    <a:pt x="28" y="79"/>
                  </a:moveTo>
                  <a:cubicBezTo>
                    <a:pt x="37" y="79"/>
                    <a:pt x="37" y="79"/>
                    <a:pt x="37" y="79"/>
                  </a:cubicBezTo>
                  <a:cubicBezTo>
                    <a:pt x="24" y="53"/>
                    <a:pt x="12" y="27"/>
                    <a:pt x="0" y="0"/>
                  </a:cubicBezTo>
                  <a:cubicBezTo>
                    <a:pt x="8" y="27"/>
                    <a:pt x="17" y="53"/>
                    <a:pt x="28" y="79"/>
                  </a:cubicBezTo>
                  <a:close/>
                </a:path>
              </a:pathLst>
            </a:custGeom>
            <a:solidFill>
              <a:schemeClr val="dk2">
                <a:alpha val="20000"/>
              </a:schemeClr>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20" name="Google Shape;20;p11"/>
            <p:cNvSpPr/>
            <p:nvPr/>
          </p:nvSpPr>
          <p:spPr>
            <a:xfrm>
              <a:off x="2573338" y="2817813"/>
              <a:ext cx="700088" cy="2835275"/>
            </a:xfrm>
            <a:custGeom>
              <a:rect l="l" t="t" r="r" b="b"/>
              <a:pathLst>
                <a:path w="178" h="722" extrusionOk="0">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dk2">
                <a:alpha val="20000"/>
              </a:schemeClr>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21" name="Google Shape;21;p11"/>
            <p:cNvSpPr/>
            <p:nvPr/>
          </p:nvSpPr>
          <p:spPr>
            <a:xfrm>
              <a:off x="2506663" y="285750"/>
              <a:ext cx="90488" cy="2493963"/>
            </a:xfrm>
            <a:custGeom>
              <a:rect l="l" t="t" r="r" b="b"/>
              <a:pathLst>
                <a:path w="23" h="635" extrusionOk="0">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dk2">
                <a:alpha val="20000"/>
              </a:schemeClr>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22" name="Google Shape;22;p11"/>
            <p:cNvSpPr/>
            <p:nvPr/>
          </p:nvSpPr>
          <p:spPr>
            <a:xfrm>
              <a:off x="2554288" y="2598738"/>
              <a:ext cx="66675" cy="420688"/>
            </a:xfrm>
            <a:custGeom>
              <a:rect l="l" t="t" r="r" b="b"/>
              <a:pathLst>
                <a:path w="17" h="107" extrusionOk="0">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23" name="Google Shape;23;p11"/>
            <p:cNvSpPr/>
            <p:nvPr/>
          </p:nvSpPr>
          <p:spPr>
            <a:xfrm>
              <a:off x="3143251" y="4757738"/>
              <a:ext cx="161925" cy="873125"/>
            </a:xfrm>
            <a:custGeom>
              <a:rect l="l" t="t" r="r" b="b"/>
              <a:pathLst>
                <a:path w="41" h="221" extrusionOk="0">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24" name="Google Shape;24;p11"/>
            <p:cNvSpPr/>
            <p:nvPr/>
          </p:nvSpPr>
          <p:spPr>
            <a:xfrm>
              <a:off x="3148013" y="1282700"/>
              <a:ext cx="1768475" cy="3448050"/>
            </a:xfrm>
            <a:custGeom>
              <a:rect l="l" t="t" r="r" b="b"/>
              <a:pathLst>
                <a:path w="450" h="878" extrusionOk="0">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dk2">
                <a:alpha val="20000"/>
              </a:schemeClr>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25" name="Google Shape;25;p11"/>
            <p:cNvSpPr/>
            <p:nvPr/>
          </p:nvSpPr>
          <p:spPr>
            <a:xfrm>
              <a:off x="3273426" y="5653088"/>
              <a:ext cx="138113" cy="287338"/>
            </a:xfrm>
            <a:custGeom>
              <a:rect l="l" t="t" r="r" b="b"/>
              <a:pathLst>
                <a:path w="35" h="73" extrusionOk="0">
                  <a:moveTo>
                    <a:pt x="0" y="0"/>
                  </a:moveTo>
                  <a:cubicBezTo>
                    <a:pt x="7" y="24"/>
                    <a:pt x="16" y="49"/>
                    <a:pt x="26" y="73"/>
                  </a:cubicBezTo>
                  <a:cubicBezTo>
                    <a:pt x="35" y="73"/>
                    <a:pt x="35" y="73"/>
                    <a:pt x="35" y="73"/>
                  </a:cubicBezTo>
                  <a:cubicBezTo>
                    <a:pt x="23" y="49"/>
                    <a:pt x="11" y="24"/>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26" name="Google Shape;26;p11"/>
            <p:cNvSpPr/>
            <p:nvPr/>
          </p:nvSpPr>
          <p:spPr>
            <a:xfrm>
              <a:off x="3143251" y="4656138"/>
              <a:ext cx="31750" cy="188913"/>
            </a:xfrm>
            <a:custGeom>
              <a:rect l="l" t="t" r="r" b="b"/>
              <a:pathLst>
                <a:path w="8" h="48" extrusionOk="0">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dk2">
                <a:alpha val="20000"/>
              </a:schemeClr>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27" name="Google Shape;27;p11"/>
            <p:cNvSpPr/>
            <p:nvPr/>
          </p:nvSpPr>
          <p:spPr>
            <a:xfrm>
              <a:off x="3211513" y="5410200"/>
              <a:ext cx="203200" cy="530225"/>
            </a:xfrm>
            <a:custGeom>
              <a:rect l="l" t="t" r="r" b="b"/>
              <a:pathLst>
                <a:path w="52" h="135" extrusionOk="0">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dk2">
                <a:alpha val="20000"/>
              </a:schemeClr>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grpSp>
      <p:grpSp>
        <p:nvGrpSpPr>
          <p:cNvPr id="28" name="Google Shape;28;p11"/>
          <p:cNvGrpSpPr/>
          <p:nvPr/>
        </p:nvGrpSpPr>
        <p:grpSpPr>
          <a:xfrm>
            <a:off x="27222" y="-786"/>
            <a:ext cx="1539072" cy="6854039"/>
            <a:chOff x="6627813" y="194833"/>
            <a:chExt cx="1952625" cy="5678918"/>
          </a:xfrm>
        </p:grpSpPr>
        <p:sp>
          <p:nvSpPr>
            <p:cNvPr id="29" name="Google Shape;29;p11"/>
            <p:cNvSpPr/>
            <p:nvPr/>
          </p:nvSpPr>
          <p:spPr>
            <a:xfrm>
              <a:off x="6627813" y="194833"/>
              <a:ext cx="409575" cy="3646488"/>
            </a:xfrm>
            <a:custGeom>
              <a:rect l="l" t="t" r="r" b="b"/>
              <a:pathLst>
                <a:path w="103" h="920" extrusionOk="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dk2"/>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30" name="Google Shape;30;p11"/>
            <p:cNvSpPr/>
            <p:nvPr/>
          </p:nvSpPr>
          <p:spPr>
            <a:xfrm>
              <a:off x="7061201" y="3771900"/>
              <a:ext cx="350838" cy="1309688"/>
            </a:xfrm>
            <a:custGeom>
              <a:rect l="l" t="t" r="r" b="b"/>
              <a:pathLst>
                <a:path w="88" h="330" extrusionOk="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dk2"/>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31" name="Google Shape;31;p11"/>
            <p:cNvSpPr/>
            <p:nvPr/>
          </p:nvSpPr>
          <p:spPr>
            <a:xfrm>
              <a:off x="7439026" y="5053013"/>
              <a:ext cx="357188" cy="820738"/>
            </a:xfrm>
            <a:custGeom>
              <a:rect l="l" t="t" r="r" b="b"/>
              <a:pathLst>
                <a:path w="90" h="206" extrusionOk="0">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dk2"/>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32" name="Google Shape;32;p11"/>
            <p:cNvSpPr/>
            <p:nvPr/>
          </p:nvSpPr>
          <p:spPr>
            <a:xfrm>
              <a:off x="7037388" y="3811588"/>
              <a:ext cx="457200" cy="1852613"/>
            </a:xfrm>
            <a:custGeom>
              <a:rect l="l" t="t" r="r" b="b"/>
              <a:pathLst>
                <a:path w="115" h="467" extrusionOk="0">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dk2"/>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33" name="Google Shape;33;p11"/>
            <p:cNvSpPr/>
            <p:nvPr/>
          </p:nvSpPr>
          <p:spPr>
            <a:xfrm>
              <a:off x="6992938" y="1263650"/>
              <a:ext cx="144463" cy="2508250"/>
            </a:xfrm>
            <a:custGeom>
              <a:rect l="l" t="t" r="r" b="b"/>
              <a:pathLst>
                <a:path w="36" h="633" extrusionOk="0">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dk2"/>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34" name="Google Shape;34;p11"/>
            <p:cNvSpPr/>
            <p:nvPr/>
          </p:nvSpPr>
          <p:spPr>
            <a:xfrm>
              <a:off x="7526338" y="5640388"/>
              <a:ext cx="111125" cy="233363"/>
            </a:xfrm>
            <a:custGeom>
              <a:rect l="l" t="t" r="r" b="b"/>
              <a:pathLst>
                <a:path w="28" h="59" extrusionOk="0">
                  <a:moveTo>
                    <a:pt x="22" y="59"/>
                  </a:moveTo>
                  <a:cubicBezTo>
                    <a:pt x="28" y="59"/>
                    <a:pt x="28" y="59"/>
                    <a:pt x="28" y="59"/>
                  </a:cubicBezTo>
                  <a:cubicBezTo>
                    <a:pt x="18" y="40"/>
                    <a:pt x="9" y="20"/>
                    <a:pt x="0" y="0"/>
                  </a:cubicBezTo>
                  <a:cubicBezTo>
                    <a:pt x="6" y="20"/>
                    <a:pt x="13" y="40"/>
                    <a:pt x="22" y="59"/>
                  </a:cubicBezTo>
                  <a:close/>
                </a:path>
              </a:pathLst>
            </a:custGeom>
            <a:solidFill>
              <a:schemeClr val="dk2"/>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35" name="Google Shape;35;p11"/>
            <p:cNvSpPr/>
            <p:nvPr/>
          </p:nvSpPr>
          <p:spPr>
            <a:xfrm>
              <a:off x="7021513" y="3598863"/>
              <a:ext cx="68263" cy="423863"/>
            </a:xfrm>
            <a:custGeom>
              <a:rect l="l" t="t" r="r" b="b"/>
              <a:pathLst>
                <a:path w="17" h="107" extrusionOk="0">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dk2"/>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36" name="Google Shape;36;p11"/>
            <p:cNvSpPr/>
            <p:nvPr/>
          </p:nvSpPr>
          <p:spPr>
            <a:xfrm>
              <a:off x="7412038" y="2801938"/>
              <a:ext cx="1168400" cy="2251075"/>
            </a:xfrm>
            <a:custGeom>
              <a:rect l="l" t="t" r="r" b="b"/>
              <a:pathLst>
                <a:path w="294" h="568" extrusionOk="0">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dk2"/>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37" name="Google Shape;37;p11"/>
            <p:cNvSpPr/>
            <p:nvPr/>
          </p:nvSpPr>
          <p:spPr>
            <a:xfrm>
              <a:off x="7494588" y="5664200"/>
              <a:ext cx="100013" cy="209550"/>
            </a:xfrm>
            <a:custGeom>
              <a:rect l="l" t="t" r="r" b="b"/>
              <a:pathLst>
                <a:path w="25" h="52" extrusionOk="0">
                  <a:moveTo>
                    <a:pt x="0" y="0"/>
                  </a:moveTo>
                  <a:cubicBezTo>
                    <a:pt x="5" y="18"/>
                    <a:pt x="12" y="36"/>
                    <a:pt x="19" y="53"/>
                  </a:cubicBezTo>
                  <a:cubicBezTo>
                    <a:pt x="25" y="53"/>
                    <a:pt x="25" y="53"/>
                    <a:pt x="25" y="53"/>
                  </a:cubicBezTo>
                  <a:cubicBezTo>
                    <a:pt x="16" y="36"/>
                    <a:pt x="8" y="18"/>
                    <a:pt x="0" y="0"/>
                  </a:cubicBezTo>
                  <a:close/>
                </a:path>
              </a:pathLst>
            </a:custGeom>
            <a:solidFill>
              <a:schemeClr val="dk2"/>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38" name="Google Shape;38;p11"/>
            <p:cNvSpPr/>
            <p:nvPr/>
          </p:nvSpPr>
          <p:spPr>
            <a:xfrm>
              <a:off x="7412038" y="5081588"/>
              <a:ext cx="114300" cy="558800"/>
            </a:xfrm>
            <a:custGeom>
              <a:rect l="l" t="t" r="r" b="b"/>
              <a:pathLst>
                <a:path w="28" h="141" extrusionOk="0">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dk2"/>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39" name="Google Shape;39;p11"/>
            <p:cNvSpPr/>
            <p:nvPr/>
          </p:nvSpPr>
          <p:spPr>
            <a:xfrm>
              <a:off x="7412038" y="4978400"/>
              <a:ext cx="31750" cy="188913"/>
            </a:xfrm>
            <a:custGeom>
              <a:rect l="l" t="t" r="r" b="b"/>
              <a:pathLst>
                <a:path w="8" h="48" extrusionOk="0">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dk2"/>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40" name="Google Shape;40;p11"/>
            <p:cNvSpPr/>
            <p:nvPr/>
          </p:nvSpPr>
          <p:spPr>
            <a:xfrm>
              <a:off x="7439026" y="5434013"/>
              <a:ext cx="174625" cy="439738"/>
            </a:xfrm>
            <a:custGeom>
              <a:rect l="l" t="t" r="r" b="b"/>
              <a:pathLst>
                <a:path w="44" h="110" extrusionOk="0">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dk2"/>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grpSp>
      <p:sp>
        <p:nvSpPr>
          <p:cNvPr id="41" name="Google Shape;41;p11"/>
          <p:cNvSpPr/>
          <p:nvPr/>
        </p:nvSpPr>
        <p:spPr>
          <a:xfrm>
            <a:off x="0" y="0"/>
            <a:ext cx="182880" cy="6858000"/>
          </a:xfrm>
          <a:prstGeom prst="rect">
            <a:avLst/>
          </a:prstGeom>
          <a:solidFill>
            <a:schemeClr val="dk2"/>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pic>
        <p:nvPicPr>
          <p:cNvPr id="42" name="Google Shape;42;p11"/>
          <p:cNvPicPr preferRelativeResize="0"/>
          <p:nvPr/>
        </p:nvPicPr>
        <p:blipFill>
          <a:blip r:embed="rId13">
            <a:alphaModFix/>
          </a:blip>
          <a:stretch>
            <a:fillRect/>
          </a:stretch>
        </p:blipFill>
        <p:spPr>
          <a:xfrm>
            <a:off x="253355" y="5295298"/>
            <a:ext cx="2509612" cy="1673074"/>
          </a:xfrm>
          <a:prstGeom prst="rect">
            <a:avLst/>
          </a:prstGeom>
          <a:noFill/>
          <a:ln>
            <a:noFill/>
          </a:ln>
        </p:spPr>
      </p:pic>
      <p:pic>
        <p:nvPicPr>
          <p:cNvPr id="43" name="Google Shape;43;p11"/>
          <p:cNvPicPr preferRelativeResize="0"/>
          <p:nvPr/>
        </p:nvPicPr>
        <p:blipFill>
          <a:blip r:embed="rId14">
            <a:alphaModFix/>
          </a:blip>
          <a:stretch>
            <a:fillRect/>
          </a:stretch>
        </p:blipFill>
        <p:spPr>
          <a:xfrm>
            <a:off x="2769343" y="6371409"/>
            <a:ext cx="1061484" cy="400384"/>
          </a:xfrm>
          <a:prstGeom prst="rect">
            <a:avLst/>
          </a:prstGeom>
          <a:noFill/>
          <a:ln>
            <a:noFill/>
          </a:ln>
        </p:spPr>
      </p:pic>
      <p:sp>
        <p:nvSpPr>
          <p:cNvPr id="44" name="Google Shape;44;p11"/>
          <p:cNvSpPr txBox="1"/>
          <p:nvPr/>
        </p:nvSpPr>
        <p:spPr>
          <a:xfrm>
            <a:off x="4193224" y="6266872"/>
            <a:ext cx="5015522" cy="818408"/>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spcBef>
                <a:spcPct val="0"/>
              </a:spcBef>
              <a:spcAft>
                <a:spcPct val="0"/>
              </a:spcAft>
              <a:buClr>
                <a:schemeClr val="accent1"/>
              </a:buClr>
              <a:buSzPts val="900"/>
              <a:buFont typeface="Noto Sans Symbols"/>
              <a:buNone/>
            </a:pPr>
            <a:r>
              <a:rPr lang="en-US" sz="900" b="0" i="0" u="none" strike="noStrike" cap="none">
                <a:solidFill>
                  <a:srgbClr val="595959"/>
                </a:solidFill>
                <a:latin typeface="Calibri"/>
                <a:ea typeface="Calibri"/>
                <a:cs typeface="Calibri"/>
                <a:sym typeface="Calibri"/>
              </a:rPr>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endParaRPr sz="900" b="0" i="0" u="none" strike="noStrike" cap="none">
              <a:solidFill>
                <a:srgbClr val="595959"/>
              </a:solidFill>
              <a:latin typeface="Calibri"/>
              <a:ea typeface="Calibri"/>
              <a:cs typeface="Calibri"/>
              <a:sym typeface="Calibri"/>
            </a:endParaRPr>
          </a:p>
          <a:p>
            <a:pPr marL="0" marR="0" lvl="0" indent="0" algn="ctr" rtl="0">
              <a:spcBef>
                <a:spcPts val="1000"/>
              </a:spcBef>
              <a:spcAft>
                <a:spcPct val="0"/>
              </a:spcAft>
              <a:buClr>
                <a:schemeClr val="accent1"/>
              </a:buClr>
              <a:buSzPts val="2000"/>
              <a:buFont typeface="Noto Sans Symbols"/>
              <a:buNone/>
            </a:pPr>
            <a:endParaRPr sz="2000" b="0" i="0" u="none" strike="noStrike" cap="none">
              <a:solidFill>
                <a:srgbClr val="1F497D"/>
              </a:solidFill>
              <a:latin typeface="Calibri"/>
              <a:ea typeface="Calibri"/>
              <a:cs typeface="Calibri"/>
              <a:sym typeface="Calibri"/>
            </a:endParaRPr>
          </a:p>
        </p:txBody>
      </p:sp>
      <p:pic>
        <p:nvPicPr>
          <p:cNvPr id="45" name="Google Shape;45;p11"/>
          <p:cNvPicPr preferRelativeResize="0"/>
          <p:nvPr/>
        </p:nvPicPr>
        <p:blipFill>
          <a:blip r:embed="rId15">
            <a:alphaModFix/>
          </a:blip>
          <a:stretch>
            <a:fillRect/>
          </a:stretch>
        </p:blipFill>
        <p:spPr>
          <a:xfrm>
            <a:off x="9585046" y="6244739"/>
            <a:ext cx="1987550" cy="567690"/>
          </a:xfrm>
          <a:prstGeom prst="rect">
            <a:avLst/>
          </a:prstGeom>
          <a:noFill/>
          <a:ln>
            <a:noFill/>
          </a:ln>
        </p:spPr>
      </p:pic>
      <p:pic>
        <p:nvPicPr>
          <p:cNvPr id="46" name="Google Shape;46;p11"/>
          <p:cNvPicPr preferRelativeResize="0"/>
          <p:nvPr/>
        </p:nvPicPr>
        <p:blipFill>
          <a:blip r:embed="rId16">
            <a:alphaModFix/>
          </a:blip>
          <a:stretch>
            <a:fillRect/>
          </a:stretch>
        </p:blipFill>
        <p:spPr>
          <a:xfrm>
            <a:off x="10710917" y="94130"/>
            <a:ext cx="1453861" cy="1284947"/>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Lst>
  <p:transition/>
  <p:timing/>
  <p:txStyles>
    <p:title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7.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gradFill>
          <a:gsLst>
            <a:gs pos="0">
              <a:srgbClr val="FDF8E0">
                <a:alpha val="89803"/>
              </a:srgbClr>
            </a:gs>
            <a:gs pos="72000">
              <a:srgbClr val="F4E9C2"/>
            </a:gs>
            <a:gs pos="100000">
              <a:srgbClr val="F7E09E"/>
            </a:gs>
          </a:gsLst>
          <a:lin ang="5400000" scaled="0"/>
        </a:gradFill>
        <a:effectLst/>
      </p:bgPr>
    </p:bg>
    <p:spTree>
      <p:nvGrpSpPr>
        <p:cNvPr id="1" name="Shape 9"/>
        <p:cNvGrpSpPr/>
        <p:nvPr/>
      </p:nvGrpSpPr>
      <p:grpSpPr>
        <a:xfrm>
          <a:off x="0" y="0"/>
          <a:ext cx="0" cy="0"/>
        </a:xfrm>
      </p:grpSpPr>
      <p:sp>
        <p:nvSpPr>
          <p:cNvPr id="10" name="Google Shape;10;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ct val="0"/>
              </a:spcBef>
              <a:spcAft>
                <a:spcPct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ct val="0"/>
              </a:spcBef>
              <a:spcAft>
                <a:spcPct val="0"/>
              </a:spcAft>
              <a:buSzPts val="1400"/>
              <a:buNone/>
              <a:defRPr sz="1800"/>
            </a:lvl2pPr>
            <a:lvl3pPr lvl="2">
              <a:spcBef>
                <a:spcPct val="0"/>
              </a:spcBef>
              <a:spcAft>
                <a:spcPct val="0"/>
              </a:spcAft>
              <a:buSzPts val="1400"/>
              <a:buNone/>
              <a:defRPr sz="1800"/>
            </a:lvl3pPr>
            <a:lvl4pPr lvl="3">
              <a:spcBef>
                <a:spcPct val="0"/>
              </a:spcBef>
              <a:spcAft>
                <a:spcPct val="0"/>
              </a:spcAft>
              <a:buSzPts val="1400"/>
              <a:buNone/>
              <a:defRPr sz="1800"/>
            </a:lvl4pPr>
            <a:lvl5pPr lvl="4">
              <a:spcBef>
                <a:spcPct val="0"/>
              </a:spcBef>
              <a:spcAft>
                <a:spcPct val="0"/>
              </a:spcAft>
              <a:buSzPts val="1400"/>
              <a:buNone/>
              <a:defRPr sz="1800"/>
            </a:lvl5pPr>
            <a:lvl6pPr lvl="5">
              <a:spcBef>
                <a:spcPct val="0"/>
              </a:spcBef>
              <a:spcAft>
                <a:spcPct val="0"/>
              </a:spcAft>
              <a:buSzPts val="1400"/>
              <a:buNone/>
              <a:defRPr sz="1800"/>
            </a:lvl6pPr>
            <a:lvl7pPr lvl="6">
              <a:spcBef>
                <a:spcPct val="0"/>
              </a:spcBef>
              <a:spcAft>
                <a:spcPct val="0"/>
              </a:spcAft>
              <a:buSzPts val="1400"/>
              <a:buNone/>
              <a:defRPr sz="1800"/>
            </a:lvl7pPr>
            <a:lvl8pPr lvl="7">
              <a:spcBef>
                <a:spcPct val="0"/>
              </a:spcBef>
              <a:spcAft>
                <a:spcPct val="0"/>
              </a:spcAft>
              <a:buSzPts val="1400"/>
              <a:buNone/>
              <a:defRPr sz="1800"/>
            </a:lvl8pPr>
            <a:lvl9pPr lvl="8">
              <a:spcBef>
                <a:spcPct val="0"/>
              </a:spcBef>
              <a:spcAft>
                <a:spcPct val="0"/>
              </a:spcAft>
              <a:buSzPts val="1400"/>
              <a:buNone/>
              <a:defRPr sz="1800"/>
            </a:lvl9pPr>
          </a:lstStyle>
          <a:p>
            <a:endParaRPr/>
          </a:p>
        </p:txBody>
      </p:sp>
      <p:sp>
        <p:nvSpPr>
          <p:cNvPr id="11" name="Google Shape;11;p1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ct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ct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ct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ct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ct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ct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ct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ct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ct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ct val="0"/>
              </a:spcBef>
              <a:spcAft>
                <a:spcPct val="0"/>
              </a:spcAft>
            </a:defPPr>
            <a:lvl1pPr marR="0" lvl="0" algn="ctr" rtl="0">
              <a:lnSpc>
                <a:spcPct val="100000"/>
              </a:lnSpc>
              <a:spcBef>
                <a:spcPct val="0"/>
              </a:spcBef>
              <a:spcAft>
                <a:spcPct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ct val="0"/>
              </a:spcBef>
              <a:spcAft>
                <a:spcPct val="0"/>
              </a:spcAft>
            </a:defPPr>
            <a:lvl1pPr marL="0" marR="0" lvl="0" indent="0" algn="r" rtl="0">
              <a:lnSpc>
                <a:spcPct val="100000"/>
              </a:lnSpc>
              <a:spcBef>
                <a:spcPct val="0"/>
              </a:spcBef>
              <a:spcAft>
                <a:spcPct val="0"/>
              </a:spcAft>
              <a:buClr>
                <a:srgbClr val="000000"/>
              </a:buClr>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ct val="0"/>
              </a:spcBef>
              <a:spcAft>
                <a:spcPct val="0"/>
              </a:spcAft>
              <a:buClr>
                <a:srgbClr val="000000"/>
              </a:buClr>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ct val="0"/>
              </a:spcBef>
              <a:spcAft>
                <a:spcPct val="0"/>
              </a:spcAft>
              <a:buClr>
                <a:srgbClr val="000000"/>
              </a:buClr>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ct val="0"/>
              </a:spcBef>
              <a:spcAft>
                <a:spcPct val="0"/>
              </a:spcAft>
              <a:buClr>
                <a:srgbClr val="000000"/>
              </a:buClr>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ct val="0"/>
              </a:spcBef>
              <a:spcAft>
                <a:spcPct val="0"/>
              </a:spcAft>
              <a:buClr>
                <a:srgbClr val="000000"/>
              </a:buClr>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ct val="0"/>
              </a:spcBef>
              <a:spcAft>
                <a:spcPct val="0"/>
              </a:spcAft>
              <a:buClr>
                <a:srgbClr val="000000"/>
              </a:buClr>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ct val="0"/>
              </a:spcBef>
              <a:spcAft>
                <a:spcPct val="0"/>
              </a:spcAft>
              <a:buClr>
                <a:srgbClr val="000000"/>
              </a:buClr>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ct val="0"/>
              </a:spcBef>
              <a:spcAft>
                <a:spcPct val="0"/>
              </a:spcAft>
              <a:buClr>
                <a:srgbClr val="000000"/>
              </a:buClr>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ct val="0"/>
              </a:spcBef>
              <a:spcAft>
                <a:spcPct val="0"/>
              </a:spcAft>
              <a:buClr>
                <a:srgbClr val="000000"/>
              </a:buClr>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ct val="0"/>
              </a:spcBef>
              <a:spcAft>
                <a:spcPct val="0"/>
              </a:spcAft>
              <a:buNone/>
            </a:pPr>
            <a:fld id="{00000000-1234-1234-1234-123412341234}" type="slidenum">
              <a:rPr lang="en-US"/>
              <a:t>‹Nr.›</a:t>
            </a:fld>
            <a:endParaRPr/>
          </a:p>
        </p:txBody>
      </p:sp>
      <p:grpSp>
        <p:nvGrpSpPr>
          <p:cNvPr id="15" name="Google Shape;15;p11"/>
          <p:cNvGrpSpPr/>
          <p:nvPr/>
        </p:nvGrpSpPr>
        <p:grpSpPr>
          <a:xfrm>
            <a:off x="1" y="228600"/>
            <a:ext cx="1996775" cy="6638628"/>
            <a:chOff x="2487613" y="285750"/>
            <a:chExt cx="2428875" cy="5654676"/>
          </a:xfrm>
        </p:grpSpPr>
        <p:sp>
          <p:nvSpPr>
            <p:cNvPr id="16" name="Google Shape;16;p11"/>
            <p:cNvSpPr/>
            <p:nvPr/>
          </p:nvSpPr>
          <p:spPr>
            <a:xfrm>
              <a:off x="2487613" y="2284413"/>
              <a:ext cx="85725" cy="533400"/>
            </a:xfrm>
            <a:custGeom>
              <a:rect l="l" t="t" r="r" b="b"/>
              <a:pathLst>
                <a:path w="22" h="136" extrusionOk="0">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dk2">
                <a:alpha val="20000"/>
              </a:schemeClr>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17" name="Google Shape;17;p11"/>
            <p:cNvSpPr/>
            <p:nvPr/>
          </p:nvSpPr>
          <p:spPr>
            <a:xfrm>
              <a:off x="2597151" y="2779713"/>
              <a:ext cx="550863" cy="1978025"/>
            </a:xfrm>
            <a:custGeom>
              <a:rect l="l" t="t" r="r" b="b"/>
              <a:pathLst>
                <a:path w="140" h="502" extrusionOk="0">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dk2">
                <a:alpha val="20000"/>
              </a:schemeClr>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18" name="Google Shape;18;p11"/>
            <p:cNvSpPr/>
            <p:nvPr/>
          </p:nvSpPr>
          <p:spPr>
            <a:xfrm>
              <a:off x="3175001" y="4730750"/>
              <a:ext cx="519113" cy="1209675"/>
            </a:xfrm>
            <a:custGeom>
              <a:rect l="l" t="t" r="r" b="b"/>
              <a:pathLst>
                <a:path w="132" h="308" extrusionOk="0">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dk2">
                <a:alpha val="20000"/>
              </a:schemeClr>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19" name="Google Shape;19;p11"/>
            <p:cNvSpPr/>
            <p:nvPr/>
          </p:nvSpPr>
          <p:spPr>
            <a:xfrm>
              <a:off x="3305176" y="5630863"/>
              <a:ext cx="146050" cy="309563"/>
            </a:xfrm>
            <a:custGeom>
              <a:rect l="l" t="t" r="r" b="b"/>
              <a:pathLst>
                <a:path w="37" h="79" extrusionOk="0">
                  <a:moveTo>
                    <a:pt x="28" y="79"/>
                  </a:moveTo>
                  <a:cubicBezTo>
                    <a:pt x="37" y="79"/>
                    <a:pt x="37" y="79"/>
                    <a:pt x="37" y="79"/>
                  </a:cubicBezTo>
                  <a:cubicBezTo>
                    <a:pt x="24" y="53"/>
                    <a:pt x="12" y="27"/>
                    <a:pt x="0" y="0"/>
                  </a:cubicBezTo>
                  <a:cubicBezTo>
                    <a:pt x="8" y="27"/>
                    <a:pt x="17" y="53"/>
                    <a:pt x="28" y="79"/>
                  </a:cubicBezTo>
                  <a:close/>
                </a:path>
              </a:pathLst>
            </a:custGeom>
            <a:solidFill>
              <a:schemeClr val="dk2">
                <a:alpha val="20000"/>
              </a:schemeClr>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20" name="Google Shape;20;p11"/>
            <p:cNvSpPr/>
            <p:nvPr/>
          </p:nvSpPr>
          <p:spPr>
            <a:xfrm>
              <a:off x="2573338" y="2817813"/>
              <a:ext cx="700088" cy="2835275"/>
            </a:xfrm>
            <a:custGeom>
              <a:rect l="l" t="t" r="r" b="b"/>
              <a:pathLst>
                <a:path w="178" h="722" extrusionOk="0">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dk2">
                <a:alpha val="20000"/>
              </a:schemeClr>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21" name="Google Shape;21;p11"/>
            <p:cNvSpPr/>
            <p:nvPr/>
          </p:nvSpPr>
          <p:spPr>
            <a:xfrm>
              <a:off x="2506663" y="285750"/>
              <a:ext cx="90488" cy="2493963"/>
            </a:xfrm>
            <a:custGeom>
              <a:rect l="l" t="t" r="r" b="b"/>
              <a:pathLst>
                <a:path w="23" h="635" extrusionOk="0">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dk2">
                <a:alpha val="20000"/>
              </a:schemeClr>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22" name="Google Shape;22;p11"/>
            <p:cNvSpPr/>
            <p:nvPr/>
          </p:nvSpPr>
          <p:spPr>
            <a:xfrm>
              <a:off x="2554288" y="2598738"/>
              <a:ext cx="66675" cy="420688"/>
            </a:xfrm>
            <a:custGeom>
              <a:rect l="l" t="t" r="r" b="b"/>
              <a:pathLst>
                <a:path w="17" h="107" extrusionOk="0">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23" name="Google Shape;23;p11"/>
            <p:cNvSpPr/>
            <p:nvPr/>
          </p:nvSpPr>
          <p:spPr>
            <a:xfrm>
              <a:off x="3143251" y="4757738"/>
              <a:ext cx="161925" cy="873125"/>
            </a:xfrm>
            <a:custGeom>
              <a:rect l="l" t="t" r="r" b="b"/>
              <a:pathLst>
                <a:path w="41" h="221" extrusionOk="0">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24" name="Google Shape;24;p11"/>
            <p:cNvSpPr/>
            <p:nvPr/>
          </p:nvSpPr>
          <p:spPr>
            <a:xfrm>
              <a:off x="3148013" y="1282700"/>
              <a:ext cx="1768475" cy="3448050"/>
            </a:xfrm>
            <a:custGeom>
              <a:rect l="l" t="t" r="r" b="b"/>
              <a:pathLst>
                <a:path w="450" h="878" extrusionOk="0">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dk2">
                <a:alpha val="20000"/>
              </a:schemeClr>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25" name="Google Shape;25;p11"/>
            <p:cNvSpPr/>
            <p:nvPr/>
          </p:nvSpPr>
          <p:spPr>
            <a:xfrm>
              <a:off x="3273426" y="5653088"/>
              <a:ext cx="138113" cy="287338"/>
            </a:xfrm>
            <a:custGeom>
              <a:rect l="l" t="t" r="r" b="b"/>
              <a:pathLst>
                <a:path w="35" h="73" extrusionOk="0">
                  <a:moveTo>
                    <a:pt x="0" y="0"/>
                  </a:moveTo>
                  <a:cubicBezTo>
                    <a:pt x="7" y="24"/>
                    <a:pt x="16" y="49"/>
                    <a:pt x="26" y="73"/>
                  </a:cubicBezTo>
                  <a:cubicBezTo>
                    <a:pt x="35" y="73"/>
                    <a:pt x="35" y="73"/>
                    <a:pt x="35" y="73"/>
                  </a:cubicBezTo>
                  <a:cubicBezTo>
                    <a:pt x="23" y="49"/>
                    <a:pt x="11" y="24"/>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26" name="Google Shape;26;p11"/>
            <p:cNvSpPr/>
            <p:nvPr/>
          </p:nvSpPr>
          <p:spPr>
            <a:xfrm>
              <a:off x="3143251" y="4656138"/>
              <a:ext cx="31750" cy="188913"/>
            </a:xfrm>
            <a:custGeom>
              <a:rect l="l" t="t" r="r" b="b"/>
              <a:pathLst>
                <a:path w="8" h="48" extrusionOk="0">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dk2">
                <a:alpha val="20000"/>
              </a:schemeClr>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27" name="Google Shape;27;p11"/>
            <p:cNvSpPr/>
            <p:nvPr/>
          </p:nvSpPr>
          <p:spPr>
            <a:xfrm>
              <a:off x="3211513" y="5410200"/>
              <a:ext cx="203200" cy="530225"/>
            </a:xfrm>
            <a:custGeom>
              <a:rect l="l" t="t" r="r" b="b"/>
              <a:pathLst>
                <a:path w="52" h="135" extrusionOk="0">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dk2">
                <a:alpha val="20000"/>
              </a:schemeClr>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grpSp>
      <p:grpSp>
        <p:nvGrpSpPr>
          <p:cNvPr id="28" name="Google Shape;28;p11"/>
          <p:cNvGrpSpPr/>
          <p:nvPr/>
        </p:nvGrpSpPr>
        <p:grpSpPr>
          <a:xfrm>
            <a:off x="27222" y="-786"/>
            <a:ext cx="1539072" cy="6854039"/>
            <a:chOff x="6627813" y="194833"/>
            <a:chExt cx="1952625" cy="5678918"/>
          </a:xfrm>
        </p:grpSpPr>
        <p:sp>
          <p:nvSpPr>
            <p:cNvPr id="29" name="Google Shape;29;p11"/>
            <p:cNvSpPr/>
            <p:nvPr/>
          </p:nvSpPr>
          <p:spPr>
            <a:xfrm>
              <a:off x="6627813" y="194833"/>
              <a:ext cx="409575" cy="3646488"/>
            </a:xfrm>
            <a:custGeom>
              <a:rect l="l" t="t" r="r" b="b"/>
              <a:pathLst>
                <a:path w="103" h="920" extrusionOk="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dk2"/>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30" name="Google Shape;30;p11"/>
            <p:cNvSpPr/>
            <p:nvPr/>
          </p:nvSpPr>
          <p:spPr>
            <a:xfrm>
              <a:off x="7061201" y="3771900"/>
              <a:ext cx="350838" cy="1309688"/>
            </a:xfrm>
            <a:custGeom>
              <a:rect l="l" t="t" r="r" b="b"/>
              <a:pathLst>
                <a:path w="88" h="330" extrusionOk="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dk2"/>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31" name="Google Shape;31;p11"/>
            <p:cNvSpPr/>
            <p:nvPr/>
          </p:nvSpPr>
          <p:spPr>
            <a:xfrm>
              <a:off x="7439026" y="5053013"/>
              <a:ext cx="357188" cy="820738"/>
            </a:xfrm>
            <a:custGeom>
              <a:rect l="l" t="t" r="r" b="b"/>
              <a:pathLst>
                <a:path w="90" h="206" extrusionOk="0">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dk2"/>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32" name="Google Shape;32;p11"/>
            <p:cNvSpPr/>
            <p:nvPr/>
          </p:nvSpPr>
          <p:spPr>
            <a:xfrm>
              <a:off x="7037388" y="3811588"/>
              <a:ext cx="457200" cy="1852613"/>
            </a:xfrm>
            <a:custGeom>
              <a:rect l="l" t="t" r="r" b="b"/>
              <a:pathLst>
                <a:path w="115" h="467" extrusionOk="0">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dk2"/>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33" name="Google Shape;33;p11"/>
            <p:cNvSpPr/>
            <p:nvPr/>
          </p:nvSpPr>
          <p:spPr>
            <a:xfrm>
              <a:off x="6992938" y="1263650"/>
              <a:ext cx="144463" cy="2508250"/>
            </a:xfrm>
            <a:custGeom>
              <a:rect l="l" t="t" r="r" b="b"/>
              <a:pathLst>
                <a:path w="36" h="633" extrusionOk="0">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dk2"/>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34" name="Google Shape;34;p11"/>
            <p:cNvSpPr/>
            <p:nvPr/>
          </p:nvSpPr>
          <p:spPr>
            <a:xfrm>
              <a:off x="7526338" y="5640388"/>
              <a:ext cx="111125" cy="233363"/>
            </a:xfrm>
            <a:custGeom>
              <a:rect l="l" t="t" r="r" b="b"/>
              <a:pathLst>
                <a:path w="28" h="59" extrusionOk="0">
                  <a:moveTo>
                    <a:pt x="22" y="59"/>
                  </a:moveTo>
                  <a:cubicBezTo>
                    <a:pt x="28" y="59"/>
                    <a:pt x="28" y="59"/>
                    <a:pt x="28" y="59"/>
                  </a:cubicBezTo>
                  <a:cubicBezTo>
                    <a:pt x="18" y="40"/>
                    <a:pt x="9" y="20"/>
                    <a:pt x="0" y="0"/>
                  </a:cubicBezTo>
                  <a:cubicBezTo>
                    <a:pt x="6" y="20"/>
                    <a:pt x="13" y="40"/>
                    <a:pt x="22" y="59"/>
                  </a:cubicBezTo>
                  <a:close/>
                </a:path>
              </a:pathLst>
            </a:custGeom>
            <a:solidFill>
              <a:schemeClr val="dk2"/>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35" name="Google Shape;35;p11"/>
            <p:cNvSpPr/>
            <p:nvPr/>
          </p:nvSpPr>
          <p:spPr>
            <a:xfrm>
              <a:off x="7021513" y="3598863"/>
              <a:ext cx="68263" cy="423863"/>
            </a:xfrm>
            <a:custGeom>
              <a:rect l="l" t="t" r="r" b="b"/>
              <a:pathLst>
                <a:path w="17" h="107" extrusionOk="0">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dk2"/>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36" name="Google Shape;36;p11"/>
            <p:cNvSpPr/>
            <p:nvPr/>
          </p:nvSpPr>
          <p:spPr>
            <a:xfrm>
              <a:off x="7412038" y="2801938"/>
              <a:ext cx="1168400" cy="2251075"/>
            </a:xfrm>
            <a:custGeom>
              <a:rect l="l" t="t" r="r" b="b"/>
              <a:pathLst>
                <a:path w="294" h="568" extrusionOk="0">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dk2"/>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37" name="Google Shape;37;p11"/>
            <p:cNvSpPr/>
            <p:nvPr/>
          </p:nvSpPr>
          <p:spPr>
            <a:xfrm>
              <a:off x="7494588" y="5664200"/>
              <a:ext cx="100013" cy="209550"/>
            </a:xfrm>
            <a:custGeom>
              <a:rect l="l" t="t" r="r" b="b"/>
              <a:pathLst>
                <a:path w="25" h="52" extrusionOk="0">
                  <a:moveTo>
                    <a:pt x="0" y="0"/>
                  </a:moveTo>
                  <a:cubicBezTo>
                    <a:pt x="5" y="18"/>
                    <a:pt x="12" y="36"/>
                    <a:pt x="19" y="53"/>
                  </a:cubicBezTo>
                  <a:cubicBezTo>
                    <a:pt x="25" y="53"/>
                    <a:pt x="25" y="53"/>
                    <a:pt x="25" y="53"/>
                  </a:cubicBezTo>
                  <a:cubicBezTo>
                    <a:pt x="16" y="36"/>
                    <a:pt x="8" y="18"/>
                    <a:pt x="0" y="0"/>
                  </a:cubicBezTo>
                  <a:close/>
                </a:path>
              </a:pathLst>
            </a:custGeom>
            <a:solidFill>
              <a:schemeClr val="dk2"/>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38" name="Google Shape;38;p11"/>
            <p:cNvSpPr/>
            <p:nvPr/>
          </p:nvSpPr>
          <p:spPr>
            <a:xfrm>
              <a:off x="7412038" y="5081588"/>
              <a:ext cx="114300" cy="558800"/>
            </a:xfrm>
            <a:custGeom>
              <a:rect l="l" t="t" r="r" b="b"/>
              <a:pathLst>
                <a:path w="28" h="141" extrusionOk="0">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dk2"/>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39" name="Google Shape;39;p11"/>
            <p:cNvSpPr/>
            <p:nvPr/>
          </p:nvSpPr>
          <p:spPr>
            <a:xfrm>
              <a:off x="7412038" y="4978400"/>
              <a:ext cx="31750" cy="188913"/>
            </a:xfrm>
            <a:custGeom>
              <a:rect l="l" t="t" r="r" b="b"/>
              <a:pathLst>
                <a:path w="8" h="48" extrusionOk="0">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dk2"/>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40" name="Google Shape;40;p11"/>
            <p:cNvSpPr/>
            <p:nvPr/>
          </p:nvSpPr>
          <p:spPr>
            <a:xfrm>
              <a:off x="7439026" y="5434013"/>
              <a:ext cx="174625" cy="439738"/>
            </a:xfrm>
            <a:custGeom>
              <a:rect l="l" t="t" r="r" b="b"/>
              <a:pathLst>
                <a:path w="44" h="110" extrusionOk="0">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dk2"/>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grpSp>
      <p:sp>
        <p:nvSpPr>
          <p:cNvPr id="41" name="Google Shape;41;p11"/>
          <p:cNvSpPr/>
          <p:nvPr/>
        </p:nvSpPr>
        <p:spPr>
          <a:xfrm>
            <a:off x="0" y="0"/>
            <a:ext cx="182880" cy="6858000"/>
          </a:xfrm>
          <a:prstGeom prst="rect">
            <a:avLst/>
          </a:prstGeom>
          <a:solidFill>
            <a:schemeClr val="dk2"/>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pic>
        <p:nvPicPr>
          <p:cNvPr id="42" name="Google Shape;42;p11"/>
          <p:cNvPicPr preferRelativeResize="0"/>
          <p:nvPr/>
        </p:nvPicPr>
        <p:blipFill>
          <a:blip r:embed="rId13">
            <a:alphaModFix/>
          </a:blip>
          <a:stretch>
            <a:fillRect/>
          </a:stretch>
        </p:blipFill>
        <p:spPr>
          <a:xfrm>
            <a:off x="253355" y="5295298"/>
            <a:ext cx="2509612" cy="1673074"/>
          </a:xfrm>
          <a:prstGeom prst="rect">
            <a:avLst/>
          </a:prstGeom>
          <a:noFill/>
          <a:ln>
            <a:noFill/>
          </a:ln>
        </p:spPr>
      </p:pic>
      <p:pic>
        <p:nvPicPr>
          <p:cNvPr id="43" name="Google Shape;43;p11"/>
          <p:cNvPicPr preferRelativeResize="0"/>
          <p:nvPr/>
        </p:nvPicPr>
        <p:blipFill>
          <a:blip r:embed="rId14">
            <a:alphaModFix/>
          </a:blip>
          <a:stretch>
            <a:fillRect/>
          </a:stretch>
        </p:blipFill>
        <p:spPr>
          <a:xfrm>
            <a:off x="2769343" y="6371409"/>
            <a:ext cx="1061484" cy="400384"/>
          </a:xfrm>
          <a:prstGeom prst="rect">
            <a:avLst/>
          </a:prstGeom>
          <a:noFill/>
          <a:ln>
            <a:noFill/>
          </a:ln>
        </p:spPr>
      </p:pic>
      <p:sp>
        <p:nvSpPr>
          <p:cNvPr id="44" name="Google Shape;44;p11"/>
          <p:cNvSpPr txBox="1"/>
          <p:nvPr/>
        </p:nvSpPr>
        <p:spPr>
          <a:xfrm>
            <a:off x="4193224" y="6266872"/>
            <a:ext cx="5015522" cy="818408"/>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spcBef>
                <a:spcPct val="0"/>
              </a:spcBef>
              <a:spcAft>
                <a:spcPct val="0"/>
              </a:spcAft>
              <a:buClr>
                <a:schemeClr val="accent1"/>
              </a:buClr>
              <a:buSzPts val="900"/>
              <a:buFont typeface="Noto Sans Symbols"/>
              <a:buNone/>
            </a:pPr>
            <a:r>
              <a:rPr lang="en-US" sz="900" b="0" i="0" u="none" strike="noStrike" cap="none">
                <a:solidFill>
                  <a:srgbClr val="595959"/>
                </a:solidFill>
                <a:latin typeface="Calibri"/>
                <a:ea typeface="Calibri"/>
                <a:cs typeface="Calibri"/>
                <a:sym typeface="Calibri"/>
              </a:rPr>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endParaRPr sz="900" b="0" i="0" u="none" strike="noStrike" cap="none">
              <a:solidFill>
                <a:srgbClr val="595959"/>
              </a:solidFill>
              <a:latin typeface="Calibri"/>
              <a:ea typeface="Calibri"/>
              <a:cs typeface="Calibri"/>
              <a:sym typeface="Calibri"/>
            </a:endParaRPr>
          </a:p>
          <a:p>
            <a:pPr marL="0" marR="0" lvl="0" indent="0" algn="ctr" rtl="0">
              <a:spcBef>
                <a:spcPts val="1000"/>
              </a:spcBef>
              <a:spcAft>
                <a:spcPct val="0"/>
              </a:spcAft>
              <a:buClr>
                <a:schemeClr val="accent1"/>
              </a:buClr>
              <a:buSzPts val="2000"/>
              <a:buFont typeface="Noto Sans Symbols"/>
              <a:buNone/>
            </a:pPr>
            <a:endParaRPr sz="2000" b="0" i="0" u="none" strike="noStrike" cap="none">
              <a:solidFill>
                <a:srgbClr val="1F497D"/>
              </a:solidFill>
              <a:latin typeface="Calibri"/>
              <a:ea typeface="Calibri"/>
              <a:cs typeface="Calibri"/>
              <a:sym typeface="Calibri"/>
            </a:endParaRPr>
          </a:p>
        </p:txBody>
      </p:sp>
      <p:pic>
        <p:nvPicPr>
          <p:cNvPr id="45" name="Google Shape;45;p11"/>
          <p:cNvPicPr preferRelativeResize="0"/>
          <p:nvPr/>
        </p:nvPicPr>
        <p:blipFill>
          <a:blip r:embed="rId15">
            <a:alphaModFix/>
          </a:blip>
          <a:stretch>
            <a:fillRect/>
          </a:stretch>
        </p:blipFill>
        <p:spPr>
          <a:xfrm>
            <a:off x="9585046" y="6244739"/>
            <a:ext cx="1987550" cy="567690"/>
          </a:xfrm>
          <a:prstGeom prst="rect">
            <a:avLst/>
          </a:prstGeom>
          <a:noFill/>
          <a:ln>
            <a:noFill/>
          </a:ln>
        </p:spPr>
      </p:pic>
      <p:pic>
        <p:nvPicPr>
          <p:cNvPr id="46" name="Google Shape;46;p11"/>
          <p:cNvPicPr preferRelativeResize="0"/>
          <p:nvPr/>
        </p:nvPicPr>
        <p:blipFill>
          <a:blip r:embed="rId16">
            <a:alphaModFix/>
          </a:blip>
          <a:stretch>
            <a:fillRect/>
          </a:stretch>
        </p:blipFill>
        <p:spPr>
          <a:xfrm>
            <a:off x="10710917" y="94130"/>
            <a:ext cx="1453861" cy="1284947"/>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Lst>
  <p:transition/>
  <p:timing/>
  <p:txStyles>
    <p:title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8.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gradFill>
          <a:gsLst>
            <a:gs pos="0">
              <a:srgbClr val="FDF8E0">
                <a:alpha val="89803"/>
              </a:srgbClr>
            </a:gs>
            <a:gs pos="72000">
              <a:srgbClr val="F4E9C2"/>
            </a:gs>
            <a:gs pos="100000">
              <a:srgbClr val="F7E09E"/>
            </a:gs>
          </a:gsLst>
          <a:lin ang="5400000" scaled="0"/>
        </a:gradFill>
        <a:effectLst/>
      </p:bgPr>
    </p:bg>
    <p:spTree>
      <p:nvGrpSpPr>
        <p:cNvPr id="1" name="Shape 9"/>
        <p:cNvGrpSpPr/>
        <p:nvPr/>
      </p:nvGrpSpPr>
      <p:grpSpPr>
        <a:xfrm>
          <a:off x="0" y="0"/>
          <a:ext cx="0" cy="0"/>
        </a:xfrm>
      </p:grpSpPr>
      <p:sp>
        <p:nvSpPr>
          <p:cNvPr id="10" name="Google Shape;10;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ct val="0"/>
              </a:spcBef>
              <a:spcAft>
                <a:spcPct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ct val="0"/>
              </a:spcBef>
              <a:spcAft>
                <a:spcPct val="0"/>
              </a:spcAft>
              <a:buSzPts val="1400"/>
              <a:buNone/>
              <a:defRPr sz="1800"/>
            </a:lvl2pPr>
            <a:lvl3pPr lvl="2">
              <a:spcBef>
                <a:spcPct val="0"/>
              </a:spcBef>
              <a:spcAft>
                <a:spcPct val="0"/>
              </a:spcAft>
              <a:buSzPts val="1400"/>
              <a:buNone/>
              <a:defRPr sz="1800"/>
            </a:lvl3pPr>
            <a:lvl4pPr lvl="3">
              <a:spcBef>
                <a:spcPct val="0"/>
              </a:spcBef>
              <a:spcAft>
                <a:spcPct val="0"/>
              </a:spcAft>
              <a:buSzPts val="1400"/>
              <a:buNone/>
              <a:defRPr sz="1800"/>
            </a:lvl4pPr>
            <a:lvl5pPr lvl="4">
              <a:spcBef>
                <a:spcPct val="0"/>
              </a:spcBef>
              <a:spcAft>
                <a:spcPct val="0"/>
              </a:spcAft>
              <a:buSzPts val="1400"/>
              <a:buNone/>
              <a:defRPr sz="1800"/>
            </a:lvl5pPr>
            <a:lvl6pPr lvl="5">
              <a:spcBef>
                <a:spcPct val="0"/>
              </a:spcBef>
              <a:spcAft>
                <a:spcPct val="0"/>
              </a:spcAft>
              <a:buSzPts val="1400"/>
              <a:buNone/>
              <a:defRPr sz="1800"/>
            </a:lvl6pPr>
            <a:lvl7pPr lvl="6">
              <a:spcBef>
                <a:spcPct val="0"/>
              </a:spcBef>
              <a:spcAft>
                <a:spcPct val="0"/>
              </a:spcAft>
              <a:buSzPts val="1400"/>
              <a:buNone/>
              <a:defRPr sz="1800"/>
            </a:lvl7pPr>
            <a:lvl8pPr lvl="7">
              <a:spcBef>
                <a:spcPct val="0"/>
              </a:spcBef>
              <a:spcAft>
                <a:spcPct val="0"/>
              </a:spcAft>
              <a:buSzPts val="1400"/>
              <a:buNone/>
              <a:defRPr sz="1800"/>
            </a:lvl8pPr>
            <a:lvl9pPr lvl="8">
              <a:spcBef>
                <a:spcPct val="0"/>
              </a:spcBef>
              <a:spcAft>
                <a:spcPct val="0"/>
              </a:spcAft>
              <a:buSzPts val="1400"/>
              <a:buNone/>
              <a:defRPr sz="1800"/>
            </a:lvl9pPr>
          </a:lstStyle>
          <a:p>
            <a:endParaRPr/>
          </a:p>
        </p:txBody>
      </p:sp>
      <p:sp>
        <p:nvSpPr>
          <p:cNvPr id="11" name="Google Shape;11;p1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ct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ct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ct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ct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ct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ct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ct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ct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ct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ct val="0"/>
              </a:spcBef>
              <a:spcAft>
                <a:spcPct val="0"/>
              </a:spcAft>
            </a:defPPr>
            <a:lvl1pPr marR="0" lvl="0" algn="ctr" rtl="0">
              <a:lnSpc>
                <a:spcPct val="100000"/>
              </a:lnSpc>
              <a:spcBef>
                <a:spcPct val="0"/>
              </a:spcBef>
              <a:spcAft>
                <a:spcPct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ct val="0"/>
              </a:spcBef>
              <a:spcAft>
                <a:spcPct val="0"/>
              </a:spcAft>
            </a:defPPr>
            <a:lvl1pPr marL="0" marR="0" lvl="0" indent="0" algn="r" rtl="0">
              <a:lnSpc>
                <a:spcPct val="100000"/>
              </a:lnSpc>
              <a:spcBef>
                <a:spcPct val="0"/>
              </a:spcBef>
              <a:spcAft>
                <a:spcPct val="0"/>
              </a:spcAft>
              <a:buClr>
                <a:srgbClr val="000000"/>
              </a:buClr>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ct val="0"/>
              </a:spcBef>
              <a:spcAft>
                <a:spcPct val="0"/>
              </a:spcAft>
              <a:buClr>
                <a:srgbClr val="000000"/>
              </a:buClr>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ct val="0"/>
              </a:spcBef>
              <a:spcAft>
                <a:spcPct val="0"/>
              </a:spcAft>
              <a:buClr>
                <a:srgbClr val="000000"/>
              </a:buClr>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ct val="0"/>
              </a:spcBef>
              <a:spcAft>
                <a:spcPct val="0"/>
              </a:spcAft>
              <a:buClr>
                <a:srgbClr val="000000"/>
              </a:buClr>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ct val="0"/>
              </a:spcBef>
              <a:spcAft>
                <a:spcPct val="0"/>
              </a:spcAft>
              <a:buClr>
                <a:srgbClr val="000000"/>
              </a:buClr>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ct val="0"/>
              </a:spcBef>
              <a:spcAft>
                <a:spcPct val="0"/>
              </a:spcAft>
              <a:buClr>
                <a:srgbClr val="000000"/>
              </a:buClr>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ct val="0"/>
              </a:spcBef>
              <a:spcAft>
                <a:spcPct val="0"/>
              </a:spcAft>
              <a:buClr>
                <a:srgbClr val="000000"/>
              </a:buClr>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ct val="0"/>
              </a:spcBef>
              <a:spcAft>
                <a:spcPct val="0"/>
              </a:spcAft>
              <a:buClr>
                <a:srgbClr val="000000"/>
              </a:buClr>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ct val="0"/>
              </a:spcBef>
              <a:spcAft>
                <a:spcPct val="0"/>
              </a:spcAft>
              <a:buClr>
                <a:srgbClr val="000000"/>
              </a:buClr>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ct val="0"/>
              </a:spcBef>
              <a:spcAft>
                <a:spcPct val="0"/>
              </a:spcAft>
              <a:buNone/>
            </a:pPr>
            <a:fld id="{00000000-1234-1234-1234-123412341234}" type="slidenum">
              <a:rPr lang="en-US"/>
              <a:t>‹Nr.›</a:t>
            </a:fld>
            <a:endParaRPr/>
          </a:p>
        </p:txBody>
      </p:sp>
      <p:grpSp>
        <p:nvGrpSpPr>
          <p:cNvPr id="15" name="Google Shape;15;p11"/>
          <p:cNvGrpSpPr/>
          <p:nvPr/>
        </p:nvGrpSpPr>
        <p:grpSpPr>
          <a:xfrm>
            <a:off x="1" y="228600"/>
            <a:ext cx="1996775" cy="6638628"/>
            <a:chOff x="2487613" y="285750"/>
            <a:chExt cx="2428875" cy="5654676"/>
          </a:xfrm>
        </p:grpSpPr>
        <p:sp>
          <p:nvSpPr>
            <p:cNvPr id="16" name="Google Shape;16;p11"/>
            <p:cNvSpPr/>
            <p:nvPr/>
          </p:nvSpPr>
          <p:spPr>
            <a:xfrm>
              <a:off x="2487613" y="2284413"/>
              <a:ext cx="85725" cy="533400"/>
            </a:xfrm>
            <a:custGeom>
              <a:rect l="l" t="t" r="r" b="b"/>
              <a:pathLst>
                <a:path w="22" h="136" extrusionOk="0">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dk2">
                <a:alpha val="20000"/>
              </a:schemeClr>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17" name="Google Shape;17;p11"/>
            <p:cNvSpPr/>
            <p:nvPr/>
          </p:nvSpPr>
          <p:spPr>
            <a:xfrm>
              <a:off x="2597151" y="2779713"/>
              <a:ext cx="550863" cy="1978025"/>
            </a:xfrm>
            <a:custGeom>
              <a:rect l="l" t="t" r="r" b="b"/>
              <a:pathLst>
                <a:path w="140" h="502" extrusionOk="0">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dk2">
                <a:alpha val="20000"/>
              </a:schemeClr>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18" name="Google Shape;18;p11"/>
            <p:cNvSpPr/>
            <p:nvPr/>
          </p:nvSpPr>
          <p:spPr>
            <a:xfrm>
              <a:off x="3175001" y="4730750"/>
              <a:ext cx="519113" cy="1209675"/>
            </a:xfrm>
            <a:custGeom>
              <a:rect l="l" t="t" r="r" b="b"/>
              <a:pathLst>
                <a:path w="132" h="308" extrusionOk="0">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dk2">
                <a:alpha val="20000"/>
              </a:schemeClr>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19" name="Google Shape;19;p11"/>
            <p:cNvSpPr/>
            <p:nvPr/>
          </p:nvSpPr>
          <p:spPr>
            <a:xfrm>
              <a:off x="3305176" y="5630863"/>
              <a:ext cx="146050" cy="309563"/>
            </a:xfrm>
            <a:custGeom>
              <a:rect l="l" t="t" r="r" b="b"/>
              <a:pathLst>
                <a:path w="37" h="79" extrusionOk="0">
                  <a:moveTo>
                    <a:pt x="28" y="79"/>
                  </a:moveTo>
                  <a:cubicBezTo>
                    <a:pt x="37" y="79"/>
                    <a:pt x="37" y="79"/>
                    <a:pt x="37" y="79"/>
                  </a:cubicBezTo>
                  <a:cubicBezTo>
                    <a:pt x="24" y="53"/>
                    <a:pt x="12" y="27"/>
                    <a:pt x="0" y="0"/>
                  </a:cubicBezTo>
                  <a:cubicBezTo>
                    <a:pt x="8" y="27"/>
                    <a:pt x="17" y="53"/>
                    <a:pt x="28" y="79"/>
                  </a:cubicBezTo>
                  <a:close/>
                </a:path>
              </a:pathLst>
            </a:custGeom>
            <a:solidFill>
              <a:schemeClr val="dk2">
                <a:alpha val="20000"/>
              </a:schemeClr>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20" name="Google Shape;20;p11"/>
            <p:cNvSpPr/>
            <p:nvPr/>
          </p:nvSpPr>
          <p:spPr>
            <a:xfrm>
              <a:off x="2573338" y="2817813"/>
              <a:ext cx="700088" cy="2835275"/>
            </a:xfrm>
            <a:custGeom>
              <a:rect l="l" t="t" r="r" b="b"/>
              <a:pathLst>
                <a:path w="178" h="722" extrusionOk="0">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dk2">
                <a:alpha val="20000"/>
              </a:schemeClr>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21" name="Google Shape;21;p11"/>
            <p:cNvSpPr/>
            <p:nvPr/>
          </p:nvSpPr>
          <p:spPr>
            <a:xfrm>
              <a:off x="2506663" y="285750"/>
              <a:ext cx="90488" cy="2493963"/>
            </a:xfrm>
            <a:custGeom>
              <a:rect l="l" t="t" r="r" b="b"/>
              <a:pathLst>
                <a:path w="23" h="635" extrusionOk="0">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dk2">
                <a:alpha val="20000"/>
              </a:schemeClr>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22" name="Google Shape;22;p11"/>
            <p:cNvSpPr/>
            <p:nvPr/>
          </p:nvSpPr>
          <p:spPr>
            <a:xfrm>
              <a:off x="2554288" y="2598738"/>
              <a:ext cx="66675" cy="420688"/>
            </a:xfrm>
            <a:custGeom>
              <a:rect l="l" t="t" r="r" b="b"/>
              <a:pathLst>
                <a:path w="17" h="107" extrusionOk="0">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23" name="Google Shape;23;p11"/>
            <p:cNvSpPr/>
            <p:nvPr/>
          </p:nvSpPr>
          <p:spPr>
            <a:xfrm>
              <a:off x="3143251" y="4757738"/>
              <a:ext cx="161925" cy="873125"/>
            </a:xfrm>
            <a:custGeom>
              <a:rect l="l" t="t" r="r" b="b"/>
              <a:pathLst>
                <a:path w="41" h="221" extrusionOk="0">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24" name="Google Shape;24;p11"/>
            <p:cNvSpPr/>
            <p:nvPr/>
          </p:nvSpPr>
          <p:spPr>
            <a:xfrm>
              <a:off x="3148013" y="1282700"/>
              <a:ext cx="1768475" cy="3448050"/>
            </a:xfrm>
            <a:custGeom>
              <a:rect l="l" t="t" r="r" b="b"/>
              <a:pathLst>
                <a:path w="450" h="878" extrusionOk="0">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dk2">
                <a:alpha val="20000"/>
              </a:schemeClr>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25" name="Google Shape;25;p11"/>
            <p:cNvSpPr/>
            <p:nvPr/>
          </p:nvSpPr>
          <p:spPr>
            <a:xfrm>
              <a:off x="3273426" y="5653088"/>
              <a:ext cx="138113" cy="287338"/>
            </a:xfrm>
            <a:custGeom>
              <a:rect l="l" t="t" r="r" b="b"/>
              <a:pathLst>
                <a:path w="35" h="73" extrusionOk="0">
                  <a:moveTo>
                    <a:pt x="0" y="0"/>
                  </a:moveTo>
                  <a:cubicBezTo>
                    <a:pt x="7" y="24"/>
                    <a:pt x="16" y="49"/>
                    <a:pt x="26" y="73"/>
                  </a:cubicBezTo>
                  <a:cubicBezTo>
                    <a:pt x="35" y="73"/>
                    <a:pt x="35" y="73"/>
                    <a:pt x="35" y="73"/>
                  </a:cubicBezTo>
                  <a:cubicBezTo>
                    <a:pt x="23" y="49"/>
                    <a:pt x="11" y="24"/>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26" name="Google Shape;26;p11"/>
            <p:cNvSpPr/>
            <p:nvPr/>
          </p:nvSpPr>
          <p:spPr>
            <a:xfrm>
              <a:off x="3143251" y="4656138"/>
              <a:ext cx="31750" cy="188913"/>
            </a:xfrm>
            <a:custGeom>
              <a:rect l="l" t="t" r="r" b="b"/>
              <a:pathLst>
                <a:path w="8" h="48" extrusionOk="0">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dk2">
                <a:alpha val="20000"/>
              </a:schemeClr>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27" name="Google Shape;27;p11"/>
            <p:cNvSpPr/>
            <p:nvPr/>
          </p:nvSpPr>
          <p:spPr>
            <a:xfrm>
              <a:off x="3211513" y="5410200"/>
              <a:ext cx="203200" cy="530225"/>
            </a:xfrm>
            <a:custGeom>
              <a:rect l="l" t="t" r="r" b="b"/>
              <a:pathLst>
                <a:path w="52" h="135" extrusionOk="0">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dk2">
                <a:alpha val="20000"/>
              </a:schemeClr>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grpSp>
      <p:grpSp>
        <p:nvGrpSpPr>
          <p:cNvPr id="28" name="Google Shape;28;p11"/>
          <p:cNvGrpSpPr/>
          <p:nvPr/>
        </p:nvGrpSpPr>
        <p:grpSpPr>
          <a:xfrm>
            <a:off x="27222" y="-786"/>
            <a:ext cx="1539072" cy="6854039"/>
            <a:chOff x="6627813" y="194833"/>
            <a:chExt cx="1952625" cy="5678918"/>
          </a:xfrm>
        </p:grpSpPr>
        <p:sp>
          <p:nvSpPr>
            <p:cNvPr id="29" name="Google Shape;29;p11"/>
            <p:cNvSpPr/>
            <p:nvPr/>
          </p:nvSpPr>
          <p:spPr>
            <a:xfrm>
              <a:off x="6627813" y="194833"/>
              <a:ext cx="409575" cy="3646488"/>
            </a:xfrm>
            <a:custGeom>
              <a:rect l="l" t="t" r="r" b="b"/>
              <a:pathLst>
                <a:path w="103" h="920" extrusionOk="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dk2"/>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30" name="Google Shape;30;p11"/>
            <p:cNvSpPr/>
            <p:nvPr/>
          </p:nvSpPr>
          <p:spPr>
            <a:xfrm>
              <a:off x="7061201" y="3771900"/>
              <a:ext cx="350838" cy="1309688"/>
            </a:xfrm>
            <a:custGeom>
              <a:rect l="l" t="t" r="r" b="b"/>
              <a:pathLst>
                <a:path w="88" h="330" extrusionOk="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dk2"/>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31" name="Google Shape;31;p11"/>
            <p:cNvSpPr/>
            <p:nvPr/>
          </p:nvSpPr>
          <p:spPr>
            <a:xfrm>
              <a:off x="7439026" y="5053013"/>
              <a:ext cx="357188" cy="820738"/>
            </a:xfrm>
            <a:custGeom>
              <a:rect l="l" t="t" r="r" b="b"/>
              <a:pathLst>
                <a:path w="90" h="206" extrusionOk="0">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dk2"/>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32" name="Google Shape;32;p11"/>
            <p:cNvSpPr/>
            <p:nvPr/>
          </p:nvSpPr>
          <p:spPr>
            <a:xfrm>
              <a:off x="7037388" y="3811588"/>
              <a:ext cx="457200" cy="1852613"/>
            </a:xfrm>
            <a:custGeom>
              <a:rect l="l" t="t" r="r" b="b"/>
              <a:pathLst>
                <a:path w="115" h="467" extrusionOk="0">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dk2"/>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33" name="Google Shape;33;p11"/>
            <p:cNvSpPr/>
            <p:nvPr/>
          </p:nvSpPr>
          <p:spPr>
            <a:xfrm>
              <a:off x="6992938" y="1263650"/>
              <a:ext cx="144463" cy="2508250"/>
            </a:xfrm>
            <a:custGeom>
              <a:rect l="l" t="t" r="r" b="b"/>
              <a:pathLst>
                <a:path w="36" h="633" extrusionOk="0">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dk2"/>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34" name="Google Shape;34;p11"/>
            <p:cNvSpPr/>
            <p:nvPr/>
          </p:nvSpPr>
          <p:spPr>
            <a:xfrm>
              <a:off x="7526338" y="5640388"/>
              <a:ext cx="111125" cy="233363"/>
            </a:xfrm>
            <a:custGeom>
              <a:rect l="l" t="t" r="r" b="b"/>
              <a:pathLst>
                <a:path w="28" h="59" extrusionOk="0">
                  <a:moveTo>
                    <a:pt x="22" y="59"/>
                  </a:moveTo>
                  <a:cubicBezTo>
                    <a:pt x="28" y="59"/>
                    <a:pt x="28" y="59"/>
                    <a:pt x="28" y="59"/>
                  </a:cubicBezTo>
                  <a:cubicBezTo>
                    <a:pt x="18" y="40"/>
                    <a:pt x="9" y="20"/>
                    <a:pt x="0" y="0"/>
                  </a:cubicBezTo>
                  <a:cubicBezTo>
                    <a:pt x="6" y="20"/>
                    <a:pt x="13" y="40"/>
                    <a:pt x="22" y="59"/>
                  </a:cubicBezTo>
                  <a:close/>
                </a:path>
              </a:pathLst>
            </a:custGeom>
            <a:solidFill>
              <a:schemeClr val="dk2"/>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35" name="Google Shape;35;p11"/>
            <p:cNvSpPr/>
            <p:nvPr/>
          </p:nvSpPr>
          <p:spPr>
            <a:xfrm>
              <a:off x="7021513" y="3598863"/>
              <a:ext cx="68263" cy="423863"/>
            </a:xfrm>
            <a:custGeom>
              <a:rect l="l" t="t" r="r" b="b"/>
              <a:pathLst>
                <a:path w="17" h="107" extrusionOk="0">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dk2"/>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36" name="Google Shape;36;p11"/>
            <p:cNvSpPr/>
            <p:nvPr/>
          </p:nvSpPr>
          <p:spPr>
            <a:xfrm>
              <a:off x="7412038" y="2801938"/>
              <a:ext cx="1168400" cy="2251075"/>
            </a:xfrm>
            <a:custGeom>
              <a:rect l="l" t="t" r="r" b="b"/>
              <a:pathLst>
                <a:path w="294" h="568" extrusionOk="0">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dk2"/>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37" name="Google Shape;37;p11"/>
            <p:cNvSpPr/>
            <p:nvPr/>
          </p:nvSpPr>
          <p:spPr>
            <a:xfrm>
              <a:off x="7494588" y="5664200"/>
              <a:ext cx="100013" cy="209550"/>
            </a:xfrm>
            <a:custGeom>
              <a:rect l="l" t="t" r="r" b="b"/>
              <a:pathLst>
                <a:path w="25" h="52" extrusionOk="0">
                  <a:moveTo>
                    <a:pt x="0" y="0"/>
                  </a:moveTo>
                  <a:cubicBezTo>
                    <a:pt x="5" y="18"/>
                    <a:pt x="12" y="36"/>
                    <a:pt x="19" y="53"/>
                  </a:cubicBezTo>
                  <a:cubicBezTo>
                    <a:pt x="25" y="53"/>
                    <a:pt x="25" y="53"/>
                    <a:pt x="25" y="53"/>
                  </a:cubicBezTo>
                  <a:cubicBezTo>
                    <a:pt x="16" y="36"/>
                    <a:pt x="8" y="18"/>
                    <a:pt x="0" y="0"/>
                  </a:cubicBezTo>
                  <a:close/>
                </a:path>
              </a:pathLst>
            </a:custGeom>
            <a:solidFill>
              <a:schemeClr val="dk2"/>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38" name="Google Shape;38;p11"/>
            <p:cNvSpPr/>
            <p:nvPr/>
          </p:nvSpPr>
          <p:spPr>
            <a:xfrm>
              <a:off x="7412038" y="5081588"/>
              <a:ext cx="114300" cy="558800"/>
            </a:xfrm>
            <a:custGeom>
              <a:rect l="l" t="t" r="r" b="b"/>
              <a:pathLst>
                <a:path w="28" h="141" extrusionOk="0">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dk2"/>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39" name="Google Shape;39;p11"/>
            <p:cNvSpPr/>
            <p:nvPr/>
          </p:nvSpPr>
          <p:spPr>
            <a:xfrm>
              <a:off x="7412038" y="4978400"/>
              <a:ext cx="31750" cy="188913"/>
            </a:xfrm>
            <a:custGeom>
              <a:rect l="l" t="t" r="r" b="b"/>
              <a:pathLst>
                <a:path w="8" h="48" extrusionOk="0">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dk2"/>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40" name="Google Shape;40;p11"/>
            <p:cNvSpPr/>
            <p:nvPr/>
          </p:nvSpPr>
          <p:spPr>
            <a:xfrm>
              <a:off x="7439026" y="5434013"/>
              <a:ext cx="174625" cy="439738"/>
            </a:xfrm>
            <a:custGeom>
              <a:rect l="l" t="t" r="r" b="b"/>
              <a:pathLst>
                <a:path w="44" h="110" extrusionOk="0">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dk2"/>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grpSp>
      <p:sp>
        <p:nvSpPr>
          <p:cNvPr id="41" name="Google Shape;41;p11"/>
          <p:cNvSpPr/>
          <p:nvPr/>
        </p:nvSpPr>
        <p:spPr>
          <a:xfrm>
            <a:off x="0" y="0"/>
            <a:ext cx="182880" cy="6858000"/>
          </a:xfrm>
          <a:prstGeom prst="rect">
            <a:avLst/>
          </a:prstGeom>
          <a:solidFill>
            <a:schemeClr val="dk2"/>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pic>
        <p:nvPicPr>
          <p:cNvPr id="42" name="Google Shape;42;p11"/>
          <p:cNvPicPr preferRelativeResize="0"/>
          <p:nvPr/>
        </p:nvPicPr>
        <p:blipFill>
          <a:blip r:embed="rId14">
            <a:alphaModFix/>
          </a:blip>
          <a:stretch>
            <a:fillRect/>
          </a:stretch>
        </p:blipFill>
        <p:spPr>
          <a:xfrm>
            <a:off x="253355" y="5295298"/>
            <a:ext cx="2509612" cy="1673074"/>
          </a:xfrm>
          <a:prstGeom prst="rect">
            <a:avLst/>
          </a:prstGeom>
          <a:noFill/>
          <a:ln>
            <a:noFill/>
          </a:ln>
        </p:spPr>
      </p:pic>
      <p:pic>
        <p:nvPicPr>
          <p:cNvPr id="43" name="Google Shape;43;p11"/>
          <p:cNvPicPr preferRelativeResize="0"/>
          <p:nvPr/>
        </p:nvPicPr>
        <p:blipFill>
          <a:blip r:embed="rId15">
            <a:alphaModFix/>
          </a:blip>
          <a:stretch>
            <a:fillRect/>
          </a:stretch>
        </p:blipFill>
        <p:spPr>
          <a:xfrm>
            <a:off x="2769343" y="6371409"/>
            <a:ext cx="1061484" cy="400384"/>
          </a:xfrm>
          <a:prstGeom prst="rect">
            <a:avLst/>
          </a:prstGeom>
          <a:noFill/>
          <a:ln>
            <a:noFill/>
          </a:ln>
        </p:spPr>
      </p:pic>
      <p:sp>
        <p:nvSpPr>
          <p:cNvPr id="44" name="Google Shape;44;p11"/>
          <p:cNvSpPr txBox="1"/>
          <p:nvPr/>
        </p:nvSpPr>
        <p:spPr>
          <a:xfrm>
            <a:off x="4193224" y="6266872"/>
            <a:ext cx="5015522" cy="818408"/>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spcBef>
                <a:spcPct val="0"/>
              </a:spcBef>
              <a:spcAft>
                <a:spcPct val="0"/>
              </a:spcAft>
              <a:buClr>
                <a:schemeClr val="accent1"/>
              </a:buClr>
              <a:buSzPts val="900"/>
              <a:buFont typeface="Noto Sans Symbols"/>
              <a:buNone/>
            </a:pPr>
            <a:r>
              <a:rPr lang="en-US" sz="900" b="0" i="0" u="none" strike="noStrike" cap="none">
                <a:solidFill>
                  <a:srgbClr val="595959"/>
                </a:solidFill>
                <a:latin typeface="Calibri"/>
                <a:ea typeface="Calibri"/>
                <a:cs typeface="Calibri"/>
                <a:sym typeface="Calibri"/>
              </a:rPr>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endParaRPr sz="900" b="0" i="0" u="none" strike="noStrike" cap="none">
              <a:solidFill>
                <a:srgbClr val="595959"/>
              </a:solidFill>
              <a:latin typeface="Calibri"/>
              <a:ea typeface="Calibri"/>
              <a:cs typeface="Calibri"/>
              <a:sym typeface="Calibri"/>
            </a:endParaRPr>
          </a:p>
          <a:p>
            <a:pPr marL="0" marR="0" lvl="0" indent="0" algn="ctr" rtl="0">
              <a:spcBef>
                <a:spcPts val="1000"/>
              </a:spcBef>
              <a:spcAft>
                <a:spcPct val="0"/>
              </a:spcAft>
              <a:buClr>
                <a:schemeClr val="accent1"/>
              </a:buClr>
              <a:buSzPts val="2000"/>
              <a:buFont typeface="Noto Sans Symbols"/>
              <a:buNone/>
            </a:pPr>
            <a:endParaRPr sz="2000" b="0" i="0" u="none" strike="noStrike" cap="none">
              <a:solidFill>
                <a:srgbClr val="1F497D"/>
              </a:solidFill>
              <a:latin typeface="Calibri"/>
              <a:ea typeface="Calibri"/>
              <a:cs typeface="Calibri"/>
              <a:sym typeface="Calibri"/>
            </a:endParaRPr>
          </a:p>
        </p:txBody>
      </p:sp>
      <p:pic>
        <p:nvPicPr>
          <p:cNvPr id="45" name="Google Shape;45;p11"/>
          <p:cNvPicPr preferRelativeResize="0"/>
          <p:nvPr/>
        </p:nvPicPr>
        <p:blipFill>
          <a:blip r:embed="rId16">
            <a:alphaModFix/>
          </a:blip>
          <a:stretch>
            <a:fillRect/>
          </a:stretch>
        </p:blipFill>
        <p:spPr>
          <a:xfrm>
            <a:off x="9585046" y="6244739"/>
            <a:ext cx="1987550" cy="567690"/>
          </a:xfrm>
          <a:prstGeom prst="rect">
            <a:avLst/>
          </a:prstGeom>
          <a:noFill/>
          <a:ln>
            <a:noFill/>
          </a:ln>
        </p:spPr>
      </p:pic>
      <p:pic>
        <p:nvPicPr>
          <p:cNvPr id="46" name="Google Shape;46;p11"/>
          <p:cNvPicPr preferRelativeResize="0"/>
          <p:nvPr/>
        </p:nvPicPr>
        <p:blipFill>
          <a:blip r:embed="rId17">
            <a:alphaModFix/>
          </a:blip>
          <a:stretch>
            <a:fillRect/>
          </a:stretch>
        </p:blipFill>
        <p:spPr>
          <a:xfrm>
            <a:off x="10710917" y="94130"/>
            <a:ext cx="1453861" cy="1284947"/>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740" r:id="rId1"/>
    <p:sldLayoutId id="2147483741" r:id="rId2"/>
    <p:sldLayoutId id="2147483742" r:id="rId3"/>
    <p:sldLayoutId id="2147483743" r:id="rId4"/>
    <p:sldLayoutId id="2147483744" r:id="rId5"/>
    <p:sldLayoutId id="2147483745" r:id="rId6"/>
    <p:sldLayoutId id="2147483746" r:id="rId7"/>
    <p:sldLayoutId id="2147483747" r:id="rId8"/>
    <p:sldLayoutId id="2147483748" r:id="rId9"/>
    <p:sldLayoutId id="2147483749" r:id="rId10"/>
    <p:sldLayoutId id="2147483750" r:id="rId11"/>
    <p:sldLayoutId id="2147483751" r:id="rId12"/>
    <p:sldLayoutId id="2147483752" r:id="rId13"/>
  </p:sldLayoutIdLst>
  <p:transition/>
  <p:timing/>
  <p:txStyles>
    <p:title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9.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gradFill>
          <a:gsLst>
            <a:gs pos="0">
              <a:srgbClr val="FDF8E0">
                <a:alpha val="89803"/>
              </a:srgbClr>
            </a:gs>
            <a:gs pos="72000">
              <a:srgbClr val="F4E9C2"/>
            </a:gs>
            <a:gs pos="100000">
              <a:srgbClr val="F7E09E"/>
            </a:gs>
          </a:gsLst>
          <a:lin ang="5400000" scaled="0"/>
        </a:gradFill>
        <a:effectLst/>
      </p:bgPr>
    </p:bg>
    <p:spTree>
      <p:nvGrpSpPr>
        <p:cNvPr id="1" name="Shape 9"/>
        <p:cNvGrpSpPr/>
        <p:nvPr/>
      </p:nvGrpSpPr>
      <p:grpSpPr>
        <a:xfrm>
          <a:off x="0" y="0"/>
          <a:ext cx="0" cy="0"/>
        </a:xfrm>
      </p:grpSpPr>
      <p:sp>
        <p:nvSpPr>
          <p:cNvPr id="10" name="Google Shape;10;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ct val="0"/>
              </a:spcBef>
              <a:spcAft>
                <a:spcPct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ct val="0"/>
              </a:spcBef>
              <a:spcAft>
                <a:spcPct val="0"/>
              </a:spcAft>
              <a:buSzPts val="1400"/>
              <a:buNone/>
              <a:defRPr sz="1800"/>
            </a:lvl2pPr>
            <a:lvl3pPr lvl="2">
              <a:spcBef>
                <a:spcPct val="0"/>
              </a:spcBef>
              <a:spcAft>
                <a:spcPct val="0"/>
              </a:spcAft>
              <a:buSzPts val="1400"/>
              <a:buNone/>
              <a:defRPr sz="1800"/>
            </a:lvl3pPr>
            <a:lvl4pPr lvl="3">
              <a:spcBef>
                <a:spcPct val="0"/>
              </a:spcBef>
              <a:spcAft>
                <a:spcPct val="0"/>
              </a:spcAft>
              <a:buSzPts val="1400"/>
              <a:buNone/>
              <a:defRPr sz="1800"/>
            </a:lvl4pPr>
            <a:lvl5pPr lvl="4">
              <a:spcBef>
                <a:spcPct val="0"/>
              </a:spcBef>
              <a:spcAft>
                <a:spcPct val="0"/>
              </a:spcAft>
              <a:buSzPts val="1400"/>
              <a:buNone/>
              <a:defRPr sz="1800"/>
            </a:lvl5pPr>
            <a:lvl6pPr lvl="5">
              <a:spcBef>
                <a:spcPct val="0"/>
              </a:spcBef>
              <a:spcAft>
                <a:spcPct val="0"/>
              </a:spcAft>
              <a:buSzPts val="1400"/>
              <a:buNone/>
              <a:defRPr sz="1800"/>
            </a:lvl6pPr>
            <a:lvl7pPr lvl="6">
              <a:spcBef>
                <a:spcPct val="0"/>
              </a:spcBef>
              <a:spcAft>
                <a:spcPct val="0"/>
              </a:spcAft>
              <a:buSzPts val="1400"/>
              <a:buNone/>
              <a:defRPr sz="1800"/>
            </a:lvl7pPr>
            <a:lvl8pPr lvl="7">
              <a:spcBef>
                <a:spcPct val="0"/>
              </a:spcBef>
              <a:spcAft>
                <a:spcPct val="0"/>
              </a:spcAft>
              <a:buSzPts val="1400"/>
              <a:buNone/>
              <a:defRPr sz="1800"/>
            </a:lvl8pPr>
            <a:lvl9pPr lvl="8">
              <a:spcBef>
                <a:spcPct val="0"/>
              </a:spcBef>
              <a:spcAft>
                <a:spcPct val="0"/>
              </a:spcAft>
              <a:buSzPts val="1400"/>
              <a:buNone/>
              <a:defRPr sz="1800"/>
            </a:lvl9pPr>
          </a:lstStyle>
          <a:p>
            <a:endParaRPr/>
          </a:p>
        </p:txBody>
      </p:sp>
      <p:sp>
        <p:nvSpPr>
          <p:cNvPr id="11" name="Google Shape;11;p1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ct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ct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ct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ct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ct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ct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ct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ct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ct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ct val="0"/>
              </a:spcBef>
              <a:spcAft>
                <a:spcPct val="0"/>
              </a:spcAft>
            </a:defPPr>
            <a:lvl1pPr marR="0" lvl="0" algn="ctr" rtl="0">
              <a:lnSpc>
                <a:spcPct val="100000"/>
              </a:lnSpc>
              <a:spcBef>
                <a:spcPct val="0"/>
              </a:spcBef>
              <a:spcAft>
                <a:spcPct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ct val="0"/>
              </a:spcBef>
              <a:spcAft>
                <a:spcPct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ct val="0"/>
              </a:spcBef>
              <a:spcAft>
                <a:spcPct val="0"/>
              </a:spcAft>
            </a:defPPr>
            <a:lvl1pPr marL="0" marR="0" lvl="0" indent="0" algn="r" rtl="0">
              <a:lnSpc>
                <a:spcPct val="100000"/>
              </a:lnSpc>
              <a:spcBef>
                <a:spcPct val="0"/>
              </a:spcBef>
              <a:spcAft>
                <a:spcPct val="0"/>
              </a:spcAft>
              <a:buClr>
                <a:srgbClr val="000000"/>
              </a:buClr>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ct val="0"/>
              </a:spcBef>
              <a:spcAft>
                <a:spcPct val="0"/>
              </a:spcAft>
              <a:buClr>
                <a:srgbClr val="000000"/>
              </a:buClr>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ct val="0"/>
              </a:spcBef>
              <a:spcAft>
                <a:spcPct val="0"/>
              </a:spcAft>
              <a:buClr>
                <a:srgbClr val="000000"/>
              </a:buClr>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ct val="0"/>
              </a:spcBef>
              <a:spcAft>
                <a:spcPct val="0"/>
              </a:spcAft>
              <a:buClr>
                <a:srgbClr val="000000"/>
              </a:buClr>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ct val="0"/>
              </a:spcBef>
              <a:spcAft>
                <a:spcPct val="0"/>
              </a:spcAft>
              <a:buClr>
                <a:srgbClr val="000000"/>
              </a:buClr>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ct val="0"/>
              </a:spcBef>
              <a:spcAft>
                <a:spcPct val="0"/>
              </a:spcAft>
              <a:buClr>
                <a:srgbClr val="000000"/>
              </a:buClr>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ct val="0"/>
              </a:spcBef>
              <a:spcAft>
                <a:spcPct val="0"/>
              </a:spcAft>
              <a:buClr>
                <a:srgbClr val="000000"/>
              </a:buClr>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ct val="0"/>
              </a:spcBef>
              <a:spcAft>
                <a:spcPct val="0"/>
              </a:spcAft>
              <a:buClr>
                <a:srgbClr val="000000"/>
              </a:buClr>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ct val="0"/>
              </a:spcBef>
              <a:spcAft>
                <a:spcPct val="0"/>
              </a:spcAft>
              <a:buClr>
                <a:srgbClr val="000000"/>
              </a:buClr>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ct val="0"/>
              </a:spcBef>
              <a:spcAft>
                <a:spcPct val="0"/>
              </a:spcAft>
              <a:buNone/>
            </a:pPr>
            <a:fld id="{00000000-1234-1234-1234-123412341234}" type="slidenum">
              <a:rPr lang="en-US"/>
              <a:t>‹Nr.›</a:t>
            </a:fld>
            <a:endParaRPr/>
          </a:p>
        </p:txBody>
      </p:sp>
      <p:grpSp>
        <p:nvGrpSpPr>
          <p:cNvPr id="15" name="Google Shape;15;p11"/>
          <p:cNvGrpSpPr/>
          <p:nvPr/>
        </p:nvGrpSpPr>
        <p:grpSpPr>
          <a:xfrm>
            <a:off x="1" y="228600"/>
            <a:ext cx="1996775" cy="6638628"/>
            <a:chOff x="2487613" y="285750"/>
            <a:chExt cx="2428875" cy="5654676"/>
          </a:xfrm>
        </p:grpSpPr>
        <p:sp>
          <p:nvSpPr>
            <p:cNvPr id="16" name="Google Shape;16;p11"/>
            <p:cNvSpPr/>
            <p:nvPr/>
          </p:nvSpPr>
          <p:spPr>
            <a:xfrm>
              <a:off x="2487613" y="2284413"/>
              <a:ext cx="85725" cy="533400"/>
            </a:xfrm>
            <a:custGeom>
              <a:rect l="l" t="t" r="r" b="b"/>
              <a:pathLst>
                <a:path w="22" h="136" extrusionOk="0">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dk2">
                <a:alpha val="20000"/>
              </a:schemeClr>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17" name="Google Shape;17;p11"/>
            <p:cNvSpPr/>
            <p:nvPr/>
          </p:nvSpPr>
          <p:spPr>
            <a:xfrm>
              <a:off x="2597151" y="2779713"/>
              <a:ext cx="550863" cy="1978025"/>
            </a:xfrm>
            <a:custGeom>
              <a:rect l="l" t="t" r="r" b="b"/>
              <a:pathLst>
                <a:path w="140" h="502" extrusionOk="0">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dk2">
                <a:alpha val="20000"/>
              </a:schemeClr>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18" name="Google Shape;18;p11"/>
            <p:cNvSpPr/>
            <p:nvPr/>
          </p:nvSpPr>
          <p:spPr>
            <a:xfrm>
              <a:off x="3175001" y="4730750"/>
              <a:ext cx="519113" cy="1209675"/>
            </a:xfrm>
            <a:custGeom>
              <a:rect l="l" t="t" r="r" b="b"/>
              <a:pathLst>
                <a:path w="132" h="308" extrusionOk="0">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dk2">
                <a:alpha val="20000"/>
              </a:schemeClr>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19" name="Google Shape;19;p11"/>
            <p:cNvSpPr/>
            <p:nvPr/>
          </p:nvSpPr>
          <p:spPr>
            <a:xfrm>
              <a:off x="3305176" y="5630863"/>
              <a:ext cx="146050" cy="309563"/>
            </a:xfrm>
            <a:custGeom>
              <a:rect l="l" t="t" r="r" b="b"/>
              <a:pathLst>
                <a:path w="37" h="79" extrusionOk="0">
                  <a:moveTo>
                    <a:pt x="28" y="79"/>
                  </a:moveTo>
                  <a:cubicBezTo>
                    <a:pt x="37" y="79"/>
                    <a:pt x="37" y="79"/>
                    <a:pt x="37" y="79"/>
                  </a:cubicBezTo>
                  <a:cubicBezTo>
                    <a:pt x="24" y="53"/>
                    <a:pt x="12" y="27"/>
                    <a:pt x="0" y="0"/>
                  </a:cubicBezTo>
                  <a:cubicBezTo>
                    <a:pt x="8" y="27"/>
                    <a:pt x="17" y="53"/>
                    <a:pt x="28" y="79"/>
                  </a:cubicBezTo>
                  <a:close/>
                </a:path>
              </a:pathLst>
            </a:custGeom>
            <a:solidFill>
              <a:schemeClr val="dk2">
                <a:alpha val="20000"/>
              </a:schemeClr>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20" name="Google Shape;20;p11"/>
            <p:cNvSpPr/>
            <p:nvPr/>
          </p:nvSpPr>
          <p:spPr>
            <a:xfrm>
              <a:off x="2573338" y="2817813"/>
              <a:ext cx="700088" cy="2835275"/>
            </a:xfrm>
            <a:custGeom>
              <a:rect l="l" t="t" r="r" b="b"/>
              <a:pathLst>
                <a:path w="178" h="722" extrusionOk="0">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dk2">
                <a:alpha val="20000"/>
              </a:schemeClr>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21" name="Google Shape;21;p11"/>
            <p:cNvSpPr/>
            <p:nvPr/>
          </p:nvSpPr>
          <p:spPr>
            <a:xfrm>
              <a:off x="2506663" y="285750"/>
              <a:ext cx="90488" cy="2493963"/>
            </a:xfrm>
            <a:custGeom>
              <a:rect l="l" t="t" r="r" b="b"/>
              <a:pathLst>
                <a:path w="23" h="635" extrusionOk="0">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dk2">
                <a:alpha val="20000"/>
              </a:schemeClr>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22" name="Google Shape;22;p11"/>
            <p:cNvSpPr/>
            <p:nvPr/>
          </p:nvSpPr>
          <p:spPr>
            <a:xfrm>
              <a:off x="2554288" y="2598738"/>
              <a:ext cx="66675" cy="420688"/>
            </a:xfrm>
            <a:custGeom>
              <a:rect l="l" t="t" r="r" b="b"/>
              <a:pathLst>
                <a:path w="17" h="107" extrusionOk="0">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23" name="Google Shape;23;p11"/>
            <p:cNvSpPr/>
            <p:nvPr/>
          </p:nvSpPr>
          <p:spPr>
            <a:xfrm>
              <a:off x="3143251" y="4757738"/>
              <a:ext cx="161925" cy="873125"/>
            </a:xfrm>
            <a:custGeom>
              <a:rect l="l" t="t" r="r" b="b"/>
              <a:pathLst>
                <a:path w="41" h="221" extrusionOk="0">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24" name="Google Shape;24;p11"/>
            <p:cNvSpPr/>
            <p:nvPr/>
          </p:nvSpPr>
          <p:spPr>
            <a:xfrm>
              <a:off x="3148013" y="1282700"/>
              <a:ext cx="1768475" cy="3448050"/>
            </a:xfrm>
            <a:custGeom>
              <a:rect l="l" t="t" r="r" b="b"/>
              <a:pathLst>
                <a:path w="450" h="878" extrusionOk="0">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dk2">
                <a:alpha val="20000"/>
              </a:schemeClr>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25" name="Google Shape;25;p11"/>
            <p:cNvSpPr/>
            <p:nvPr/>
          </p:nvSpPr>
          <p:spPr>
            <a:xfrm>
              <a:off x="3273426" y="5653088"/>
              <a:ext cx="138113" cy="287338"/>
            </a:xfrm>
            <a:custGeom>
              <a:rect l="l" t="t" r="r" b="b"/>
              <a:pathLst>
                <a:path w="35" h="73" extrusionOk="0">
                  <a:moveTo>
                    <a:pt x="0" y="0"/>
                  </a:moveTo>
                  <a:cubicBezTo>
                    <a:pt x="7" y="24"/>
                    <a:pt x="16" y="49"/>
                    <a:pt x="26" y="73"/>
                  </a:cubicBezTo>
                  <a:cubicBezTo>
                    <a:pt x="35" y="73"/>
                    <a:pt x="35" y="73"/>
                    <a:pt x="35" y="73"/>
                  </a:cubicBezTo>
                  <a:cubicBezTo>
                    <a:pt x="23" y="49"/>
                    <a:pt x="11" y="24"/>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26" name="Google Shape;26;p11"/>
            <p:cNvSpPr/>
            <p:nvPr/>
          </p:nvSpPr>
          <p:spPr>
            <a:xfrm>
              <a:off x="3143251" y="4656138"/>
              <a:ext cx="31750" cy="188913"/>
            </a:xfrm>
            <a:custGeom>
              <a:rect l="l" t="t" r="r" b="b"/>
              <a:pathLst>
                <a:path w="8" h="48" extrusionOk="0">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dk2">
                <a:alpha val="20000"/>
              </a:schemeClr>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27" name="Google Shape;27;p11"/>
            <p:cNvSpPr/>
            <p:nvPr/>
          </p:nvSpPr>
          <p:spPr>
            <a:xfrm>
              <a:off x="3211513" y="5410200"/>
              <a:ext cx="203200" cy="530225"/>
            </a:xfrm>
            <a:custGeom>
              <a:rect l="l" t="t" r="r" b="b"/>
              <a:pathLst>
                <a:path w="52" h="135" extrusionOk="0">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dk2">
                <a:alpha val="20000"/>
              </a:schemeClr>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grpSp>
      <p:grpSp>
        <p:nvGrpSpPr>
          <p:cNvPr id="28" name="Google Shape;28;p11"/>
          <p:cNvGrpSpPr/>
          <p:nvPr/>
        </p:nvGrpSpPr>
        <p:grpSpPr>
          <a:xfrm>
            <a:off x="27222" y="-786"/>
            <a:ext cx="1539072" cy="6854039"/>
            <a:chOff x="6627813" y="194833"/>
            <a:chExt cx="1952625" cy="5678918"/>
          </a:xfrm>
        </p:grpSpPr>
        <p:sp>
          <p:nvSpPr>
            <p:cNvPr id="29" name="Google Shape;29;p11"/>
            <p:cNvSpPr/>
            <p:nvPr/>
          </p:nvSpPr>
          <p:spPr>
            <a:xfrm>
              <a:off x="6627813" y="194833"/>
              <a:ext cx="409575" cy="3646488"/>
            </a:xfrm>
            <a:custGeom>
              <a:rect l="l" t="t" r="r" b="b"/>
              <a:pathLst>
                <a:path w="103" h="920" extrusionOk="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dk2"/>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30" name="Google Shape;30;p11"/>
            <p:cNvSpPr/>
            <p:nvPr/>
          </p:nvSpPr>
          <p:spPr>
            <a:xfrm>
              <a:off x="7061201" y="3771900"/>
              <a:ext cx="350838" cy="1309688"/>
            </a:xfrm>
            <a:custGeom>
              <a:rect l="l" t="t" r="r" b="b"/>
              <a:pathLst>
                <a:path w="88" h="330" extrusionOk="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dk2"/>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31" name="Google Shape;31;p11"/>
            <p:cNvSpPr/>
            <p:nvPr/>
          </p:nvSpPr>
          <p:spPr>
            <a:xfrm>
              <a:off x="7439026" y="5053013"/>
              <a:ext cx="357188" cy="820738"/>
            </a:xfrm>
            <a:custGeom>
              <a:rect l="l" t="t" r="r" b="b"/>
              <a:pathLst>
                <a:path w="90" h="206" extrusionOk="0">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dk2"/>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32" name="Google Shape;32;p11"/>
            <p:cNvSpPr/>
            <p:nvPr/>
          </p:nvSpPr>
          <p:spPr>
            <a:xfrm>
              <a:off x="7037388" y="3811588"/>
              <a:ext cx="457200" cy="1852613"/>
            </a:xfrm>
            <a:custGeom>
              <a:rect l="l" t="t" r="r" b="b"/>
              <a:pathLst>
                <a:path w="115" h="467" extrusionOk="0">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dk2"/>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33" name="Google Shape;33;p11"/>
            <p:cNvSpPr/>
            <p:nvPr/>
          </p:nvSpPr>
          <p:spPr>
            <a:xfrm>
              <a:off x="6992938" y="1263650"/>
              <a:ext cx="144463" cy="2508250"/>
            </a:xfrm>
            <a:custGeom>
              <a:rect l="l" t="t" r="r" b="b"/>
              <a:pathLst>
                <a:path w="36" h="633" extrusionOk="0">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dk2"/>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34" name="Google Shape;34;p11"/>
            <p:cNvSpPr/>
            <p:nvPr/>
          </p:nvSpPr>
          <p:spPr>
            <a:xfrm>
              <a:off x="7526338" y="5640388"/>
              <a:ext cx="111125" cy="233363"/>
            </a:xfrm>
            <a:custGeom>
              <a:rect l="l" t="t" r="r" b="b"/>
              <a:pathLst>
                <a:path w="28" h="59" extrusionOk="0">
                  <a:moveTo>
                    <a:pt x="22" y="59"/>
                  </a:moveTo>
                  <a:cubicBezTo>
                    <a:pt x="28" y="59"/>
                    <a:pt x="28" y="59"/>
                    <a:pt x="28" y="59"/>
                  </a:cubicBezTo>
                  <a:cubicBezTo>
                    <a:pt x="18" y="40"/>
                    <a:pt x="9" y="20"/>
                    <a:pt x="0" y="0"/>
                  </a:cubicBezTo>
                  <a:cubicBezTo>
                    <a:pt x="6" y="20"/>
                    <a:pt x="13" y="40"/>
                    <a:pt x="22" y="59"/>
                  </a:cubicBezTo>
                  <a:close/>
                </a:path>
              </a:pathLst>
            </a:custGeom>
            <a:solidFill>
              <a:schemeClr val="dk2"/>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35" name="Google Shape;35;p11"/>
            <p:cNvSpPr/>
            <p:nvPr/>
          </p:nvSpPr>
          <p:spPr>
            <a:xfrm>
              <a:off x="7021513" y="3598863"/>
              <a:ext cx="68263" cy="423863"/>
            </a:xfrm>
            <a:custGeom>
              <a:rect l="l" t="t" r="r" b="b"/>
              <a:pathLst>
                <a:path w="17" h="107" extrusionOk="0">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dk2"/>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36" name="Google Shape;36;p11"/>
            <p:cNvSpPr/>
            <p:nvPr/>
          </p:nvSpPr>
          <p:spPr>
            <a:xfrm>
              <a:off x="7412038" y="2801938"/>
              <a:ext cx="1168400" cy="2251075"/>
            </a:xfrm>
            <a:custGeom>
              <a:rect l="l" t="t" r="r" b="b"/>
              <a:pathLst>
                <a:path w="294" h="568" extrusionOk="0">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dk2"/>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37" name="Google Shape;37;p11"/>
            <p:cNvSpPr/>
            <p:nvPr/>
          </p:nvSpPr>
          <p:spPr>
            <a:xfrm>
              <a:off x="7494588" y="5664200"/>
              <a:ext cx="100013" cy="209550"/>
            </a:xfrm>
            <a:custGeom>
              <a:rect l="l" t="t" r="r" b="b"/>
              <a:pathLst>
                <a:path w="25" h="52" extrusionOk="0">
                  <a:moveTo>
                    <a:pt x="0" y="0"/>
                  </a:moveTo>
                  <a:cubicBezTo>
                    <a:pt x="5" y="18"/>
                    <a:pt x="12" y="36"/>
                    <a:pt x="19" y="53"/>
                  </a:cubicBezTo>
                  <a:cubicBezTo>
                    <a:pt x="25" y="53"/>
                    <a:pt x="25" y="53"/>
                    <a:pt x="25" y="53"/>
                  </a:cubicBezTo>
                  <a:cubicBezTo>
                    <a:pt x="16" y="36"/>
                    <a:pt x="8" y="18"/>
                    <a:pt x="0" y="0"/>
                  </a:cubicBezTo>
                  <a:close/>
                </a:path>
              </a:pathLst>
            </a:custGeom>
            <a:solidFill>
              <a:schemeClr val="dk2"/>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38" name="Google Shape;38;p11"/>
            <p:cNvSpPr/>
            <p:nvPr/>
          </p:nvSpPr>
          <p:spPr>
            <a:xfrm>
              <a:off x="7412038" y="5081588"/>
              <a:ext cx="114300" cy="558800"/>
            </a:xfrm>
            <a:custGeom>
              <a:rect l="l" t="t" r="r" b="b"/>
              <a:pathLst>
                <a:path w="28" h="141" extrusionOk="0">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dk2"/>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39" name="Google Shape;39;p11"/>
            <p:cNvSpPr/>
            <p:nvPr/>
          </p:nvSpPr>
          <p:spPr>
            <a:xfrm>
              <a:off x="7412038" y="4978400"/>
              <a:ext cx="31750" cy="188913"/>
            </a:xfrm>
            <a:custGeom>
              <a:rect l="l" t="t" r="r" b="b"/>
              <a:pathLst>
                <a:path w="8" h="48" extrusionOk="0">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dk2"/>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sp>
          <p:nvSpPr>
            <p:cNvPr id="40" name="Google Shape;40;p11"/>
            <p:cNvSpPr/>
            <p:nvPr/>
          </p:nvSpPr>
          <p:spPr>
            <a:xfrm>
              <a:off x="7439026" y="5434013"/>
              <a:ext cx="174625" cy="439738"/>
            </a:xfrm>
            <a:custGeom>
              <a:rect l="l" t="t" r="r" b="b"/>
              <a:pathLst>
                <a:path w="44" h="110" extrusionOk="0">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dk2"/>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grpSp>
      <p:sp>
        <p:nvSpPr>
          <p:cNvPr id="41" name="Google Shape;41;p11"/>
          <p:cNvSpPr/>
          <p:nvPr/>
        </p:nvSpPr>
        <p:spPr>
          <a:xfrm>
            <a:off x="0" y="0"/>
            <a:ext cx="182880" cy="6858000"/>
          </a:xfrm>
          <a:prstGeom prst="rect">
            <a:avLst/>
          </a:prstGeom>
          <a:solidFill>
            <a:schemeClr val="dk2"/>
          </a:solidFill>
          <a:ln>
            <a:noFill/>
          </a:ln>
        </p:spPr>
        <p:txBody>
          <a:bodyPr spcFirstLastPara="1" wrap="square" lIns="91425" tIns="91425" rIns="91425" bIns="91425"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ct val="0"/>
              </a:spcBef>
              <a:spcAft>
                <a:spcPct val="0"/>
              </a:spcAft>
              <a:buNone/>
            </a:pPr>
            <a:endParaRPr/>
          </a:p>
        </p:txBody>
      </p:sp>
      <p:pic>
        <p:nvPicPr>
          <p:cNvPr id="42" name="Google Shape;42;p11"/>
          <p:cNvPicPr preferRelativeResize="0"/>
          <p:nvPr/>
        </p:nvPicPr>
        <p:blipFill>
          <a:blip r:embed="rId13">
            <a:alphaModFix/>
          </a:blip>
          <a:stretch>
            <a:fillRect/>
          </a:stretch>
        </p:blipFill>
        <p:spPr>
          <a:xfrm>
            <a:off x="253355" y="5295298"/>
            <a:ext cx="2509612" cy="1673074"/>
          </a:xfrm>
          <a:prstGeom prst="rect">
            <a:avLst/>
          </a:prstGeom>
          <a:noFill/>
          <a:ln>
            <a:noFill/>
          </a:ln>
        </p:spPr>
      </p:pic>
      <p:pic>
        <p:nvPicPr>
          <p:cNvPr id="43" name="Google Shape;43;p11"/>
          <p:cNvPicPr preferRelativeResize="0"/>
          <p:nvPr/>
        </p:nvPicPr>
        <p:blipFill>
          <a:blip r:embed="rId14">
            <a:alphaModFix/>
          </a:blip>
          <a:stretch>
            <a:fillRect/>
          </a:stretch>
        </p:blipFill>
        <p:spPr>
          <a:xfrm>
            <a:off x="2769343" y="6371409"/>
            <a:ext cx="1061484" cy="400384"/>
          </a:xfrm>
          <a:prstGeom prst="rect">
            <a:avLst/>
          </a:prstGeom>
          <a:noFill/>
          <a:ln>
            <a:noFill/>
          </a:ln>
        </p:spPr>
      </p:pic>
      <p:sp>
        <p:nvSpPr>
          <p:cNvPr id="44" name="Google Shape;44;p11"/>
          <p:cNvSpPr txBox="1"/>
          <p:nvPr/>
        </p:nvSpPr>
        <p:spPr>
          <a:xfrm>
            <a:off x="4193224" y="6266872"/>
            <a:ext cx="5015522" cy="818408"/>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spcBef>
                <a:spcPct val="0"/>
              </a:spcBef>
              <a:spcAft>
                <a:spcPct val="0"/>
              </a:spcAft>
              <a:buClr>
                <a:schemeClr val="accent1"/>
              </a:buClr>
              <a:buSzPts val="900"/>
              <a:buFont typeface="Noto Sans Symbols"/>
              <a:buNone/>
            </a:pPr>
            <a:r>
              <a:rPr lang="en-US" sz="900" b="0" i="0" u="none" strike="noStrike" cap="none">
                <a:solidFill>
                  <a:srgbClr val="595959"/>
                </a:solidFill>
                <a:latin typeface="Calibri"/>
                <a:ea typeface="Calibri"/>
                <a:cs typeface="Calibri"/>
                <a:sym typeface="Calibri"/>
              </a:rPr>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endParaRPr sz="900" b="0" i="0" u="none" strike="noStrike" cap="none">
              <a:solidFill>
                <a:srgbClr val="595959"/>
              </a:solidFill>
              <a:latin typeface="Calibri"/>
              <a:ea typeface="Calibri"/>
              <a:cs typeface="Calibri"/>
              <a:sym typeface="Calibri"/>
            </a:endParaRPr>
          </a:p>
          <a:p>
            <a:pPr marL="0" marR="0" lvl="0" indent="0" algn="ctr" rtl="0">
              <a:spcBef>
                <a:spcPts val="1000"/>
              </a:spcBef>
              <a:spcAft>
                <a:spcPct val="0"/>
              </a:spcAft>
              <a:buClr>
                <a:schemeClr val="accent1"/>
              </a:buClr>
              <a:buSzPts val="2000"/>
              <a:buFont typeface="Noto Sans Symbols"/>
              <a:buNone/>
            </a:pPr>
            <a:endParaRPr sz="2000" b="0" i="0" u="none" strike="noStrike" cap="none">
              <a:solidFill>
                <a:srgbClr val="1F497D"/>
              </a:solidFill>
              <a:latin typeface="Calibri"/>
              <a:ea typeface="Calibri"/>
              <a:cs typeface="Calibri"/>
              <a:sym typeface="Calibri"/>
            </a:endParaRPr>
          </a:p>
        </p:txBody>
      </p:sp>
      <p:pic>
        <p:nvPicPr>
          <p:cNvPr id="45" name="Google Shape;45;p11"/>
          <p:cNvPicPr preferRelativeResize="0"/>
          <p:nvPr/>
        </p:nvPicPr>
        <p:blipFill>
          <a:blip r:embed="rId15">
            <a:alphaModFix/>
          </a:blip>
          <a:stretch>
            <a:fillRect/>
          </a:stretch>
        </p:blipFill>
        <p:spPr>
          <a:xfrm>
            <a:off x="9585046" y="6244739"/>
            <a:ext cx="1987550" cy="567690"/>
          </a:xfrm>
          <a:prstGeom prst="rect">
            <a:avLst/>
          </a:prstGeom>
          <a:noFill/>
          <a:ln>
            <a:noFill/>
          </a:ln>
        </p:spPr>
      </p:pic>
      <p:pic>
        <p:nvPicPr>
          <p:cNvPr id="46" name="Google Shape;46;p11"/>
          <p:cNvPicPr preferRelativeResize="0"/>
          <p:nvPr/>
        </p:nvPicPr>
        <p:blipFill>
          <a:blip r:embed="rId16">
            <a:alphaModFix/>
          </a:blip>
          <a:stretch>
            <a:fillRect/>
          </a:stretch>
        </p:blipFill>
        <p:spPr>
          <a:xfrm>
            <a:off x="10710917" y="94130"/>
            <a:ext cx="1453861" cy="1284947"/>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754" r:id="rId1"/>
    <p:sldLayoutId id="2147483755" r:id="rId2"/>
    <p:sldLayoutId id="2147483756"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 id="2147483765" r:id="rId12"/>
  </p:sldLayoutIdLst>
  <p:transition/>
  <p:timing/>
  <p:txStyles>
    <p:title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notesSlide" Target="../notesSlides/notesSlide1.xml" /><Relationship Id="rId3" Type="http://schemas.openxmlformats.org/officeDocument/2006/relationships/image" Target="../media/image6.png"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notesSlide" Target="../notesSlides/notesSlide2.xml" /><Relationship Id="rId3" Type="http://schemas.openxmlformats.org/officeDocument/2006/relationships/image" Target="../media/image7.png"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notesSlide" Target="../notesSlides/notesSlide3.xml" /><Relationship Id="rId3" Type="http://schemas.openxmlformats.org/officeDocument/2006/relationships/image" Target="../media/image8.png" /><Relationship Id="rId4" Type="http://schemas.openxmlformats.org/officeDocument/2006/relationships/image" Target="../media/image9.svg"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13.xml" /><Relationship Id="rId2" Type="http://schemas.openxmlformats.org/officeDocument/2006/relationships/notesSlide" Target="../notesSlides/notesSlide4.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24.xml" /><Relationship Id="rId2" Type="http://schemas.openxmlformats.org/officeDocument/2006/relationships/notesSlide" Target="../notesSlides/notesSlide5.xml" /><Relationship Id="rId3" Type="http://schemas.openxmlformats.org/officeDocument/2006/relationships/image" Target="../media/image6.png" /><Relationship Id="rId4" Type="http://schemas.openxmlformats.org/officeDocument/2006/relationships/image" Target="../media/image10.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24.xml" /><Relationship Id="rId2" Type="http://schemas.openxmlformats.org/officeDocument/2006/relationships/notesSlide" Target="../notesSlides/notesSlide6.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24.xml" /><Relationship Id="rId2" Type="http://schemas.openxmlformats.org/officeDocument/2006/relationships/notesSlide" Target="../notesSlides/notesSlide7.xml" /><Relationship Id="rId3" Type="http://schemas.microsoft.com/office/2007/relationships/diagramDrawing" Target="../diagrams/drawing1.xml" /><Relationship Id="rId4" Type="http://schemas.openxmlformats.org/officeDocument/2006/relationships/diagramData" Target="../diagrams/data1.xml" /><Relationship Id="rId5" Type="http://schemas.openxmlformats.org/officeDocument/2006/relationships/diagramLayout" Target="../diagrams/layout1.xml" /><Relationship Id="rId6" Type="http://schemas.openxmlformats.org/officeDocument/2006/relationships/diagramQuickStyle" Target="../diagrams/quickStyle1.xml" /><Relationship Id="rId7" Type="http://schemas.openxmlformats.org/officeDocument/2006/relationships/diagramColors" Target="../diagrams/colors1.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24.xml" /><Relationship Id="rId2" Type="http://schemas.openxmlformats.org/officeDocument/2006/relationships/notesSlide" Target="../notesSlides/notesSlide8.xml" /><Relationship Id="rId3" Type="http://schemas.openxmlformats.org/officeDocument/2006/relationships/image" Target="../media/image11.png" /><Relationship Id="rId4" Type="http://schemas.openxmlformats.org/officeDocument/2006/relationships/hyperlink" Target="https://docs.google.com/document/d/1h0t9WxvIyO4Ul9MbMnE0L4ZBxUabpDew/edit" TargetMode="Externa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24.xml" /><Relationship Id="rId2" Type="http://schemas.openxmlformats.org/officeDocument/2006/relationships/notesSlide" Target="../notesSlides/notesSlide9.xml" /><Relationship Id="rId3" Type="http://schemas.openxmlformats.org/officeDocument/2006/relationships/image" Target="../media/image12.png" /><Relationship Id="rId4" Type="http://schemas.openxmlformats.org/officeDocument/2006/relationships/image" Target="../media/image13.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25.xml" /><Relationship Id="rId2" Type="http://schemas.openxmlformats.org/officeDocument/2006/relationships/notesSlide" Target="../notesSlides/notesSlide10.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45.xml" /><Relationship Id="rId2" Type="http://schemas.openxmlformats.org/officeDocument/2006/relationships/image" Target="../media/image6.png"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39.xml" /><Relationship Id="rId2" Type="http://schemas.openxmlformats.org/officeDocument/2006/relationships/notesSlide" Target="../notesSlides/notesSlide11.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39.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45.xml" /><Relationship Id="rId2" Type="http://schemas.openxmlformats.org/officeDocument/2006/relationships/notesSlide" Target="../notesSlides/notesSlide12.xml" /><Relationship Id="rId3" Type="http://schemas.openxmlformats.org/officeDocument/2006/relationships/image" Target="../media/image14.png"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45.xml" /><Relationship Id="rId2" Type="http://schemas.openxmlformats.org/officeDocument/2006/relationships/notesSlide" Target="../notesSlides/notesSlide13.xml" /><Relationship Id="rId3" Type="http://schemas.openxmlformats.org/officeDocument/2006/relationships/image" Target="../media/image15.png"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45.xml" /><Relationship Id="rId2" Type="http://schemas.openxmlformats.org/officeDocument/2006/relationships/notesSlide" Target="../notesSlides/notesSlide14.xml" /><Relationship Id="rId3" Type="http://schemas.openxmlformats.org/officeDocument/2006/relationships/image" Target="../media/image16.png" /><Relationship Id="rId4" Type="http://schemas.openxmlformats.org/officeDocument/2006/relationships/image" Target="../media/image17.png"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45.xml" /><Relationship Id="rId2" Type="http://schemas.openxmlformats.org/officeDocument/2006/relationships/notesSlide" Target="../notesSlides/notesSlide15.xml" /><Relationship Id="rId3" Type="http://schemas.openxmlformats.org/officeDocument/2006/relationships/image" Target="../media/image12.png" /><Relationship Id="rId4" Type="http://schemas.openxmlformats.org/officeDocument/2006/relationships/image" Target="../media/image13.png"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45.xml" /><Relationship Id="rId2" Type="http://schemas.openxmlformats.org/officeDocument/2006/relationships/notesSlide" Target="../notesSlides/notesSlide16.xml" /><Relationship Id="rId3" Type="http://schemas.openxmlformats.org/officeDocument/2006/relationships/image" Target="../media/image18.png"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39.xml" /><Relationship Id="rId2" Type="http://schemas.openxmlformats.org/officeDocument/2006/relationships/image" Target="../media/image19.png"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39.xml" /><Relationship Id="rId2" Type="http://schemas.openxmlformats.org/officeDocument/2006/relationships/image" Target="../media/image20.png" /><Relationship Id="rId3" Type="http://schemas.openxmlformats.org/officeDocument/2006/relationships/image" Target="../media/image21.png"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39.xml" /><Relationship Id="rId2" Type="http://schemas.openxmlformats.org/officeDocument/2006/relationships/image" Target="../media/image22.png"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39.xml" /><Relationship Id="rId2" Type="http://schemas.openxmlformats.org/officeDocument/2006/relationships/image" Target="../media/image23.png"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39.xml" /><Relationship Id="rId2" Type="http://schemas.openxmlformats.org/officeDocument/2006/relationships/image" Target="../media/image24.png" /><Relationship Id="rId3" Type="http://schemas.openxmlformats.org/officeDocument/2006/relationships/image" Target="../media/image25.svg"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49.xml" /><Relationship Id="rId2" Type="http://schemas.openxmlformats.org/officeDocument/2006/relationships/notesSlide" Target="../notesSlides/notesSlide17.xml" /><Relationship Id="rId3" Type="http://schemas.openxmlformats.org/officeDocument/2006/relationships/image" Target="../media/image6.png"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49.xml" /><Relationship Id="rId2" Type="http://schemas.openxmlformats.org/officeDocument/2006/relationships/notesSlide" Target="../notesSlides/notesSlide18.xml" /><Relationship Id="rId3" Type="http://schemas.openxmlformats.org/officeDocument/2006/relationships/image" Target="../media/image26.png" /><Relationship Id="rId4" Type="http://schemas.openxmlformats.org/officeDocument/2006/relationships/image" Target="../media/image27.png" /><Relationship Id="rId5" Type="http://schemas.openxmlformats.org/officeDocument/2006/relationships/image" Target="../media/image28.png" /><Relationship Id="rId6" Type="http://schemas.openxmlformats.org/officeDocument/2006/relationships/image" Target="../media/image29.png" /><Relationship Id="rId7" Type="http://schemas.openxmlformats.org/officeDocument/2006/relationships/image" Target="../media/image30.png"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49.xml" /><Relationship Id="rId10" Type="http://schemas.openxmlformats.org/officeDocument/2006/relationships/diagramLayout" Target="../diagrams/layout3.xml" /><Relationship Id="rId11" Type="http://schemas.openxmlformats.org/officeDocument/2006/relationships/diagramQuickStyle" Target="../diagrams/quickStyle3.xml" /><Relationship Id="rId12" Type="http://schemas.openxmlformats.org/officeDocument/2006/relationships/diagramColors" Target="../diagrams/colors3.xml" /><Relationship Id="rId2" Type="http://schemas.openxmlformats.org/officeDocument/2006/relationships/notesSlide" Target="../notesSlides/notesSlide19.xml" /><Relationship Id="rId3" Type="http://schemas.microsoft.com/office/2007/relationships/diagramDrawing" Target="../diagrams/drawing2.xml" /><Relationship Id="rId4" Type="http://schemas.openxmlformats.org/officeDocument/2006/relationships/diagramData" Target="../diagrams/data2.xml" /><Relationship Id="rId5" Type="http://schemas.openxmlformats.org/officeDocument/2006/relationships/diagramLayout" Target="../diagrams/layout2.xml" /><Relationship Id="rId6" Type="http://schemas.openxmlformats.org/officeDocument/2006/relationships/diagramQuickStyle" Target="../diagrams/quickStyle2.xml" /><Relationship Id="rId7" Type="http://schemas.openxmlformats.org/officeDocument/2006/relationships/diagramColors" Target="../diagrams/colors2.xml" /><Relationship Id="rId8" Type="http://schemas.microsoft.com/office/2007/relationships/diagramDrawing" Target="../diagrams/drawing3.xml" /><Relationship Id="rId9" Type="http://schemas.openxmlformats.org/officeDocument/2006/relationships/diagramData" Target="../diagrams/data3.xml" /></Relationships>
</file>

<file path=ppt/slides/_rels/slide27.xml.rels>&#65279;<?xml version="1.0" encoding="utf-8" standalone="yes"?><Relationships xmlns="http://schemas.openxmlformats.org/package/2006/relationships"><Relationship Id="rId1" Type="http://schemas.openxmlformats.org/officeDocument/2006/relationships/slideLayout" Target="../slideLayouts/slideLayout61.xml" /><Relationship Id="rId2" Type="http://schemas.openxmlformats.org/officeDocument/2006/relationships/notesSlide" Target="../notesSlides/notesSlide20.xml" /></Relationships>
</file>

<file path=ppt/slides/_rels/slide28.xml.rels>&#65279;<?xml version="1.0" encoding="utf-8" standalone="yes"?><Relationships xmlns="http://schemas.openxmlformats.org/package/2006/relationships"><Relationship Id="rId1" Type="http://schemas.openxmlformats.org/officeDocument/2006/relationships/slideLayout" Target="../slideLayouts/slideLayout49.xml" /><Relationship Id="rId2" Type="http://schemas.openxmlformats.org/officeDocument/2006/relationships/notesSlide" Target="../notesSlides/notesSlide21.xml" /><Relationship Id="rId3" Type="http://schemas.openxmlformats.org/officeDocument/2006/relationships/image" Target="../media/image14.png" /></Relationships>
</file>

<file path=ppt/slides/_rels/slide29.xml.rels>&#65279;<?xml version="1.0" encoding="utf-8" standalone="yes"?><Relationships xmlns="http://schemas.openxmlformats.org/package/2006/relationships"><Relationship Id="rId1" Type="http://schemas.openxmlformats.org/officeDocument/2006/relationships/slideLayout" Target="../slideLayouts/slideLayout49.xml" /><Relationship Id="rId2" Type="http://schemas.openxmlformats.org/officeDocument/2006/relationships/notesSlide" Target="../notesSlides/notesSlide22.xml" /><Relationship Id="rId3" Type="http://schemas.openxmlformats.org/officeDocument/2006/relationships/image" Target="../media/image15.png" /></Relationships>
</file>

<file path=ppt/slides/_rels/slide30.xml.rels>&#65279;<?xml version="1.0" encoding="utf-8" standalone="yes"?><Relationships xmlns="http://schemas.openxmlformats.org/package/2006/relationships"><Relationship Id="rId1" Type="http://schemas.openxmlformats.org/officeDocument/2006/relationships/slideLayout" Target="../slideLayouts/slideLayout49.xml" /><Relationship Id="rId2" Type="http://schemas.openxmlformats.org/officeDocument/2006/relationships/notesSlide" Target="../notesSlides/notesSlide23.xml" /><Relationship Id="rId3" Type="http://schemas.openxmlformats.org/officeDocument/2006/relationships/image" Target="../media/image16.png" /><Relationship Id="rId4" Type="http://schemas.openxmlformats.org/officeDocument/2006/relationships/image" Target="../media/image17.png" /></Relationships>
</file>

<file path=ppt/slides/_rels/slide31.xml.rels>&#65279;<?xml version="1.0" encoding="utf-8" standalone="yes"?><Relationships xmlns="http://schemas.openxmlformats.org/package/2006/relationships"><Relationship Id="rId1" Type="http://schemas.openxmlformats.org/officeDocument/2006/relationships/slideLayout" Target="../slideLayouts/slideLayout49.xml" /><Relationship Id="rId2" Type="http://schemas.openxmlformats.org/officeDocument/2006/relationships/notesSlide" Target="../notesSlides/notesSlide24.xml" /><Relationship Id="rId3" Type="http://schemas.openxmlformats.org/officeDocument/2006/relationships/image" Target="../media/image12.png" /><Relationship Id="rId4" Type="http://schemas.openxmlformats.org/officeDocument/2006/relationships/image" Target="../media/image13.png" /></Relationships>
</file>

<file path=ppt/slides/_rels/slide32.xml.rels>&#65279;<?xml version="1.0" encoding="utf-8" standalone="yes"?><Relationships xmlns="http://schemas.openxmlformats.org/package/2006/relationships"><Relationship Id="rId1" Type="http://schemas.openxmlformats.org/officeDocument/2006/relationships/slideLayout" Target="../slideLayouts/slideLayout49.xml" /><Relationship Id="rId2" Type="http://schemas.openxmlformats.org/officeDocument/2006/relationships/notesSlide" Target="../notesSlides/notesSlide25.xml" /><Relationship Id="rId3" Type="http://schemas.openxmlformats.org/officeDocument/2006/relationships/image" Target="../media/image18.png" /></Relationships>
</file>

<file path=ppt/slides/_rels/slide33.xml.rels>&#65279;<?xml version="1.0" encoding="utf-8" standalone="yes"?><Relationships xmlns="http://schemas.openxmlformats.org/package/2006/relationships"><Relationship Id="rId1" Type="http://schemas.openxmlformats.org/officeDocument/2006/relationships/slideLayout" Target="../slideLayouts/slideLayout49.xml" /><Relationship Id="rId2" Type="http://schemas.openxmlformats.org/officeDocument/2006/relationships/notesSlide" Target="../notesSlides/notesSlide26.xml" /><Relationship Id="rId3" Type="http://schemas.openxmlformats.org/officeDocument/2006/relationships/image" Target="../media/image31.png" /><Relationship Id="rId4" Type="http://schemas.openxmlformats.org/officeDocument/2006/relationships/image" Target="../media/image32.png" /></Relationships>
</file>

<file path=ppt/slides/_rels/slide34.xml.rels>&#65279;<?xml version="1.0" encoding="utf-8" standalone="yes"?><Relationships xmlns="http://schemas.openxmlformats.org/package/2006/relationships"><Relationship Id="rId1" Type="http://schemas.openxmlformats.org/officeDocument/2006/relationships/slideLayout" Target="../slideLayouts/slideLayout49.xml" /><Relationship Id="rId2" Type="http://schemas.openxmlformats.org/officeDocument/2006/relationships/notesSlide" Target="../notesSlides/notesSlide27.xml" /><Relationship Id="rId3" Type="http://schemas.openxmlformats.org/officeDocument/2006/relationships/image" Target="../media/image33.png" /></Relationships>
</file>

<file path=ppt/slides/_rels/slide35.xml.rels>&#65279;<?xml version="1.0" encoding="utf-8" standalone="yes"?><Relationships xmlns="http://schemas.openxmlformats.org/package/2006/relationships"><Relationship Id="rId1" Type="http://schemas.openxmlformats.org/officeDocument/2006/relationships/slideLayout" Target="../slideLayouts/slideLayout50.xml" /><Relationship Id="rId2" Type="http://schemas.openxmlformats.org/officeDocument/2006/relationships/notesSlide" Target="../notesSlides/notesSlide28.xml" /></Relationships>
</file>

<file path=ppt/slides/_rels/slide36.xml.rels>&#65279;<?xml version="1.0" encoding="utf-8" standalone="yes"?><Relationships xmlns="http://schemas.openxmlformats.org/package/2006/relationships"><Relationship Id="rId1" Type="http://schemas.openxmlformats.org/officeDocument/2006/relationships/slideLayout" Target="../slideLayouts/slideLayout62.xml" /><Relationship Id="rId2" Type="http://schemas.openxmlformats.org/officeDocument/2006/relationships/notesSlide" Target="../notesSlides/notesSlide29.xml" /><Relationship Id="rId3" Type="http://schemas.openxmlformats.org/officeDocument/2006/relationships/image" Target="../media/image6.png" /></Relationships>
</file>

<file path=ppt/slides/_rels/slide37.xml.rels>&#65279;<?xml version="1.0" encoding="utf-8" standalone="yes"?><Relationships xmlns="http://schemas.openxmlformats.org/package/2006/relationships"><Relationship Id="rId1" Type="http://schemas.openxmlformats.org/officeDocument/2006/relationships/slideLayout" Target="../slideLayouts/slideLayout62.xml" /><Relationship Id="rId2" Type="http://schemas.openxmlformats.org/officeDocument/2006/relationships/notesSlide" Target="../notesSlides/notesSlide30.xml" /><Relationship Id="rId3" Type="http://schemas.openxmlformats.org/officeDocument/2006/relationships/image" Target="../media/image3.png" /><Relationship Id="rId4" Type="http://schemas.openxmlformats.org/officeDocument/2006/relationships/image" Target="../media/image34.jpeg" /></Relationships>
</file>

<file path=ppt/slides/_rels/slide38.xml.rels>&#65279;<?xml version="1.0" encoding="utf-8" standalone="yes"?><Relationships xmlns="http://schemas.openxmlformats.org/package/2006/relationships"><Relationship Id="rId1" Type="http://schemas.openxmlformats.org/officeDocument/2006/relationships/slideLayout" Target="../slideLayouts/slideLayout62.xml" /><Relationship Id="rId2" Type="http://schemas.openxmlformats.org/officeDocument/2006/relationships/notesSlide" Target="../notesSlides/notesSlide31.xml" /><Relationship Id="rId3" Type="http://schemas.openxmlformats.org/officeDocument/2006/relationships/image" Target="../media/image35.png" /><Relationship Id="rId4" Type="http://schemas.openxmlformats.org/officeDocument/2006/relationships/image" Target="../media/image36.png" /></Relationships>
</file>

<file path=ppt/slides/_rels/slide39.xml.rels>&#65279;<?xml version="1.0" encoding="utf-8" standalone="yes"?><Relationships xmlns="http://schemas.openxmlformats.org/package/2006/relationships"><Relationship Id="rId1" Type="http://schemas.openxmlformats.org/officeDocument/2006/relationships/slideLayout" Target="../slideLayouts/slideLayout62.xml" /><Relationship Id="rId2" Type="http://schemas.openxmlformats.org/officeDocument/2006/relationships/notesSlide" Target="../notesSlides/notesSlide32.xml" /><Relationship Id="rId3" Type="http://schemas.openxmlformats.org/officeDocument/2006/relationships/image" Target="../media/image35.png" /></Relationships>
</file>

<file path=ppt/slides/_rels/slide40.xml.rels>&#65279;<?xml version="1.0" encoding="utf-8" standalone="yes"?><Relationships xmlns="http://schemas.openxmlformats.org/package/2006/relationships"><Relationship Id="rId1" Type="http://schemas.openxmlformats.org/officeDocument/2006/relationships/slideLayout" Target="../slideLayouts/slideLayout62.xml" /><Relationship Id="rId2" Type="http://schemas.openxmlformats.org/officeDocument/2006/relationships/notesSlide" Target="../notesSlides/notesSlide33.xml" /><Relationship Id="rId3" Type="http://schemas.openxmlformats.org/officeDocument/2006/relationships/image" Target="../media/image36.png" /></Relationships>
</file>

<file path=ppt/slides/_rels/slide41.xml.rels>&#65279;<?xml version="1.0" encoding="utf-8" standalone="yes"?><Relationships xmlns="http://schemas.openxmlformats.org/package/2006/relationships"><Relationship Id="rId1" Type="http://schemas.openxmlformats.org/officeDocument/2006/relationships/slideLayout" Target="../slideLayouts/slideLayout63.xml" /><Relationship Id="rId2" Type="http://schemas.openxmlformats.org/officeDocument/2006/relationships/notesSlide" Target="../notesSlides/notesSlide34.xml" /></Relationships>
</file>

<file path=ppt/slides/_rels/slide42.xml.rels>&#65279;<?xml version="1.0" encoding="utf-8" standalone="yes"?><Relationships xmlns="http://schemas.openxmlformats.org/package/2006/relationships"><Relationship Id="rId1" Type="http://schemas.openxmlformats.org/officeDocument/2006/relationships/slideLayout" Target="../slideLayouts/slideLayout74.xml" /><Relationship Id="rId2" Type="http://schemas.openxmlformats.org/officeDocument/2006/relationships/notesSlide" Target="../notesSlides/notesSlide35.xml" /><Relationship Id="rId3" Type="http://schemas.openxmlformats.org/officeDocument/2006/relationships/image" Target="../media/image6.png" /></Relationships>
</file>

<file path=ppt/slides/_rels/slide43.xml.rels>&#65279;<?xml version="1.0" encoding="utf-8" standalone="yes"?><Relationships xmlns="http://schemas.openxmlformats.org/package/2006/relationships"><Relationship Id="rId1" Type="http://schemas.openxmlformats.org/officeDocument/2006/relationships/slideLayout" Target="../slideLayouts/slideLayout74.xml" /><Relationship Id="rId2" Type="http://schemas.openxmlformats.org/officeDocument/2006/relationships/notesSlide" Target="../notesSlides/notesSlide36.xml" /><Relationship Id="rId3" Type="http://schemas.openxmlformats.org/officeDocument/2006/relationships/hyperlink" Target="https://umfragen.uni-paderborn.de/index.php/886891?lang=en" TargetMode="External" /><Relationship Id="rId4" Type="http://schemas.openxmlformats.org/officeDocument/2006/relationships/image" Target="../media/image37.png" /><Relationship Id="rId5" Type="http://schemas.openxmlformats.org/officeDocument/2006/relationships/image" Target="../media/image38.jpeg" /></Relationships>
</file>

<file path=ppt/slides/_rels/slide44.xml.rels>&#65279;<?xml version="1.0" encoding="utf-8" standalone="yes"?><Relationships xmlns="http://schemas.openxmlformats.org/package/2006/relationships"><Relationship Id="rId1" Type="http://schemas.openxmlformats.org/officeDocument/2006/relationships/slideLayout" Target="../slideLayouts/slideLayout75.xml" /><Relationship Id="rId2" Type="http://schemas.openxmlformats.org/officeDocument/2006/relationships/notesSlide" Target="../notesSlides/notesSlide37.xml" /></Relationships>
</file>

<file path=ppt/slides/_rels/slide45.xml.rels>&#65279;<?xml version="1.0" encoding="utf-8" standalone="yes"?><Relationships xmlns="http://schemas.openxmlformats.org/package/2006/relationships"><Relationship Id="rId1" Type="http://schemas.openxmlformats.org/officeDocument/2006/relationships/slideLayout" Target="../slideLayouts/slideLayout86.xml" /><Relationship Id="rId2" Type="http://schemas.openxmlformats.org/officeDocument/2006/relationships/notesSlide" Target="../notesSlides/notesSlide38.xml" /><Relationship Id="rId3" Type="http://schemas.openxmlformats.org/officeDocument/2006/relationships/image" Target="../media/image6.png" /></Relationships>
</file>

<file path=ppt/slides/_rels/slide46.xml.rels>&#65279;<?xml version="1.0" encoding="utf-8" standalone="yes"?><Relationships xmlns="http://schemas.openxmlformats.org/package/2006/relationships"><Relationship Id="rId1" Type="http://schemas.openxmlformats.org/officeDocument/2006/relationships/slideLayout" Target="../slideLayouts/slideLayout86.xml" /><Relationship Id="rId2" Type="http://schemas.openxmlformats.org/officeDocument/2006/relationships/notesSlide" Target="../notesSlides/notesSlide39.xml" /><Relationship Id="rId3" Type="http://schemas.openxmlformats.org/officeDocument/2006/relationships/image" Target="../media/image14.png" /></Relationships>
</file>

<file path=ppt/slides/_rels/slide47.xml.rels>&#65279;<?xml version="1.0" encoding="utf-8" standalone="yes"?><Relationships xmlns="http://schemas.openxmlformats.org/package/2006/relationships"><Relationship Id="rId1" Type="http://schemas.openxmlformats.org/officeDocument/2006/relationships/slideLayout" Target="../slideLayouts/slideLayout86.xml" /><Relationship Id="rId2" Type="http://schemas.openxmlformats.org/officeDocument/2006/relationships/notesSlide" Target="../notesSlides/notesSlide40.xml" /><Relationship Id="rId3" Type="http://schemas.openxmlformats.org/officeDocument/2006/relationships/image" Target="../media/image15.png" /></Relationships>
</file>

<file path=ppt/slides/_rels/slide48.xml.rels>&#65279;<?xml version="1.0" encoding="utf-8" standalone="yes"?><Relationships xmlns="http://schemas.openxmlformats.org/package/2006/relationships"><Relationship Id="rId1" Type="http://schemas.openxmlformats.org/officeDocument/2006/relationships/slideLayout" Target="../slideLayouts/slideLayout86.xml" /><Relationship Id="rId2" Type="http://schemas.openxmlformats.org/officeDocument/2006/relationships/notesSlide" Target="../notesSlides/notesSlide41.xml" /><Relationship Id="rId3" Type="http://schemas.openxmlformats.org/officeDocument/2006/relationships/image" Target="../media/image16.png" /><Relationship Id="rId4" Type="http://schemas.openxmlformats.org/officeDocument/2006/relationships/image" Target="../media/image17.png" /></Relationships>
</file>

<file path=ppt/slides/_rels/slide49.xml.rels>&#65279;<?xml version="1.0" encoding="utf-8" standalone="yes"?><Relationships xmlns="http://schemas.openxmlformats.org/package/2006/relationships"><Relationship Id="rId1" Type="http://schemas.openxmlformats.org/officeDocument/2006/relationships/slideLayout" Target="../slideLayouts/slideLayout86.xml" /><Relationship Id="rId2" Type="http://schemas.openxmlformats.org/officeDocument/2006/relationships/notesSlide" Target="../notesSlides/notesSlide42.xml" /><Relationship Id="rId3" Type="http://schemas.openxmlformats.org/officeDocument/2006/relationships/image" Target="../media/image12.png" /><Relationship Id="rId4" Type="http://schemas.openxmlformats.org/officeDocument/2006/relationships/image" Target="../media/image13.png" /></Relationships>
</file>

<file path=ppt/slides/_rels/slide50.xml.rels>&#65279;<?xml version="1.0" encoding="utf-8" standalone="yes"?><Relationships xmlns="http://schemas.openxmlformats.org/package/2006/relationships"><Relationship Id="rId1" Type="http://schemas.openxmlformats.org/officeDocument/2006/relationships/slideLayout" Target="../slideLayouts/slideLayout86.xml" /><Relationship Id="rId2" Type="http://schemas.openxmlformats.org/officeDocument/2006/relationships/notesSlide" Target="../notesSlides/notesSlide43.xml" /><Relationship Id="rId3" Type="http://schemas.openxmlformats.org/officeDocument/2006/relationships/image" Target="../media/image18.png" /></Relationships>
</file>

<file path=ppt/slides/_rels/slide51.xml.rels>&#65279;<?xml version="1.0" encoding="utf-8" standalone="yes"?><Relationships xmlns="http://schemas.openxmlformats.org/package/2006/relationships"><Relationship Id="rId1" Type="http://schemas.openxmlformats.org/officeDocument/2006/relationships/slideLayout" Target="../slideLayouts/slideLayout98.xml" /><Relationship Id="rId2" Type="http://schemas.openxmlformats.org/officeDocument/2006/relationships/image" Target="../media/image39.png" /></Relationships>
</file>

<file path=ppt/slides/_rels/slide52.xml.rels>&#65279;<?xml version="1.0" encoding="utf-8" standalone="yes"?><Relationships xmlns="http://schemas.openxmlformats.org/package/2006/relationships"><Relationship Id="rId1" Type="http://schemas.openxmlformats.org/officeDocument/2006/relationships/slideLayout" Target="../slideLayouts/slideLayout86.xml" /><Relationship Id="rId2" Type="http://schemas.openxmlformats.org/officeDocument/2006/relationships/notesSlide" Target="../notesSlides/notesSlide44.xml" /><Relationship Id="rId3" Type="http://schemas.openxmlformats.org/officeDocument/2006/relationships/image" Target="../media/image40.png" /></Relationships>
</file>

<file path=ppt/slides/_rels/slide53.xml.rels>&#65279;<?xml version="1.0" encoding="utf-8" standalone="yes"?><Relationships xmlns="http://schemas.openxmlformats.org/package/2006/relationships"><Relationship Id="rId1" Type="http://schemas.openxmlformats.org/officeDocument/2006/relationships/slideLayout" Target="../slideLayouts/slideLayout98.xml" /></Relationships>
</file>

<file path=ppt/slides/_rels/slide54.xml.rels>&#65279;<?xml version="1.0" encoding="utf-8" standalone="yes"?><Relationships xmlns="http://schemas.openxmlformats.org/package/2006/relationships"><Relationship Id="rId1" Type="http://schemas.openxmlformats.org/officeDocument/2006/relationships/slideLayout" Target="../slideLayouts/slideLayout98.xml" /></Relationships>
</file>

<file path=ppt/slides/_rels/slide55.xml.rels>&#65279;<?xml version="1.0" encoding="utf-8" standalone="yes"?><Relationships xmlns="http://schemas.openxmlformats.org/package/2006/relationships"><Relationship Id="rId1" Type="http://schemas.openxmlformats.org/officeDocument/2006/relationships/slideLayout" Target="../slideLayouts/slideLayout98.xml" /><Relationship Id="rId2" Type="http://schemas.openxmlformats.org/officeDocument/2006/relationships/image" Target="../media/image41.jpeg" /></Relationships>
</file>

<file path=ppt/slides/_rels/slide56.xml.rels>&#65279;<?xml version="1.0" encoding="utf-8" standalone="yes"?><Relationships xmlns="http://schemas.openxmlformats.org/package/2006/relationships"><Relationship Id="rId1" Type="http://schemas.openxmlformats.org/officeDocument/2006/relationships/slideLayout" Target="../slideLayouts/slideLayout87.xml" /><Relationship Id="rId2" Type="http://schemas.openxmlformats.org/officeDocument/2006/relationships/notesSlide" Target="../notesSlides/notesSlide45.xml" /></Relationships>
</file>

<file path=ppt/slides/_rels/slide57.xml.rels>&#65279;<?xml version="1.0" encoding="utf-8" standalone="yes"?><Relationships xmlns="http://schemas.openxmlformats.org/package/2006/relationships"><Relationship Id="rId1" Type="http://schemas.openxmlformats.org/officeDocument/2006/relationships/slideLayout" Target="../slideLayouts/slideLayout99.xml" /><Relationship Id="rId2" Type="http://schemas.openxmlformats.org/officeDocument/2006/relationships/notesSlide" Target="../notesSlides/notesSlide46.xml" /><Relationship Id="rId3" Type="http://schemas.openxmlformats.org/officeDocument/2006/relationships/image" Target="../media/image6.png" /></Relationships>
</file>

<file path=ppt/slides/_rels/slide58.xml.rels>&#65279;<?xml version="1.0" encoding="utf-8" standalone="yes"?><Relationships xmlns="http://schemas.openxmlformats.org/package/2006/relationships"><Relationship Id="rId1" Type="http://schemas.openxmlformats.org/officeDocument/2006/relationships/slideLayout" Target="../slideLayouts/slideLayout99.xml" /><Relationship Id="rId2" Type="http://schemas.openxmlformats.org/officeDocument/2006/relationships/notesSlide" Target="../notesSlides/notesSlide47.xml" /><Relationship Id="rId3" Type="http://schemas.openxmlformats.org/officeDocument/2006/relationships/image" Target="../media/image42.png" /><Relationship Id="rId4" Type="http://schemas.openxmlformats.org/officeDocument/2006/relationships/image" Target="../media/image43.png" /></Relationships>
</file>

<file path=ppt/slides/_rels/slide59.xml.rels>&#65279;<?xml version="1.0" encoding="utf-8" standalone="yes"?><Relationships xmlns="http://schemas.openxmlformats.org/package/2006/relationships"><Relationship Id="rId1" Type="http://schemas.openxmlformats.org/officeDocument/2006/relationships/slideLayout" Target="../slideLayouts/slideLayout99.xml" /><Relationship Id="rId2" Type="http://schemas.openxmlformats.org/officeDocument/2006/relationships/notesSlide" Target="../notesSlides/notesSlide48.xml" /><Relationship Id="rId3" Type="http://schemas.openxmlformats.org/officeDocument/2006/relationships/image" Target="../media/image44.png" /><Relationship Id="rId4" Type="http://schemas.openxmlformats.org/officeDocument/2006/relationships/image" Target="../media/image8.png" /><Relationship Id="rId5" Type="http://schemas.openxmlformats.org/officeDocument/2006/relationships/image" Target="../media/image9.svg" /></Relationships>
</file>

<file path=ppt/slides/_rels/slide60.xml.rels>&#65279;<?xml version="1.0" encoding="utf-8" standalone="yes"?><Relationships xmlns="http://schemas.openxmlformats.org/package/2006/relationships"><Relationship Id="rId1" Type="http://schemas.openxmlformats.org/officeDocument/2006/relationships/slideLayout" Target="../slideLayouts/slideLayout100.xml" /><Relationship Id="rId2" Type="http://schemas.openxmlformats.org/officeDocument/2006/relationships/notesSlide" Target="../notesSlides/notesSlide49.xm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Shape 169"/>
        <p:cNvGrpSpPr/>
        <p:nvPr/>
      </p:nvGrpSpPr>
      <p:grpSpPr>
        <a:xfrm>
          <a:off x="0" y="0"/>
          <a:ext cx="0" cy="0"/>
        </a:xfrm>
      </p:grpSpPr>
      <p:sp>
        <p:nvSpPr>
          <p:cNvPr id="170" name="Google Shape;170;p1"/>
          <p:cNvSpPr txBox="1">
            <a:spLocks noGrp="1"/>
          </p:cNvSpPr>
          <p:nvPr>
            <p:ph type="body" idx="2"/>
          </p:nvPr>
        </p:nvSpPr>
        <p:spPr>
          <a:xfrm>
            <a:off x="457199" y="183382"/>
            <a:ext cx="3455581" cy="3999113"/>
          </a:xfrm>
          <a:prstGeom prst="rect">
            <a:avLst/>
          </a:prstGeom>
          <a:solidFill>
            <a:srgbClr val="F3CC5F"/>
          </a:solidFill>
          <a:ln>
            <a:noFill/>
          </a:ln>
        </p:spPr>
        <p:txBody>
          <a:bodyPr spcFirstLastPara="1" wrap="square" lIns="91425" tIns="45700" rIns="91425" bIns="45700" anchor="t" anchorCtr="0">
            <a:normAutofit lnSpcReduction="10000"/>
          </a:bodyPr>
          <a:lstStyle/>
          <a:p>
            <a:pPr marL="0" lvl="0" indent="0" algn="l" rtl="0">
              <a:lnSpc>
                <a:spcPct val="90000"/>
              </a:lnSpc>
              <a:spcBef>
                <a:spcPct val="0"/>
              </a:spcBef>
              <a:spcAft>
                <a:spcPct val="0"/>
              </a:spcAft>
              <a:buClr>
                <a:schemeClr val="dk1"/>
              </a:buClr>
              <a:buSzPts val="1600"/>
              <a:buNone/>
            </a:pPr>
            <a:endParaRPr b="1" i="1"/>
          </a:p>
          <a:p>
            <a:pPr marL="0" lvl="0" indent="0" algn="l" rtl="0">
              <a:lnSpc>
                <a:spcPct val="90000"/>
              </a:lnSpc>
              <a:spcBef>
                <a:spcPts val="1000"/>
              </a:spcBef>
              <a:spcAft>
                <a:spcPct val="0"/>
              </a:spcAft>
              <a:buClr>
                <a:schemeClr val="dk1"/>
              </a:buClr>
              <a:buSzPts val="1600"/>
              <a:buNone/>
            </a:pPr>
            <a:endParaRPr b="1" i="1"/>
          </a:p>
          <a:p>
            <a:pPr marL="0" lvl="0" indent="0" algn="l" rtl="0">
              <a:lnSpc>
                <a:spcPct val="90000"/>
              </a:lnSpc>
              <a:spcBef>
                <a:spcPts val="1000"/>
              </a:spcBef>
              <a:spcAft>
                <a:spcPct val="0"/>
              </a:spcAft>
              <a:buClr>
                <a:schemeClr val="dk1"/>
              </a:buClr>
              <a:buSzPts val="1600"/>
              <a:buNone/>
            </a:pPr>
            <a:endParaRPr b="1" i="1"/>
          </a:p>
          <a:p>
            <a:pPr marL="0" lvl="0" indent="0" algn="l" rtl="0">
              <a:lnSpc>
                <a:spcPct val="90000"/>
              </a:lnSpc>
              <a:spcBef>
                <a:spcPts val="1000"/>
              </a:spcBef>
              <a:spcAft>
                <a:spcPct val="0"/>
              </a:spcAft>
              <a:buClr>
                <a:schemeClr val="dk1"/>
              </a:buClr>
              <a:buSzPts val="1600"/>
              <a:buNone/>
            </a:pPr>
            <a:endParaRPr b="1" i="1"/>
          </a:p>
          <a:p>
            <a:pPr marL="0" lvl="0" indent="0" algn="l" rtl="0">
              <a:lnSpc>
                <a:spcPct val="90000"/>
              </a:lnSpc>
              <a:spcBef>
                <a:spcPts val="1000"/>
              </a:spcBef>
              <a:spcAft>
                <a:spcPct val="0"/>
              </a:spcAft>
              <a:buClr>
                <a:schemeClr val="dk1"/>
              </a:buClr>
              <a:buSzPts val="1600"/>
              <a:buNone/>
            </a:pPr>
            <a:endParaRPr b="1" i="1"/>
          </a:p>
          <a:p>
            <a:pPr marL="0" lvl="0" indent="0" algn="l" rtl="0">
              <a:lnSpc>
                <a:spcPct val="90000"/>
              </a:lnSpc>
              <a:spcBef>
                <a:spcPts val="1000"/>
              </a:spcBef>
              <a:spcAft>
                <a:spcPct val="0"/>
              </a:spcAft>
              <a:buClr>
                <a:schemeClr val="dk1"/>
              </a:buClr>
              <a:buSzPts val="1600"/>
              <a:buNone/>
            </a:pPr>
            <a:endParaRPr b="1" i="1"/>
          </a:p>
          <a:p>
            <a:pPr marL="0" lvl="0" indent="0" algn="l" rtl="0">
              <a:lnSpc>
                <a:spcPct val="90000"/>
              </a:lnSpc>
              <a:spcBef>
                <a:spcPts val="1000"/>
              </a:spcBef>
              <a:spcAft>
                <a:spcPct val="0"/>
              </a:spcAft>
              <a:buClr>
                <a:schemeClr val="dk1"/>
              </a:buClr>
              <a:buSzPts val="1600"/>
              <a:buNone/>
            </a:pPr>
            <a:endParaRPr b="1" i="1"/>
          </a:p>
          <a:p>
            <a:pPr marL="0" lvl="0" indent="0" algn="l" rtl="0">
              <a:lnSpc>
                <a:spcPct val="90000"/>
              </a:lnSpc>
              <a:spcBef>
                <a:spcPts val="1000"/>
              </a:spcBef>
              <a:spcAft>
                <a:spcPct val="0"/>
              </a:spcAft>
              <a:buClr>
                <a:schemeClr val="dk1"/>
              </a:buClr>
              <a:buSzPts val="1600"/>
              <a:buNone/>
            </a:pPr>
            <a:endParaRPr b="1" i="1"/>
          </a:p>
          <a:p>
            <a:pPr marL="0" lvl="0" indent="0" algn="l" rtl="0">
              <a:lnSpc>
                <a:spcPct val="90000"/>
              </a:lnSpc>
              <a:spcBef>
                <a:spcPts val="1000"/>
              </a:spcBef>
              <a:spcAft>
                <a:spcPct val="0"/>
              </a:spcAft>
              <a:buClr>
                <a:schemeClr val="dk1"/>
              </a:buClr>
              <a:buSzPts val="1600"/>
              <a:buNone/>
            </a:pPr>
            <a:r>
              <a:rPr lang="en-US" b="1" i="1"/>
              <a:t>Reference Number:</a:t>
            </a:r>
            <a:br>
              <a:rPr lang="en-US" b="1" i="1"/>
            </a:br>
            <a:r>
              <a:rPr lang="en-US"/>
              <a:t>2023-1-DE03-KA220-SCH-000151162</a:t>
            </a:r>
            <a:endParaRPr/>
          </a:p>
          <a:p>
            <a:pPr marL="0" lvl="0" indent="0" algn="l" rtl="0">
              <a:lnSpc>
                <a:spcPct val="90000"/>
              </a:lnSpc>
              <a:spcBef>
                <a:spcPts val="1000"/>
              </a:spcBef>
              <a:spcAft>
                <a:spcPct val="0"/>
              </a:spcAft>
              <a:buClr>
                <a:schemeClr val="dk1"/>
              </a:buClr>
              <a:buSzPts val="1600"/>
              <a:buNone/>
            </a:pPr>
            <a:r>
              <a:rPr lang="en-US" b="1"/>
              <a:t>Duration: </a:t>
            </a:r>
            <a:br>
              <a:rPr lang="en-US" b="1"/>
            </a:br>
            <a:r>
              <a:rPr lang="en-US" b="1"/>
              <a:t>03.09.2023 to 02.03.2026</a:t>
            </a:r>
            <a:br>
              <a:rPr lang="en-US" b="1"/>
            </a:br>
            <a:r>
              <a:rPr lang="en-US" b="1"/>
              <a:t>(30 months) </a:t>
            </a:r>
            <a:endParaRPr/>
          </a:p>
        </p:txBody>
      </p:sp>
      <p:sp>
        <p:nvSpPr>
          <p:cNvPr id="171" name="Google Shape;171;p1"/>
          <p:cNvSpPr txBox="1">
            <a:spLocks noGrp="1"/>
          </p:cNvSpPr>
          <p:nvPr>
            <p:ph type="title"/>
          </p:nvPr>
        </p:nvSpPr>
        <p:spPr>
          <a:xfrm>
            <a:off x="457199" y="183383"/>
            <a:ext cx="3854280" cy="2559817"/>
          </a:xfrm>
          <a:prstGeom prst="rect">
            <a:avLst/>
          </a:prstGeom>
          <a:noFill/>
          <a:ln>
            <a:noFill/>
          </a:ln>
        </p:spPr>
        <p:txBody>
          <a:bodyPr spcFirstLastPara="1" wrap="square" lIns="91425" tIns="45700" rIns="91425" bIns="45700" anchor="b" anchorCtr="0">
            <a:normAutofit fontScale="90000"/>
          </a:bodyPr>
          <a:lstStyle/>
          <a:p>
            <a:pPr marL="0" lvl="0" indent="0" algn="l" rtl="0">
              <a:lnSpc>
                <a:spcPct val="90000"/>
              </a:lnSpc>
              <a:spcBef>
                <a:spcPct val="0"/>
              </a:spcBef>
              <a:spcAft>
                <a:spcPct val="0"/>
              </a:spcAft>
              <a:buClr>
                <a:srgbClr val="6B4C2C"/>
              </a:buClr>
              <a:buSzTx/>
              <a:buFont typeface="Calibri"/>
              <a:buNone/>
            </a:pPr>
            <a:r>
              <a:rPr lang="en-US" sz="4000" b="1">
                <a:solidFill>
                  <a:srgbClr val="6B4C2C"/>
                </a:solidFill>
              </a:rPr>
              <a:t>STEM for</a:t>
            </a:r>
            <a:br>
              <a:rPr lang="en-US" sz="4000" b="1">
                <a:solidFill>
                  <a:srgbClr val="6B4C2C"/>
                </a:solidFill>
              </a:rPr>
            </a:br>
            <a:r>
              <a:rPr lang="en-US" sz="4000" b="1">
                <a:solidFill>
                  <a:srgbClr val="6B4C2C"/>
                </a:solidFill>
              </a:rPr>
              <a:t>inclusive schools</a:t>
            </a:r>
            <a:br>
              <a:rPr lang="en-US"/>
            </a:br>
            <a:br>
              <a:rPr lang="en-US" sz="1700"/>
            </a:br>
            <a:r>
              <a:rPr lang="en-US" sz="1800"/>
              <a:t>School Education</a:t>
            </a:r>
            <a:br>
              <a:rPr lang="en-US" sz="1800"/>
            </a:br>
            <a:r>
              <a:rPr lang="en-US" sz="1800"/>
              <a:t>ERASMUS+</a:t>
            </a:r>
            <a:br>
              <a:rPr lang="en-US" sz="1800"/>
            </a:br>
            <a:br>
              <a:rPr lang="en-US" sz="1800"/>
            </a:br>
            <a:r>
              <a:rPr lang="en-US" sz="1800"/>
              <a:t>KA220-NW-23-30-151162</a:t>
            </a:r>
            <a:br>
              <a:rPr lang="en-US" sz="1800"/>
            </a:br>
            <a:r>
              <a:rPr lang="en-US" sz="1800"/>
              <a:t>Cooperation partnerships in</a:t>
            </a:r>
            <a:br>
              <a:rPr lang="en-US" sz="1800"/>
            </a:br>
            <a:r>
              <a:rPr lang="en-US" sz="1800"/>
              <a:t>school education</a:t>
            </a:r>
            <a:endParaRPr/>
          </a:p>
        </p:txBody>
      </p:sp>
      <p:sp>
        <p:nvSpPr>
          <p:cNvPr id="172" name="Google Shape;172;p1"/>
          <p:cNvSpPr txBox="1">
            <a:spLocks noGrp="1"/>
          </p:cNvSpPr>
          <p:nvPr>
            <p:ph type="body" idx="1"/>
          </p:nvPr>
        </p:nvSpPr>
        <p:spPr>
          <a:xfrm>
            <a:off x="4619379" y="594359"/>
            <a:ext cx="6492240" cy="52578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ct val="0"/>
              </a:spcBef>
              <a:spcAft>
                <a:spcPct val="0"/>
              </a:spcAft>
              <a:buClr>
                <a:schemeClr val="dk1"/>
              </a:buClr>
              <a:buSzPts val="3200"/>
              <a:buNone/>
            </a:pPr>
            <a:r>
              <a:rPr lang="en-US"/>
              <a:t> </a:t>
            </a:r>
            <a:br>
              <a:rPr lang="en-US"/>
            </a:br>
            <a:endParaRPr/>
          </a:p>
        </p:txBody>
      </p:sp>
      <p:sp>
        <p:nvSpPr>
          <p:cNvPr id="173" name="Google Shape;173;p1"/>
          <p:cNvSpPr txBox="1"/>
          <p:nvPr/>
        </p:nvSpPr>
        <p:spPr>
          <a:xfrm>
            <a:off x="4311479" y="5580116"/>
            <a:ext cx="6400800" cy="818408"/>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spcBef>
                <a:spcPct val="0"/>
              </a:spcBef>
              <a:spcAft>
                <a:spcPct val="0"/>
              </a:spcAft>
              <a:buClr>
                <a:schemeClr val="accent1"/>
              </a:buClr>
              <a:buSzPts val="1800"/>
              <a:buFont typeface="Noto Sans Symbols"/>
              <a:buNone/>
            </a:pPr>
            <a:r>
              <a:rPr lang="en-US" sz="1800">
                <a:solidFill>
                  <a:srgbClr val="595959"/>
                </a:solidFill>
                <a:latin typeface="Calibri"/>
                <a:ea typeface="Calibri"/>
                <a:cs typeface="Calibri"/>
                <a:sym typeface="Calibri"/>
              </a:rPr>
              <a:t>Chair of Business and Human Resource Education II</a:t>
            </a:r>
            <a:br>
              <a:rPr lang="en-US" sz="1800">
                <a:solidFill>
                  <a:srgbClr val="595959"/>
                </a:solidFill>
                <a:latin typeface="Calibri"/>
                <a:ea typeface="Calibri"/>
                <a:cs typeface="Calibri"/>
                <a:sym typeface="Calibri"/>
              </a:rPr>
            </a:br>
            <a:r>
              <a:rPr lang="en-US" sz="1800">
                <a:solidFill>
                  <a:srgbClr val="595959"/>
                </a:solidFill>
                <a:latin typeface="Calibri"/>
                <a:ea typeface="Calibri"/>
                <a:cs typeface="Calibri"/>
                <a:sym typeface="Calibri"/>
              </a:rPr>
              <a:t>Prof. Dr. Marc Beutner</a:t>
            </a:r>
            <a:endParaRPr/>
          </a:p>
        </p:txBody>
      </p:sp>
      <p:sp>
        <p:nvSpPr>
          <p:cNvPr id="174" name="Google Shape;174;p1"/>
          <p:cNvSpPr txBox="1"/>
          <p:nvPr/>
        </p:nvSpPr>
        <p:spPr>
          <a:xfrm>
            <a:off x="3996943" y="183382"/>
            <a:ext cx="7514122" cy="4455292"/>
          </a:xfrm>
          <a:prstGeom prst="rect">
            <a:avLst/>
          </a:prstGeom>
          <a:noFill/>
          <a:ln>
            <a:noFill/>
          </a:ln>
        </p:spPr>
        <p:txBody>
          <a:bodyPr spcFirstLastPara="1" wrap="square" lIns="91425" tIns="45700" rIns="91425" bIns="45700" anchor="t" anchorCtr="0">
            <a:normAutofit fontScale="92500" lnSpcReduction="20000"/>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ct val="0"/>
              </a:spcBef>
              <a:spcAft>
                <a:spcPct val="0"/>
              </a:spcAft>
              <a:buClr>
                <a:schemeClr val="accent1"/>
              </a:buClr>
              <a:buSzTx/>
              <a:buFont typeface="Noto Sans Symbols"/>
              <a:buNone/>
            </a:pPr>
            <a:r>
              <a:rPr lang="en-US" sz="4300" b="1">
                <a:solidFill>
                  <a:srgbClr val="6B4C2C"/>
                </a:solidFill>
                <a:latin typeface="Calibri"/>
                <a:ea typeface="Calibri"/>
                <a:cs typeface="Calibri"/>
                <a:sym typeface="Calibri"/>
              </a:rPr>
              <a:t>STEM for inclusive schools</a:t>
            </a:r>
            <a:br>
              <a:rPr lang="en-US" sz="3000" b="1">
                <a:solidFill>
                  <a:srgbClr val="595959"/>
                </a:solidFill>
                <a:latin typeface="Calibri"/>
                <a:ea typeface="Calibri"/>
                <a:cs typeface="Calibri"/>
                <a:sym typeface="Calibri"/>
              </a:rPr>
            </a:br>
            <a:endParaRPr sz="3900" b="1">
              <a:solidFill>
                <a:srgbClr val="595959"/>
              </a:solidFill>
              <a:latin typeface="Calibri"/>
              <a:ea typeface="Calibri"/>
              <a:cs typeface="Calibri"/>
              <a:sym typeface="Calibri"/>
            </a:endParaRPr>
          </a:p>
          <a:p>
            <a:pPr marL="0" marR="0" lvl="0" indent="0" algn="l" rtl="0">
              <a:spcBef>
                <a:spcPts val="1000"/>
              </a:spcBef>
              <a:spcAft>
                <a:spcPct val="0"/>
              </a:spcAft>
              <a:buClr>
                <a:schemeClr val="accent1"/>
              </a:buClr>
              <a:buSzTx/>
              <a:buFont typeface="Noto Sans Symbols"/>
              <a:buNone/>
            </a:pPr>
            <a:r>
              <a:rPr lang="en-US" sz="3300" b="1">
                <a:solidFill>
                  <a:srgbClr val="595959"/>
                </a:solidFill>
                <a:latin typeface="Calibri"/>
                <a:ea typeface="Calibri"/>
                <a:cs typeface="Calibri"/>
                <a:sym typeface="Calibri"/>
              </a:rPr>
              <a:t>Welcome to participants to the </a:t>
            </a:r>
          </a:p>
          <a:p>
            <a:pPr marL="0" marR="0" lvl="0" indent="0" algn="l" rtl="0">
              <a:spcBef>
                <a:spcPts val="1000"/>
              </a:spcBef>
              <a:spcAft>
                <a:spcPct val="0"/>
              </a:spcAft>
              <a:buClr>
                <a:schemeClr val="accent1"/>
              </a:buClr>
              <a:buSzTx/>
              <a:buFont typeface="Noto Sans Symbols"/>
              <a:buNone/>
            </a:pPr>
            <a:r>
              <a:rPr lang="en-US" sz="3300" b="1">
                <a:solidFill>
                  <a:srgbClr val="595959"/>
                </a:solidFill>
                <a:latin typeface="Calibri"/>
                <a:ea typeface="Calibri"/>
                <a:cs typeface="Calibri"/>
                <a:sym typeface="Calibri"/>
              </a:rPr>
              <a:t>3</a:t>
            </a:r>
            <a:r>
              <a:rPr lang="en-US" sz="3300" b="1" baseline="30000">
                <a:solidFill>
                  <a:srgbClr val="595959"/>
                </a:solidFill>
                <a:latin typeface="Calibri"/>
                <a:ea typeface="Calibri"/>
                <a:cs typeface="Calibri"/>
                <a:sym typeface="Calibri"/>
              </a:rPr>
              <a:t>rd</a:t>
            </a:r>
            <a:r>
              <a:rPr lang="en-US" sz="3300" b="1">
                <a:solidFill>
                  <a:srgbClr val="595959"/>
                </a:solidFill>
                <a:latin typeface="Calibri"/>
                <a:ea typeface="Calibri"/>
                <a:cs typeface="Calibri"/>
                <a:sym typeface="Calibri"/>
              </a:rPr>
              <a:t> Transnational Project Meeting in Porto</a:t>
            </a:r>
          </a:p>
          <a:p>
            <a:pPr marL="0" marR="0" lvl="0" indent="0" algn="l" rtl="0">
              <a:spcBef>
                <a:spcPts val="1000"/>
              </a:spcBef>
              <a:spcAft>
                <a:spcPct val="0"/>
              </a:spcAft>
              <a:buClr>
                <a:schemeClr val="accent1"/>
              </a:buClr>
              <a:buSzTx/>
              <a:buFont typeface="Noto Sans Symbols"/>
              <a:buNone/>
            </a:pPr>
            <a:endParaRPr lang="en-US" sz="3800" b="1">
              <a:solidFill>
                <a:srgbClr val="595959"/>
              </a:solidFill>
              <a:latin typeface="Calibri"/>
              <a:ea typeface="Calibri"/>
              <a:cs typeface="Calibri"/>
              <a:sym typeface="Calibri"/>
            </a:endParaRPr>
          </a:p>
          <a:p>
            <a:pPr marL="0" marR="0" lvl="0" indent="0" algn="l" rtl="0">
              <a:spcBef>
                <a:spcPts val="1000"/>
              </a:spcBef>
              <a:spcAft>
                <a:spcPct val="0"/>
              </a:spcAft>
              <a:buClr>
                <a:schemeClr val="accent1"/>
              </a:buClr>
              <a:buSzTx/>
              <a:buFont typeface="Noto Sans Symbols"/>
              <a:buNone/>
            </a:pPr>
            <a:r>
              <a:rPr lang="en-US" sz="4000" b="1">
                <a:solidFill>
                  <a:srgbClr val="595959"/>
                </a:solidFill>
                <a:latin typeface="Calibri"/>
                <a:ea typeface="Calibri"/>
                <a:cs typeface="Calibri"/>
                <a:sym typeface="Calibri"/>
              </a:rPr>
              <a:t>6</a:t>
            </a:r>
            <a:r>
              <a:rPr lang="en-US" sz="4000" b="1" baseline="30000">
                <a:solidFill>
                  <a:srgbClr val="595959"/>
                </a:solidFill>
                <a:latin typeface="Calibri"/>
                <a:ea typeface="Calibri"/>
                <a:cs typeface="Calibri"/>
                <a:sym typeface="Calibri"/>
              </a:rPr>
              <a:t>th</a:t>
            </a:r>
            <a:r>
              <a:rPr lang="en-US" sz="4000" b="1">
                <a:solidFill>
                  <a:srgbClr val="595959"/>
                </a:solidFill>
                <a:latin typeface="Calibri"/>
                <a:ea typeface="Calibri"/>
                <a:cs typeface="Calibri"/>
                <a:sym typeface="Calibri"/>
              </a:rPr>
              <a:t> – 8</a:t>
            </a:r>
            <a:r>
              <a:rPr lang="en-US" sz="4000" b="1" baseline="30000">
                <a:solidFill>
                  <a:srgbClr val="595959"/>
                </a:solidFill>
                <a:latin typeface="Calibri"/>
                <a:ea typeface="Calibri"/>
                <a:cs typeface="Calibri"/>
                <a:sym typeface="Calibri"/>
              </a:rPr>
              <a:t>th</a:t>
            </a:r>
            <a:r>
              <a:rPr lang="en-US" sz="4000" b="1">
                <a:solidFill>
                  <a:srgbClr val="595959"/>
                </a:solidFill>
                <a:latin typeface="Calibri"/>
                <a:ea typeface="Calibri"/>
                <a:cs typeface="Calibri"/>
                <a:sym typeface="Calibri"/>
              </a:rPr>
              <a:t> of May 2025</a:t>
            </a:r>
            <a:endParaRPr lang="en-US" sz="3800" b="1">
              <a:solidFill>
                <a:srgbClr val="595959"/>
              </a:solidFill>
              <a:latin typeface="Calibri"/>
              <a:ea typeface="Calibri"/>
              <a:cs typeface="Calibri"/>
              <a:sym typeface="Calibri"/>
            </a:endParaRPr>
          </a:p>
          <a:p>
            <a:pPr marL="0" marR="0" lvl="0" indent="0" algn="l" rtl="0">
              <a:spcBef>
                <a:spcPts val="1000"/>
              </a:spcBef>
              <a:spcAft>
                <a:spcPct val="0"/>
              </a:spcAft>
              <a:buClr>
                <a:schemeClr val="accent1"/>
              </a:buClr>
              <a:buSzTx/>
              <a:buFont typeface="Noto Sans Symbols"/>
              <a:buNone/>
            </a:pPr>
            <a:endParaRPr sz="1100" b="1">
              <a:solidFill>
                <a:srgbClr val="595959"/>
              </a:solidFill>
              <a:latin typeface="Calibri"/>
              <a:ea typeface="Calibri"/>
              <a:cs typeface="Calibri"/>
              <a:sym typeface="Calibri"/>
            </a:endParaRPr>
          </a:p>
          <a:p>
            <a:pPr marL="0" marR="0" lvl="0" indent="0" algn="l" rtl="0">
              <a:spcBef>
                <a:spcPts val="1000"/>
              </a:spcBef>
              <a:spcAft>
                <a:spcPct val="0"/>
              </a:spcAft>
              <a:buClr>
                <a:schemeClr val="accent1"/>
              </a:buClr>
              <a:buSzTx/>
              <a:buFont typeface="Noto Sans Symbols"/>
              <a:buNone/>
            </a:pPr>
            <a:r>
              <a:rPr lang="en-US" sz="2800" b="1">
                <a:solidFill>
                  <a:srgbClr val="595959"/>
                </a:solidFill>
                <a:latin typeface="Calibri"/>
                <a:ea typeface="Calibri"/>
                <a:cs typeface="Calibri"/>
                <a:sym typeface="Calibri"/>
              </a:rPr>
              <a:t>Presentation of the coordinating partner:</a:t>
            </a:r>
            <a:br>
              <a:rPr lang="en-US" sz="2800" b="1">
                <a:solidFill>
                  <a:srgbClr val="595959"/>
                </a:solidFill>
                <a:latin typeface="Calibri"/>
                <a:ea typeface="Calibri"/>
                <a:cs typeface="Calibri"/>
                <a:sym typeface="Calibri"/>
              </a:rPr>
            </a:br>
            <a:r>
              <a:rPr lang="en-US" sz="2800" b="1">
                <a:solidFill>
                  <a:srgbClr val="595959"/>
                </a:solidFill>
                <a:latin typeface="Calibri"/>
                <a:ea typeface="Calibri"/>
                <a:cs typeface="Calibri"/>
                <a:sym typeface="Calibri"/>
              </a:rPr>
              <a:t>University of Paderborn</a:t>
            </a:r>
            <a:endParaRPr sz="2800">
              <a:solidFill>
                <a:srgbClr val="595959"/>
              </a:solidFill>
              <a:latin typeface="Calibri"/>
              <a:ea typeface="Calibri"/>
              <a:cs typeface="Calibri"/>
              <a:sym typeface="Calibri"/>
            </a:endParaRPr>
          </a:p>
        </p:txBody>
      </p:sp>
      <p:pic>
        <p:nvPicPr>
          <p:cNvPr id="175" name="Google Shape;175;p1"/>
          <p:cNvPicPr preferRelativeResize="0"/>
          <p:nvPr/>
        </p:nvPicPr>
        <p:blipFill>
          <a:blip r:embed="rId3">
            <a:alphaModFix/>
          </a:blip>
          <a:stretch>
            <a:fillRect/>
          </a:stretch>
        </p:blipFill>
        <p:spPr>
          <a:xfrm>
            <a:off x="6397782" y="4667848"/>
            <a:ext cx="2228194" cy="912268"/>
          </a:xfrm>
          <a:prstGeom prst="rect">
            <a:avLst/>
          </a:prstGeom>
          <a:noFill/>
          <a:ln>
            <a:noFill/>
          </a:ln>
        </p:spPr>
      </p:pic>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Shape 179"/>
        <p:cNvGrpSpPr/>
        <p:nvPr/>
      </p:nvGrpSpPr>
      <p:grpSpPr>
        <a:xfrm>
          <a:off x="0" y="0"/>
          <a:ext cx="0" cy="0"/>
        </a:xfrm>
      </p:grpSpPr>
      <p:sp>
        <p:nvSpPr>
          <p:cNvPr id="180" name="Google Shape;180;p2"/>
          <p:cNvSpPr txBox="1">
            <a:spLocks noGrp="1"/>
          </p:cNvSpPr>
          <p:nvPr>
            <p:ph type="title"/>
          </p:nvPr>
        </p:nvSpPr>
        <p:spPr>
          <a:xfrm>
            <a:off x="206477" y="457200"/>
            <a:ext cx="11985523" cy="969818"/>
          </a:xfrm>
          <a:prstGeom prst="rect">
            <a:avLst/>
          </a:prstGeom>
          <a:noFill/>
          <a:ln>
            <a:noFill/>
          </a:ln>
        </p:spPr>
        <p:txBody>
          <a:bodyPr spcFirstLastPara="1" wrap="square" lIns="91425" tIns="45700" rIns="91425" bIns="45700" anchor="b" anchorCtr="0">
            <a:normAutofit/>
          </a:bodyPr>
          <a:lstStyle/>
          <a:p>
            <a:pPr algn="ctr">
              <a:buSzPts val="4800"/>
            </a:pPr>
            <a:r>
              <a:rPr lang="en-US" sz="4800" b="1"/>
              <a:t>STEM Activities</a:t>
            </a:r>
            <a:endParaRPr sz="4800" b="1"/>
          </a:p>
        </p:txBody>
      </p:sp>
      <p:sp>
        <p:nvSpPr>
          <p:cNvPr id="6" name="Textfeld 5">
            <a:extLst>
              <a:ext uri="{FF2B5EF4-FFF2-40B4-BE49-F238E27FC236}">
                <a16:creationId xmlns:a16="http://schemas.microsoft.com/office/drawing/2014/main" id="{7A2B71B1-F584-69EB-8C82-52E073B75A02}"/>
              </a:ext>
            </a:extLst>
          </p:cNvPr>
          <p:cNvSpPr txBox="1"/>
          <p:nvPr/>
        </p:nvSpPr>
        <p:spPr>
          <a:xfrm>
            <a:off x="8602133" y="2644170"/>
            <a:ext cx="3589867" cy="1569660"/>
          </a:xfrm>
          <a:prstGeom prst="rect">
            <a:avLst/>
          </a:prstGeom>
          <a:noFill/>
        </p:spPr>
        <p:txBody>
          <a:bodyPr wrap="square">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r>
              <a:rPr lang="de-DE" sz="2400">
                <a:solidFill>
                  <a:srgbClr val="000000"/>
                </a:solidFill>
                <a:effectLst/>
                <a:latin typeface="Helvetica" pitchFamily="2" charset="0"/>
              </a:rPr>
              <a:t>*At least 25 STEM activities</a:t>
            </a:r>
            <a:endParaRPr lang="de-DE" sz="2400">
              <a:solidFill>
                <a:srgbClr val="000000"/>
              </a:solidFill>
              <a:effectLst/>
              <a:latin typeface="Helvetica" pitchFamily="2" charset="0"/>
            </a:endParaRPr>
          </a:p>
          <a:p>
            <a:endParaRPr lang="de-DE" sz="2400">
              <a:latin typeface="Helvetica" pitchFamily="2" charset="0"/>
            </a:endParaRPr>
          </a:p>
          <a:p>
            <a:r>
              <a:rPr lang="de-DE" sz="2400">
                <a:solidFill>
                  <a:srgbClr val="000000"/>
                </a:solidFill>
                <a:effectLst/>
                <a:latin typeface="Helvetica" pitchFamily="2" charset="0"/>
              </a:rPr>
              <a:t>*Translation Task</a:t>
            </a:r>
          </a:p>
        </p:txBody>
      </p:sp>
      <p:pic>
        <p:nvPicPr>
          <p:cNvPr id="1026" name="Picture 2" descr="A Starter Checklist for Creating Effective STEM Programs">
            <a:extLst>
              <a:ext uri="{FF2B5EF4-FFF2-40B4-BE49-F238E27FC236}">
                <a16:creationId xmlns:a16="http://schemas.microsoft.com/office/drawing/2014/main" id="{3A188DDA-B073-1D7D-3F95-C57A4E86B7DD}"/>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828800" y="1875425"/>
            <a:ext cx="6597650" cy="31071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Shape 179">
          <a:extLst>
            <a:ext uri="{FF2B5EF4-FFF2-40B4-BE49-F238E27FC236}">
              <a16:creationId xmlns:a16="http://schemas.microsoft.com/office/drawing/2014/main" id="{773B2B9C-D0C7-F973-D909-2BE3B42202BC}"/>
            </a:ext>
          </a:extLst>
        </p:cNvPr>
        <p:cNvGrpSpPr/>
        <p:nvPr/>
      </p:nvGrpSpPr>
      <p:grpSpPr>
        <a:xfrm>
          <a:off x="0" y="0"/>
          <a:ext cx="0" cy="0"/>
        </a:xfrm>
      </p:grpSpPr>
      <p:sp>
        <p:nvSpPr>
          <p:cNvPr id="180" name="Google Shape;180;p2">
            <a:extLst>
              <a:ext uri="{FF2B5EF4-FFF2-40B4-BE49-F238E27FC236}">
                <a16:creationId xmlns:a16="http://schemas.microsoft.com/office/drawing/2014/main" id="{B27EC307-692D-EA9B-5044-7F244DF4B26C}"/>
              </a:ext>
            </a:extLst>
          </p:cNvPr>
          <p:cNvSpPr txBox="1">
            <a:spLocks noGrp="1"/>
          </p:cNvSpPr>
          <p:nvPr>
            <p:ph type="title"/>
          </p:nvPr>
        </p:nvSpPr>
        <p:spPr>
          <a:xfrm>
            <a:off x="206477" y="457200"/>
            <a:ext cx="11985523" cy="969818"/>
          </a:xfrm>
          <a:prstGeom prst="rect">
            <a:avLst/>
          </a:prstGeom>
          <a:noFill/>
          <a:ln>
            <a:noFill/>
          </a:ln>
        </p:spPr>
        <p:txBody>
          <a:bodyPr spcFirstLastPara="1" wrap="square" lIns="91425" tIns="45700" rIns="91425" bIns="45700" anchor="b" anchorCtr="0">
            <a:normAutofit/>
          </a:bodyPr>
          <a:lstStyle/>
          <a:p>
            <a:pPr algn="ctr">
              <a:buSzPts val="4800"/>
            </a:pPr>
            <a:r>
              <a:rPr lang="en-US" sz="4800" b="1"/>
              <a:t>Act 3.5 Piloting and Reporting</a:t>
            </a:r>
            <a:endParaRPr sz="4800" b="1"/>
          </a:p>
        </p:txBody>
      </p:sp>
      <p:pic>
        <p:nvPicPr>
          <p:cNvPr id="7" name="Grafik 6" descr="Fragen mit einfarbiger Füllung">
            <a:extLst>
              <a:ext uri="{FF2B5EF4-FFF2-40B4-BE49-F238E27FC236}">
                <a16:creationId xmlns:a16="http://schemas.microsoft.com/office/drawing/2014/main" id="{C8CCE6EC-C919-6405-5415-5BAAC278417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619065" y="3191932"/>
            <a:ext cx="2599267" cy="2599267"/>
          </a:xfrm>
          <a:prstGeom prst="rect">
            <a:avLst/>
          </a:prstGeom>
        </p:spPr>
      </p:pic>
      <p:sp>
        <p:nvSpPr>
          <p:cNvPr id="4" name="Textfeld 3">
            <a:extLst>
              <a:ext uri="{FF2B5EF4-FFF2-40B4-BE49-F238E27FC236}">
                <a16:creationId xmlns:a16="http://schemas.microsoft.com/office/drawing/2014/main" id="{AD145261-0AD4-61B7-043B-B6E2C3510021}"/>
              </a:ext>
            </a:extLst>
          </p:cNvPr>
          <p:cNvSpPr txBox="1"/>
          <p:nvPr/>
        </p:nvSpPr>
        <p:spPr>
          <a:xfrm>
            <a:off x="2048931" y="2239313"/>
            <a:ext cx="6096000" cy="1600438"/>
          </a:xfrm>
          <a:prstGeom prst="rect">
            <a:avLst/>
          </a:prstGeom>
          <a:noFill/>
        </p:spPr>
        <p:txBody>
          <a:bodyPr wrap="square">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r>
              <a:rPr lang="de-DE">
                <a:solidFill>
                  <a:srgbClr val="000000"/>
                </a:solidFill>
                <a:effectLst/>
                <a:latin typeface="Helvetica" pitchFamily="2" charset="0"/>
              </a:rPr>
              <a:t>*90 participants targeted for dissemination activities, activity contents and audio-visual materials:Each partner will conduct</a:t>
            </a:r>
            <a:endParaRPr lang="de-DE">
              <a:solidFill>
                <a:srgbClr val="000000"/>
              </a:solidFill>
              <a:effectLst/>
              <a:latin typeface="Helvetica" pitchFamily="2" charset="0"/>
            </a:endParaRPr>
          </a:p>
          <a:p>
            <a:r>
              <a:rPr lang="de-DE" err="1">
                <a:solidFill>
                  <a:srgbClr val="000000"/>
                </a:solidFill>
                <a:effectLst/>
                <a:latin typeface="Helvetica" pitchFamily="2" charset="0"/>
              </a:rPr>
              <a:t>workshops and other activities for at least 15 participants for dissemination activities that will promote and use OER and</a:t>
            </a:r>
          </a:p>
          <a:p>
            <a:r>
              <a:rPr lang="de-DE">
                <a:solidFill>
                  <a:srgbClr val="000000"/>
                </a:solidFill>
                <a:effectLst/>
                <a:latin typeface="Helvetica" pitchFamily="2" charset="0"/>
              </a:rPr>
              <a:t>STEM activities.Outputs of these activities will be certificates distributed, documents produced for the activities and audio-</a:t>
            </a:r>
          </a:p>
          <a:p>
            <a:r>
              <a:rPr lang="de-DE" err="1">
                <a:solidFill>
                  <a:srgbClr val="000000"/>
                </a:solidFill>
                <a:effectLst/>
                <a:latin typeface="Helvetica" pitchFamily="2" charset="0"/>
              </a:rPr>
              <a:t>visual materials.</a:t>
            </a:r>
          </a:p>
        </p:txBody>
      </p:sp>
      <p:sp>
        <p:nvSpPr>
          <p:cNvPr id="5" name="Pfeil nach rechts 4">
            <a:extLst>
              <a:ext uri="{FF2B5EF4-FFF2-40B4-BE49-F238E27FC236}">
                <a16:creationId xmlns:a16="http://schemas.microsoft.com/office/drawing/2014/main" id="{BB4FB360-1EC6-A63F-4811-877555158AED}"/>
              </a:ext>
            </a:extLst>
          </p:cNvPr>
          <p:cNvSpPr/>
          <p:nvPr/>
        </p:nvSpPr>
        <p:spPr>
          <a:xfrm>
            <a:off x="4216400" y="5249333"/>
            <a:ext cx="2235200" cy="7112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9pPr>
          </a:lstStyle>
          <a:p>
            <a:pPr algn="ctr"/>
            <a:endParaRPr lang="de-DE"/>
          </a:p>
        </p:txBody>
      </p:sp>
      <p:sp>
        <p:nvSpPr>
          <p:cNvPr id="6" name="Textfeld 5">
            <a:extLst>
              <a:ext uri="{FF2B5EF4-FFF2-40B4-BE49-F238E27FC236}">
                <a16:creationId xmlns:a16="http://schemas.microsoft.com/office/drawing/2014/main" id="{51DAF932-0B82-7162-98F3-F88930DD6905}"/>
              </a:ext>
            </a:extLst>
          </p:cNvPr>
          <p:cNvSpPr txBox="1"/>
          <p:nvPr/>
        </p:nvSpPr>
        <p:spPr>
          <a:xfrm>
            <a:off x="7027332" y="5383044"/>
            <a:ext cx="2235199" cy="461665"/>
          </a:xfrm>
          <a:prstGeom prst="rect">
            <a:avLst/>
          </a:prstGeom>
          <a:solidFill>
            <a:schemeClr val="accent2"/>
          </a:solidFill>
        </p:spPr>
        <p:txBody>
          <a:bodyPr wrap="square" rtlCol="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r>
              <a:rPr lang="de-DE" sz="2400" b="1"/>
              <a:t>ME-Report??</a:t>
            </a:r>
          </a:p>
        </p:txBody>
      </p:sp>
    </p:spTree>
    <p:extLst>
      <p:ext uri="{BB962C8B-B14F-4D97-AF65-F5344CB8AC3E}">
        <p14:creationId val="3157084091"/>
      </p:ext>
    </p:extLst>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Shape 246"/>
        <p:cNvGrpSpPr/>
        <p:nvPr/>
      </p:nvGrpSpPr>
      <p:grpSpPr>
        <a:xfrm>
          <a:off x="0" y="0"/>
          <a:ext cx="0" cy="0"/>
        </a:xfrm>
      </p:grpSpPr>
      <p:sp>
        <p:nvSpPr>
          <p:cNvPr id="247" name="Google Shape;247;p10"/>
          <p:cNvSpPr txBox="1"/>
          <p:nvPr/>
        </p:nvSpPr>
        <p:spPr>
          <a:xfrm>
            <a:off x="6502524" y="1970035"/>
            <a:ext cx="4378975" cy="935641"/>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lnSpc>
                <a:spcPct val="100000"/>
              </a:lnSpc>
              <a:spcBef>
                <a:spcPct val="0"/>
              </a:spcBef>
              <a:spcAft>
                <a:spcPct val="0"/>
              </a:spcAft>
              <a:buNone/>
            </a:pPr>
            <a:r>
              <a:rPr lang="en-US" sz="1600" b="1">
                <a:solidFill>
                  <a:schemeClr val="dk1"/>
                </a:solidFill>
                <a:latin typeface="Calibri"/>
                <a:ea typeface="Calibri"/>
                <a:cs typeface="Calibri"/>
                <a:sym typeface="Calibri"/>
              </a:rPr>
              <a:t>Prof. Dr. Marc Beutner</a:t>
            </a:r>
            <a:endParaRPr/>
          </a:p>
          <a:p>
            <a:pPr marL="0" marR="0" lvl="0" indent="0" algn="l" rtl="0">
              <a:lnSpc>
                <a:spcPct val="89999"/>
              </a:lnSpc>
              <a:spcBef>
                <a:spcPct val="0"/>
              </a:spcBef>
              <a:spcAft>
                <a:spcPct val="0"/>
              </a:spcAft>
              <a:buNone/>
            </a:pPr>
            <a:r>
              <a:rPr lang="en-US" sz="1600">
                <a:solidFill>
                  <a:schemeClr val="dk1"/>
                </a:solidFill>
                <a:latin typeface="Calibri"/>
                <a:ea typeface="Calibri"/>
                <a:cs typeface="Calibri"/>
                <a:sym typeface="Calibri"/>
              </a:rPr>
              <a:t>Tel:	+49 (0) 52 51 / 60 - 23 67</a:t>
            </a:r>
            <a:endParaRPr/>
          </a:p>
          <a:p>
            <a:pPr marL="0" marR="0" lvl="0" indent="0" algn="l" rtl="0">
              <a:lnSpc>
                <a:spcPct val="89999"/>
              </a:lnSpc>
              <a:spcBef>
                <a:spcPct val="0"/>
              </a:spcBef>
              <a:spcAft>
                <a:spcPct val="0"/>
              </a:spcAft>
              <a:buNone/>
            </a:pPr>
            <a:r>
              <a:rPr lang="en-US" sz="1600">
                <a:solidFill>
                  <a:schemeClr val="dk1"/>
                </a:solidFill>
                <a:latin typeface="Calibri"/>
                <a:ea typeface="Calibri"/>
                <a:cs typeface="Calibri"/>
                <a:sym typeface="Calibri"/>
              </a:rPr>
              <a:t>Fax:	+49 (0) 52 51 / 60 - 35 63</a:t>
            </a:r>
            <a:endParaRPr/>
          </a:p>
          <a:p>
            <a:pPr marL="0" marR="0" lvl="0" indent="0" algn="l" rtl="0">
              <a:lnSpc>
                <a:spcPct val="100000"/>
              </a:lnSpc>
              <a:spcBef>
                <a:spcPct val="0"/>
              </a:spcBef>
              <a:spcAft>
                <a:spcPct val="0"/>
              </a:spcAft>
              <a:buNone/>
            </a:pPr>
            <a:r>
              <a:rPr lang="en-US" sz="1600">
                <a:solidFill>
                  <a:schemeClr val="dk1"/>
                </a:solidFill>
                <a:latin typeface="Calibri"/>
                <a:ea typeface="Calibri"/>
                <a:cs typeface="Calibri"/>
                <a:sym typeface="Calibri"/>
              </a:rPr>
              <a:t>E-Mail:	marc.beutner@uni-paderborn.de</a:t>
            </a:r>
            <a:endParaRPr/>
          </a:p>
        </p:txBody>
      </p:sp>
      <p:sp>
        <p:nvSpPr>
          <p:cNvPr id="248" name="Google Shape;248;p10"/>
          <p:cNvSpPr txBox="1"/>
          <p:nvPr/>
        </p:nvSpPr>
        <p:spPr>
          <a:xfrm>
            <a:off x="1192568" y="2414726"/>
            <a:ext cx="4496910" cy="1474763"/>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lnSpc>
                <a:spcPct val="100000"/>
              </a:lnSpc>
              <a:spcBef>
                <a:spcPct val="0"/>
              </a:spcBef>
              <a:spcAft>
                <a:spcPct val="0"/>
              </a:spcAft>
              <a:buNone/>
            </a:pPr>
            <a:r>
              <a:rPr lang="en-US" sz="1600" b="1">
                <a:solidFill>
                  <a:schemeClr val="dk1"/>
                </a:solidFill>
                <a:latin typeface="Calibri"/>
                <a:ea typeface="Calibri"/>
                <a:cs typeface="Calibri"/>
                <a:sym typeface="Calibri"/>
              </a:rPr>
              <a:t>Universität Paderborn</a:t>
            </a:r>
            <a:endParaRPr/>
          </a:p>
          <a:p>
            <a:pPr marL="0" marR="0" lvl="0" indent="0" algn="l" rtl="0">
              <a:lnSpc>
                <a:spcPct val="99583"/>
              </a:lnSpc>
              <a:spcBef>
                <a:spcPct val="0"/>
              </a:spcBef>
              <a:spcAft>
                <a:spcPct val="0"/>
              </a:spcAft>
              <a:buNone/>
            </a:pPr>
            <a:r>
              <a:rPr lang="en-US" sz="1600" b="1">
                <a:solidFill>
                  <a:schemeClr val="dk1"/>
                </a:solidFill>
                <a:latin typeface="Calibri"/>
                <a:ea typeface="Calibri"/>
                <a:cs typeface="Calibri"/>
                <a:sym typeface="Calibri"/>
              </a:rPr>
              <a:t>Department Wirtschaftspädagogik Lehrstuhl Wirtschaftspädagogik II Warburger Str. 100</a:t>
            </a:r>
            <a:endParaRPr/>
          </a:p>
          <a:p>
            <a:pPr marL="0" marR="0" lvl="0" indent="0" algn="l" rtl="0">
              <a:lnSpc>
                <a:spcPct val="100000"/>
              </a:lnSpc>
              <a:spcBef>
                <a:spcPct val="0"/>
              </a:spcBef>
              <a:spcAft>
                <a:spcPct val="0"/>
              </a:spcAft>
              <a:buNone/>
            </a:pPr>
            <a:r>
              <a:rPr lang="en-US" sz="1600" b="1">
                <a:solidFill>
                  <a:schemeClr val="dk1"/>
                </a:solidFill>
                <a:latin typeface="Calibri"/>
                <a:ea typeface="Calibri"/>
                <a:cs typeface="Calibri"/>
                <a:sym typeface="Calibri"/>
              </a:rPr>
              <a:t>33098 Paderborn</a:t>
            </a:r>
            <a:endParaRPr/>
          </a:p>
          <a:p>
            <a:pPr marL="0" marR="0" lvl="0" indent="0" algn="l" rtl="0">
              <a:lnSpc>
                <a:spcPct val="106666"/>
              </a:lnSpc>
              <a:spcBef>
                <a:spcPct val="0"/>
              </a:spcBef>
              <a:spcAft>
                <a:spcPct val="0"/>
              </a:spcAft>
              <a:buNone/>
            </a:pPr>
            <a:endParaRPr sz="1800">
              <a:solidFill>
                <a:schemeClr val="dk1"/>
              </a:solidFill>
              <a:latin typeface="Calibri"/>
              <a:ea typeface="Calibri"/>
              <a:cs typeface="Calibri"/>
              <a:sym typeface="Calibri"/>
            </a:endParaRPr>
          </a:p>
          <a:p>
            <a:pPr marL="0" marR="0" lvl="0" indent="0" algn="l" rtl="0">
              <a:lnSpc>
                <a:spcPct val="100000"/>
              </a:lnSpc>
              <a:spcBef>
                <a:spcPct val="0"/>
              </a:spcBef>
              <a:spcAft>
                <a:spcPct val="0"/>
              </a:spcAft>
              <a:buNone/>
            </a:pPr>
            <a:r>
              <a:rPr lang="en-US" sz="1600" b="1">
                <a:solidFill>
                  <a:schemeClr val="dk1"/>
                </a:solidFill>
                <a:latin typeface="Calibri"/>
                <a:ea typeface="Calibri"/>
                <a:cs typeface="Calibri"/>
                <a:sym typeface="Calibri"/>
              </a:rPr>
              <a:t>http://www.upb.de/wipaed</a:t>
            </a:r>
            <a:endParaRPr sz="1600" b="1">
              <a:solidFill>
                <a:schemeClr val="dk1"/>
              </a:solidFill>
              <a:latin typeface="Calibri"/>
              <a:ea typeface="Calibri"/>
              <a:cs typeface="Calibri"/>
              <a:sym typeface="Calibri"/>
            </a:endParaRPr>
          </a:p>
        </p:txBody>
      </p:sp>
      <p:sp>
        <p:nvSpPr>
          <p:cNvPr id="249" name="Google Shape;249;p10"/>
          <p:cNvSpPr/>
          <p:nvPr/>
        </p:nvSpPr>
        <p:spPr>
          <a:xfrm>
            <a:off x="1100251" y="1319669"/>
            <a:ext cx="1658659" cy="646331"/>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spcBef>
                <a:spcPct val="0"/>
              </a:spcBef>
              <a:spcAft>
                <a:spcPct val="0"/>
              </a:spcAft>
              <a:buClr>
                <a:srgbClr val="05234E"/>
              </a:buClr>
              <a:buSzPts val="3600"/>
              <a:buFont typeface="Noto Sans Symbols"/>
              <a:buNone/>
            </a:pPr>
            <a:r>
              <a:rPr lang="en-US" sz="3600" b="1">
                <a:solidFill>
                  <a:srgbClr val="05234E"/>
                </a:solidFill>
                <a:latin typeface="Calibri"/>
                <a:ea typeface="Calibri"/>
                <a:cs typeface="Calibri"/>
                <a:sym typeface="Calibri"/>
              </a:rPr>
              <a:t>Contact</a:t>
            </a:r>
            <a:endParaRPr sz="3600" b="1">
              <a:solidFill>
                <a:srgbClr val="05234E"/>
              </a:solidFill>
              <a:latin typeface="Calibri"/>
              <a:ea typeface="Calibri"/>
              <a:cs typeface="Calibri"/>
              <a:sym typeface="Calibri"/>
            </a:endParaRPr>
          </a:p>
        </p:txBody>
      </p:sp>
      <p:sp>
        <p:nvSpPr>
          <p:cNvPr id="2" name="Google Shape;247;p10">
            <a:extLst>
              <a:ext uri="{FF2B5EF4-FFF2-40B4-BE49-F238E27FC236}">
                <a16:creationId xmlns:a16="http://schemas.microsoft.com/office/drawing/2014/main" id="{44407E31-19C5-A181-11DB-91F9AF34EAC9}"/>
              </a:ext>
            </a:extLst>
          </p:cNvPr>
          <p:cNvSpPr txBox="1"/>
          <p:nvPr/>
        </p:nvSpPr>
        <p:spPr>
          <a:xfrm>
            <a:off x="6502523" y="3152107"/>
            <a:ext cx="4378975" cy="492443"/>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lnSpc>
                <a:spcPct val="100000"/>
              </a:lnSpc>
              <a:spcBef>
                <a:spcPct val="0"/>
              </a:spcBef>
              <a:spcAft>
                <a:spcPct val="0"/>
              </a:spcAft>
              <a:buNone/>
            </a:pPr>
            <a:r>
              <a:rPr lang="en-US" sz="1600" b="1">
                <a:solidFill>
                  <a:schemeClr val="dk1"/>
                </a:solidFill>
                <a:latin typeface="Calibri"/>
                <a:cs typeface="Calibri"/>
                <a:sym typeface="Calibri"/>
              </a:rPr>
              <a:t>Sebastian Koppius</a:t>
            </a:r>
            <a:endParaRPr/>
          </a:p>
          <a:p>
            <a:pPr marL="0" marR="0" lvl="0" indent="0" algn="l" rtl="0">
              <a:lnSpc>
                <a:spcPct val="100000"/>
              </a:lnSpc>
              <a:spcBef>
                <a:spcPct val="0"/>
              </a:spcBef>
              <a:spcAft>
                <a:spcPct val="0"/>
              </a:spcAft>
              <a:buNone/>
            </a:pPr>
            <a:r>
              <a:rPr lang="en-US" sz="1600">
                <a:solidFill>
                  <a:schemeClr val="dk1"/>
                </a:solidFill>
                <a:latin typeface="Calibri"/>
                <a:ea typeface="Calibri"/>
                <a:cs typeface="Calibri"/>
                <a:sym typeface="Calibri"/>
              </a:rPr>
              <a:t>E-Mail:	sebastian.koppius@uni-paderborn.de</a:t>
            </a:r>
            <a:endParaRPr/>
          </a:p>
        </p:txBody>
      </p:sp>
      <p:sp>
        <p:nvSpPr>
          <p:cNvPr id="3" name="Google Shape;247;p10">
            <a:extLst>
              <a:ext uri="{FF2B5EF4-FFF2-40B4-BE49-F238E27FC236}">
                <a16:creationId xmlns:a16="http://schemas.microsoft.com/office/drawing/2014/main" id="{C770E848-90AF-0B63-1E60-6F47510AB24B}"/>
              </a:ext>
            </a:extLst>
          </p:cNvPr>
          <p:cNvSpPr txBox="1"/>
          <p:nvPr/>
        </p:nvSpPr>
        <p:spPr>
          <a:xfrm>
            <a:off x="6502523" y="3889489"/>
            <a:ext cx="4378975" cy="492443"/>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lnSpc>
                <a:spcPct val="100000"/>
              </a:lnSpc>
              <a:spcBef>
                <a:spcPct val="0"/>
              </a:spcBef>
              <a:spcAft>
                <a:spcPct val="0"/>
              </a:spcAft>
              <a:buNone/>
            </a:pPr>
            <a:r>
              <a:rPr lang="de-DE" sz="1600" b="1">
                <a:solidFill>
                  <a:schemeClr val="dk1"/>
                </a:solidFill>
                <a:latin typeface="Calibri"/>
                <a:cs typeface="Calibri"/>
                <a:sym typeface="Calibri"/>
              </a:rPr>
              <a:t>Saskia Happ</a:t>
            </a:r>
            <a:endParaRPr/>
          </a:p>
          <a:p>
            <a:pPr marL="0" marR="0" lvl="0" indent="0" algn="l" rtl="0">
              <a:lnSpc>
                <a:spcPct val="100000"/>
              </a:lnSpc>
              <a:spcBef>
                <a:spcPct val="0"/>
              </a:spcBef>
              <a:spcAft>
                <a:spcPct val="0"/>
              </a:spcAft>
              <a:buNone/>
            </a:pPr>
            <a:r>
              <a:rPr lang="en-US" sz="1600">
                <a:solidFill>
                  <a:schemeClr val="dk1"/>
                </a:solidFill>
                <a:latin typeface="Calibri"/>
                <a:ea typeface="Calibri"/>
                <a:cs typeface="Calibri"/>
                <a:sym typeface="Calibri"/>
              </a:rPr>
              <a:t>E-Mail:	saskia.happ@uni-paderborn.de</a:t>
            </a:r>
            <a:endParaRPr/>
          </a:p>
        </p:txBody>
      </p:sp>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Shape 169"/>
        <p:cNvGrpSpPr/>
        <p:nvPr/>
      </p:nvGrpSpPr>
      <p:grpSpPr>
        <a:xfrm>
          <a:off x="0" y="0"/>
          <a:ext cx="0" cy="0"/>
        </a:xfrm>
      </p:grpSpPr>
      <p:sp>
        <p:nvSpPr>
          <p:cNvPr id="170" name="Google Shape;170;p1"/>
          <p:cNvSpPr txBox="1">
            <a:spLocks noGrp="1"/>
          </p:cNvSpPr>
          <p:nvPr>
            <p:ph type="body" idx="2"/>
          </p:nvPr>
        </p:nvSpPr>
        <p:spPr>
          <a:xfrm>
            <a:off x="457199" y="183382"/>
            <a:ext cx="3455581" cy="3999113"/>
          </a:xfrm>
          <a:prstGeom prst="rect">
            <a:avLst/>
          </a:prstGeom>
          <a:solidFill>
            <a:srgbClr val="F3CC5F"/>
          </a:solidFill>
          <a:ln>
            <a:noFill/>
          </a:ln>
        </p:spPr>
        <p:txBody>
          <a:bodyPr spcFirstLastPara="1" wrap="square" lIns="91425" tIns="45700" rIns="91425" bIns="45700" anchor="t" anchorCtr="0">
            <a:normAutofit lnSpcReduction="10000"/>
          </a:bodyPr>
          <a:lstStyle/>
          <a:p>
            <a:pPr marL="0" lvl="0" indent="0" algn="l" rtl="0">
              <a:lnSpc>
                <a:spcPct val="90000"/>
              </a:lnSpc>
              <a:spcBef>
                <a:spcPct val="0"/>
              </a:spcBef>
              <a:spcAft>
                <a:spcPct val="0"/>
              </a:spcAft>
              <a:buClr>
                <a:schemeClr val="dk1"/>
              </a:buClr>
              <a:buSzPts val="1600"/>
              <a:buNone/>
            </a:pPr>
            <a:endParaRPr b="1" i="1"/>
          </a:p>
          <a:p>
            <a:pPr marL="0" lvl="0" indent="0" algn="l" rtl="0">
              <a:lnSpc>
                <a:spcPct val="90000"/>
              </a:lnSpc>
              <a:spcBef>
                <a:spcPts val="1000"/>
              </a:spcBef>
              <a:spcAft>
                <a:spcPct val="0"/>
              </a:spcAft>
              <a:buClr>
                <a:schemeClr val="dk1"/>
              </a:buClr>
              <a:buSzPts val="1600"/>
              <a:buNone/>
            </a:pPr>
            <a:endParaRPr b="1" i="1"/>
          </a:p>
          <a:p>
            <a:pPr marL="0" lvl="0" indent="0" algn="l" rtl="0">
              <a:lnSpc>
                <a:spcPct val="90000"/>
              </a:lnSpc>
              <a:spcBef>
                <a:spcPts val="1000"/>
              </a:spcBef>
              <a:spcAft>
                <a:spcPct val="0"/>
              </a:spcAft>
              <a:buClr>
                <a:schemeClr val="dk1"/>
              </a:buClr>
              <a:buSzPts val="1600"/>
              <a:buNone/>
            </a:pPr>
            <a:endParaRPr b="1" i="1"/>
          </a:p>
          <a:p>
            <a:pPr marL="0" lvl="0" indent="0" algn="l" rtl="0">
              <a:lnSpc>
                <a:spcPct val="90000"/>
              </a:lnSpc>
              <a:spcBef>
                <a:spcPts val="1000"/>
              </a:spcBef>
              <a:spcAft>
                <a:spcPct val="0"/>
              </a:spcAft>
              <a:buClr>
                <a:schemeClr val="dk1"/>
              </a:buClr>
              <a:buSzPts val="1600"/>
              <a:buNone/>
            </a:pPr>
            <a:endParaRPr b="1" i="1"/>
          </a:p>
          <a:p>
            <a:pPr marL="0" lvl="0" indent="0" algn="l" rtl="0">
              <a:lnSpc>
                <a:spcPct val="90000"/>
              </a:lnSpc>
              <a:spcBef>
                <a:spcPts val="1000"/>
              </a:spcBef>
              <a:spcAft>
                <a:spcPct val="0"/>
              </a:spcAft>
              <a:buClr>
                <a:schemeClr val="dk1"/>
              </a:buClr>
              <a:buSzPts val="1600"/>
              <a:buNone/>
            </a:pPr>
            <a:endParaRPr b="1" i="1"/>
          </a:p>
          <a:p>
            <a:pPr marL="0" lvl="0" indent="0" algn="l" rtl="0">
              <a:lnSpc>
                <a:spcPct val="90000"/>
              </a:lnSpc>
              <a:spcBef>
                <a:spcPts val="1000"/>
              </a:spcBef>
              <a:spcAft>
                <a:spcPct val="0"/>
              </a:spcAft>
              <a:buClr>
                <a:schemeClr val="dk1"/>
              </a:buClr>
              <a:buSzPts val="1600"/>
              <a:buNone/>
            </a:pPr>
            <a:endParaRPr b="1" i="1"/>
          </a:p>
          <a:p>
            <a:pPr marL="0" lvl="0" indent="0" algn="l" rtl="0">
              <a:lnSpc>
                <a:spcPct val="90000"/>
              </a:lnSpc>
              <a:spcBef>
                <a:spcPts val="1000"/>
              </a:spcBef>
              <a:spcAft>
                <a:spcPct val="0"/>
              </a:spcAft>
              <a:buClr>
                <a:schemeClr val="dk1"/>
              </a:buClr>
              <a:buSzPts val="1600"/>
              <a:buNone/>
            </a:pPr>
            <a:endParaRPr b="1" i="1"/>
          </a:p>
          <a:p>
            <a:pPr marL="0" lvl="0" indent="0" algn="l" rtl="0">
              <a:lnSpc>
                <a:spcPct val="90000"/>
              </a:lnSpc>
              <a:spcBef>
                <a:spcPts val="1000"/>
              </a:spcBef>
              <a:spcAft>
                <a:spcPct val="0"/>
              </a:spcAft>
              <a:buClr>
                <a:schemeClr val="dk1"/>
              </a:buClr>
              <a:buSzPts val="1600"/>
              <a:buNone/>
            </a:pPr>
            <a:endParaRPr b="1" i="1"/>
          </a:p>
          <a:p>
            <a:pPr marL="0" lvl="0" indent="0" algn="l" rtl="0">
              <a:lnSpc>
                <a:spcPct val="90000"/>
              </a:lnSpc>
              <a:spcBef>
                <a:spcPts val="1000"/>
              </a:spcBef>
              <a:spcAft>
                <a:spcPct val="0"/>
              </a:spcAft>
              <a:buClr>
                <a:schemeClr val="dk1"/>
              </a:buClr>
              <a:buSzPts val="1600"/>
              <a:buNone/>
            </a:pPr>
            <a:r>
              <a:rPr lang="en-US" b="1" i="1"/>
              <a:t>Reference Number:</a:t>
            </a:r>
            <a:br>
              <a:rPr lang="en-US" b="1" i="1"/>
            </a:br>
            <a:r>
              <a:rPr lang="en-US"/>
              <a:t>2023-1-DE03-KA220-SCH-000151162</a:t>
            </a:r>
            <a:endParaRPr/>
          </a:p>
          <a:p>
            <a:pPr marL="0" lvl="0" indent="0" algn="l" rtl="0">
              <a:lnSpc>
                <a:spcPct val="90000"/>
              </a:lnSpc>
              <a:spcBef>
                <a:spcPts val="1000"/>
              </a:spcBef>
              <a:spcAft>
                <a:spcPct val="0"/>
              </a:spcAft>
              <a:buClr>
                <a:schemeClr val="dk1"/>
              </a:buClr>
              <a:buSzPts val="1600"/>
              <a:buNone/>
            </a:pPr>
            <a:r>
              <a:rPr lang="en-US" b="1"/>
              <a:t>Duration: </a:t>
            </a:r>
            <a:br>
              <a:rPr lang="en-US" b="1"/>
            </a:br>
            <a:r>
              <a:rPr lang="en-US" b="1"/>
              <a:t>03.09.2023 to 02.03.2026</a:t>
            </a:r>
            <a:br>
              <a:rPr lang="en-US" b="1"/>
            </a:br>
            <a:r>
              <a:rPr lang="en-US" b="1"/>
              <a:t>(30 months) </a:t>
            </a:r>
            <a:endParaRPr/>
          </a:p>
        </p:txBody>
      </p:sp>
      <p:sp>
        <p:nvSpPr>
          <p:cNvPr id="171" name="Google Shape;171;p1"/>
          <p:cNvSpPr txBox="1">
            <a:spLocks noGrp="1"/>
          </p:cNvSpPr>
          <p:nvPr>
            <p:ph type="title"/>
          </p:nvPr>
        </p:nvSpPr>
        <p:spPr>
          <a:xfrm>
            <a:off x="457199" y="183383"/>
            <a:ext cx="3854280" cy="2559817"/>
          </a:xfrm>
          <a:prstGeom prst="rect">
            <a:avLst/>
          </a:prstGeom>
          <a:noFill/>
          <a:ln>
            <a:noFill/>
          </a:ln>
        </p:spPr>
        <p:txBody>
          <a:bodyPr spcFirstLastPara="1" wrap="square" lIns="91425" tIns="45700" rIns="91425" bIns="45700" anchor="b" anchorCtr="0">
            <a:normAutofit fontScale="90000"/>
          </a:bodyPr>
          <a:lstStyle/>
          <a:p>
            <a:pPr marL="0" lvl="0" indent="0" algn="l" rtl="0">
              <a:lnSpc>
                <a:spcPct val="90000"/>
              </a:lnSpc>
              <a:spcBef>
                <a:spcPct val="0"/>
              </a:spcBef>
              <a:spcAft>
                <a:spcPct val="0"/>
              </a:spcAft>
              <a:buClr>
                <a:srgbClr val="6B4C2C"/>
              </a:buClr>
              <a:buSzTx/>
              <a:buFont typeface="Calibri"/>
              <a:buNone/>
            </a:pPr>
            <a:r>
              <a:rPr lang="en-US" sz="4000" b="1">
                <a:solidFill>
                  <a:srgbClr val="6B4C2C"/>
                </a:solidFill>
              </a:rPr>
              <a:t>STEM for</a:t>
            </a:r>
            <a:br>
              <a:rPr lang="en-US" sz="4000" b="1">
                <a:solidFill>
                  <a:srgbClr val="6B4C2C"/>
                </a:solidFill>
              </a:rPr>
            </a:br>
            <a:r>
              <a:rPr lang="en-US" sz="4000" b="1">
                <a:solidFill>
                  <a:srgbClr val="6B4C2C"/>
                </a:solidFill>
              </a:rPr>
              <a:t>inclusive schools</a:t>
            </a:r>
            <a:br>
              <a:rPr lang="en-US"/>
            </a:br>
            <a:br>
              <a:rPr lang="en-US" sz="1700"/>
            </a:br>
            <a:r>
              <a:rPr lang="en-US" sz="1800"/>
              <a:t>School Education</a:t>
            </a:r>
            <a:br>
              <a:rPr lang="en-US" sz="1800"/>
            </a:br>
            <a:r>
              <a:rPr lang="en-US" sz="1800"/>
              <a:t>ERASMUS+</a:t>
            </a:r>
            <a:br>
              <a:rPr lang="en-US" sz="1800"/>
            </a:br>
            <a:br>
              <a:rPr lang="en-US" sz="1800"/>
            </a:br>
            <a:r>
              <a:rPr lang="en-US" sz="1800"/>
              <a:t>KA220-NW-23-30-151162</a:t>
            </a:r>
            <a:br>
              <a:rPr lang="en-US" sz="1800"/>
            </a:br>
            <a:r>
              <a:rPr lang="en-US" sz="1800"/>
              <a:t>Cooperation partnerships in</a:t>
            </a:r>
            <a:br>
              <a:rPr lang="en-US" sz="1800"/>
            </a:br>
            <a:r>
              <a:rPr lang="en-US" sz="1800"/>
              <a:t>school education</a:t>
            </a:r>
            <a:endParaRPr/>
          </a:p>
        </p:txBody>
      </p:sp>
      <p:sp>
        <p:nvSpPr>
          <p:cNvPr id="172" name="Google Shape;172;p1"/>
          <p:cNvSpPr txBox="1">
            <a:spLocks noGrp="1"/>
          </p:cNvSpPr>
          <p:nvPr>
            <p:ph type="body" idx="1"/>
          </p:nvPr>
        </p:nvSpPr>
        <p:spPr>
          <a:xfrm>
            <a:off x="4619379" y="594359"/>
            <a:ext cx="6492240" cy="52578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ct val="0"/>
              </a:spcBef>
              <a:spcAft>
                <a:spcPct val="0"/>
              </a:spcAft>
              <a:buClr>
                <a:schemeClr val="dk1"/>
              </a:buClr>
              <a:buSzPts val="3200"/>
              <a:buNone/>
            </a:pPr>
            <a:r>
              <a:rPr lang="en-US"/>
              <a:t> </a:t>
            </a:r>
            <a:br>
              <a:rPr lang="en-US"/>
            </a:br>
            <a:endParaRPr/>
          </a:p>
        </p:txBody>
      </p:sp>
      <p:sp>
        <p:nvSpPr>
          <p:cNvPr id="173" name="Google Shape;173;p1"/>
          <p:cNvSpPr txBox="1"/>
          <p:nvPr/>
        </p:nvSpPr>
        <p:spPr>
          <a:xfrm>
            <a:off x="4311479" y="5580116"/>
            <a:ext cx="6400800" cy="818408"/>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spcBef>
                <a:spcPct val="0"/>
              </a:spcBef>
              <a:spcAft>
                <a:spcPct val="0"/>
              </a:spcAft>
              <a:buClr>
                <a:schemeClr val="accent1"/>
              </a:buClr>
              <a:buSzPts val="1800"/>
              <a:buFont typeface="Noto Sans Symbols"/>
              <a:buNone/>
            </a:pPr>
            <a:r>
              <a:rPr lang="en-US" sz="1800">
                <a:solidFill>
                  <a:srgbClr val="595959"/>
                </a:solidFill>
                <a:latin typeface="Calibri"/>
                <a:ea typeface="Calibri"/>
                <a:cs typeface="Calibri"/>
                <a:sym typeface="Calibri"/>
              </a:rPr>
              <a:t>Chair of Business and Human Resource Education II</a:t>
            </a:r>
            <a:br>
              <a:rPr lang="en-US" sz="1800">
                <a:solidFill>
                  <a:srgbClr val="595959"/>
                </a:solidFill>
                <a:latin typeface="Calibri"/>
                <a:ea typeface="Calibri"/>
                <a:cs typeface="Calibri"/>
                <a:sym typeface="Calibri"/>
              </a:rPr>
            </a:br>
            <a:r>
              <a:rPr lang="en-US" sz="1800">
                <a:solidFill>
                  <a:srgbClr val="595959"/>
                </a:solidFill>
                <a:latin typeface="Calibri"/>
                <a:ea typeface="Calibri"/>
                <a:cs typeface="Calibri"/>
                <a:sym typeface="Calibri"/>
              </a:rPr>
              <a:t>Prof. Dr. Marc Beutner</a:t>
            </a:r>
            <a:endParaRPr/>
          </a:p>
        </p:txBody>
      </p:sp>
      <p:sp>
        <p:nvSpPr>
          <p:cNvPr id="174" name="Google Shape;174;p1"/>
          <p:cNvSpPr txBox="1"/>
          <p:nvPr/>
        </p:nvSpPr>
        <p:spPr>
          <a:xfrm>
            <a:off x="3996943" y="183382"/>
            <a:ext cx="7514122" cy="4455292"/>
          </a:xfrm>
          <a:prstGeom prst="rect">
            <a:avLst/>
          </a:prstGeom>
          <a:noFill/>
          <a:ln>
            <a:noFill/>
          </a:ln>
        </p:spPr>
        <p:txBody>
          <a:bodyPr spcFirstLastPara="1" wrap="square" lIns="91425" tIns="45700" rIns="91425" bIns="45700" anchor="t" anchorCtr="0">
            <a:normAutofit fontScale="92500" lnSpcReduction="20000"/>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ct val="0"/>
              </a:spcBef>
              <a:spcAft>
                <a:spcPct val="0"/>
              </a:spcAft>
              <a:buClr>
                <a:schemeClr val="accent1"/>
              </a:buClr>
              <a:buSzTx/>
              <a:buFont typeface="Noto Sans Symbols"/>
              <a:buNone/>
            </a:pPr>
            <a:r>
              <a:rPr lang="en-US" sz="4300" b="1">
                <a:solidFill>
                  <a:srgbClr val="6B4C2C"/>
                </a:solidFill>
                <a:latin typeface="Calibri"/>
                <a:ea typeface="Calibri"/>
                <a:cs typeface="Calibri"/>
                <a:sym typeface="Calibri"/>
              </a:rPr>
              <a:t>STEM for inclusive schools</a:t>
            </a:r>
            <a:br>
              <a:rPr lang="en-US" sz="3000" b="1">
                <a:solidFill>
                  <a:srgbClr val="595959"/>
                </a:solidFill>
                <a:latin typeface="Calibri"/>
                <a:ea typeface="Calibri"/>
                <a:cs typeface="Calibri"/>
                <a:sym typeface="Calibri"/>
              </a:rPr>
            </a:br>
            <a:endParaRPr sz="3900" b="1">
              <a:solidFill>
                <a:srgbClr val="595959"/>
              </a:solidFill>
              <a:latin typeface="Calibri"/>
              <a:ea typeface="Calibri"/>
              <a:cs typeface="Calibri"/>
              <a:sym typeface="Calibri"/>
            </a:endParaRPr>
          </a:p>
          <a:p>
            <a:pPr marL="0" marR="0" lvl="0" indent="0" algn="l" rtl="0">
              <a:spcBef>
                <a:spcPts val="1000"/>
              </a:spcBef>
              <a:spcAft>
                <a:spcPct val="0"/>
              </a:spcAft>
              <a:buClr>
                <a:schemeClr val="accent1"/>
              </a:buClr>
              <a:buSzTx/>
              <a:buFont typeface="Noto Sans Symbols"/>
              <a:buNone/>
            </a:pPr>
            <a:r>
              <a:rPr lang="en-US" sz="3300" b="1">
                <a:solidFill>
                  <a:srgbClr val="595959"/>
                </a:solidFill>
                <a:latin typeface="Calibri"/>
                <a:ea typeface="Calibri"/>
                <a:cs typeface="Calibri"/>
                <a:sym typeface="Calibri"/>
              </a:rPr>
              <a:t>Welcome to participants to the </a:t>
            </a:r>
          </a:p>
          <a:p>
            <a:pPr marL="0" marR="0" lvl="0" indent="0" algn="l" rtl="0">
              <a:spcBef>
                <a:spcPts val="1000"/>
              </a:spcBef>
              <a:spcAft>
                <a:spcPct val="0"/>
              </a:spcAft>
              <a:buClr>
                <a:schemeClr val="accent1"/>
              </a:buClr>
              <a:buSzTx/>
              <a:buFont typeface="Noto Sans Symbols"/>
              <a:buNone/>
            </a:pPr>
            <a:r>
              <a:rPr lang="en-US" sz="3300" b="1">
                <a:solidFill>
                  <a:srgbClr val="595959"/>
                </a:solidFill>
                <a:latin typeface="Calibri"/>
                <a:ea typeface="Calibri"/>
                <a:cs typeface="Calibri"/>
                <a:sym typeface="Calibri"/>
              </a:rPr>
              <a:t>3</a:t>
            </a:r>
            <a:r>
              <a:rPr lang="en-US" sz="3300" b="1" baseline="30000">
                <a:solidFill>
                  <a:srgbClr val="595959"/>
                </a:solidFill>
                <a:latin typeface="Calibri"/>
                <a:ea typeface="Calibri"/>
                <a:cs typeface="Calibri"/>
                <a:sym typeface="Calibri"/>
              </a:rPr>
              <a:t>rd</a:t>
            </a:r>
            <a:r>
              <a:rPr lang="en-US" sz="3300" b="1">
                <a:solidFill>
                  <a:srgbClr val="595959"/>
                </a:solidFill>
                <a:latin typeface="Calibri"/>
                <a:ea typeface="Calibri"/>
                <a:cs typeface="Calibri"/>
                <a:sym typeface="Calibri"/>
              </a:rPr>
              <a:t> Transnational Project Meeting in Porto</a:t>
            </a:r>
          </a:p>
          <a:p>
            <a:pPr marL="0" marR="0" lvl="0" indent="0" algn="l" rtl="0">
              <a:spcBef>
                <a:spcPts val="1000"/>
              </a:spcBef>
              <a:spcAft>
                <a:spcPct val="0"/>
              </a:spcAft>
              <a:buClr>
                <a:schemeClr val="accent1"/>
              </a:buClr>
              <a:buSzTx/>
              <a:buFont typeface="Noto Sans Symbols"/>
              <a:buNone/>
            </a:pPr>
            <a:endParaRPr lang="en-US" sz="3800" b="1">
              <a:solidFill>
                <a:srgbClr val="595959"/>
              </a:solidFill>
              <a:latin typeface="Calibri"/>
              <a:ea typeface="Calibri"/>
              <a:cs typeface="Calibri"/>
              <a:sym typeface="Calibri"/>
            </a:endParaRPr>
          </a:p>
          <a:p>
            <a:pPr marL="0" marR="0" lvl="0" indent="0" algn="l" rtl="0">
              <a:spcBef>
                <a:spcPts val="1000"/>
              </a:spcBef>
              <a:spcAft>
                <a:spcPct val="0"/>
              </a:spcAft>
              <a:buClr>
                <a:schemeClr val="accent1"/>
              </a:buClr>
              <a:buSzTx/>
              <a:buFont typeface="Noto Sans Symbols"/>
              <a:buNone/>
            </a:pPr>
            <a:r>
              <a:rPr lang="en-US" sz="4000" b="1">
                <a:solidFill>
                  <a:srgbClr val="595959"/>
                </a:solidFill>
                <a:latin typeface="Calibri"/>
                <a:ea typeface="Calibri"/>
                <a:cs typeface="Calibri"/>
                <a:sym typeface="Calibri"/>
              </a:rPr>
              <a:t>6</a:t>
            </a:r>
            <a:r>
              <a:rPr lang="en-US" sz="4000" b="1" baseline="30000">
                <a:solidFill>
                  <a:srgbClr val="595959"/>
                </a:solidFill>
                <a:latin typeface="Calibri"/>
                <a:ea typeface="Calibri"/>
                <a:cs typeface="Calibri"/>
                <a:sym typeface="Calibri"/>
              </a:rPr>
              <a:t>th</a:t>
            </a:r>
            <a:r>
              <a:rPr lang="en-US" sz="4000" b="1">
                <a:solidFill>
                  <a:srgbClr val="595959"/>
                </a:solidFill>
                <a:latin typeface="Calibri"/>
                <a:ea typeface="Calibri"/>
                <a:cs typeface="Calibri"/>
                <a:sym typeface="Calibri"/>
              </a:rPr>
              <a:t> – 8</a:t>
            </a:r>
            <a:r>
              <a:rPr lang="en-US" sz="4000" b="1" baseline="30000">
                <a:solidFill>
                  <a:srgbClr val="595959"/>
                </a:solidFill>
                <a:latin typeface="Calibri"/>
                <a:ea typeface="Calibri"/>
                <a:cs typeface="Calibri"/>
                <a:sym typeface="Calibri"/>
              </a:rPr>
              <a:t>th</a:t>
            </a:r>
            <a:r>
              <a:rPr lang="en-US" sz="4000" b="1">
                <a:solidFill>
                  <a:srgbClr val="595959"/>
                </a:solidFill>
                <a:latin typeface="Calibri"/>
                <a:ea typeface="Calibri"/>
                <a:cs typeface="Calibri"/>
                <a:sym typeface="Calibri"/>
              </a:rPr>
              <a:t> of May 2025</a:t>
            </a:r>
            <a:endParaRPr lang="en-US" sz="3800" b="1">
              <a:solidFill>
                <a:srgbClr val="595959"/>
              </a:solidFill>
              <a:latin typeface="Calibri"/>
              <a:ea typeface="Calibri"/>
              <a:cs typeface="Calibri"/>
              <a:sym typeface="Calibri"/>
            </a:endParaRPr>
          </a:p>
          <a:p>
            <a:pPr marL="0" marR="0" lvl="0" indent="0" algn="l" rtl="0">
              <a:spcBef>
                <a:spcPts val="1000"/>
              </a:spcBef>
              <a:spcAft>
                <a:spcPct val="0"/>
              </a:spcAft>
              <a:buClr>
                <a:schemeClr val="accent1"/>
              </a:buClr>
              <a:buSzTx/>
              <a:buFont typeface="Noto Sans Symbols"/>
              <a:buNone/>
            </a:pPr>
            <a:endParaRPr sz="1100" b="1">
              <a:solidFill>
                <a:srgbClr val="595959"/>
              </a:solidFill>
              <a:latin typeface="Calibri"/>
              <a:ea typeface="Calibri"/>
              <a:cs typeface="Calibri"/>
              <a:sym typeface="Calibri"/>
            </a:endParaRPr>
          </a:p>
          <a:p>
            <a:pPr marL="0" marR="0" lvl="0" indent="0" algn="l" rtl="0">
              <a:spcBef>
                <a:spcPts val="1000"/>
              </a:spcBef>
              <a:spcAft>
                <a:spcPct val="0"/>
              </a:spcAft>
              <a:buClr>
                <a:schemeClr val="accent1"/>
              </a:buClr>
              <a:buSzTx/>
              <a:buFont typeface="Noto Sans Symbols"/>
              <a:buNone/>
            </a:pPr>
            <a:r>
              <a:rPr lang="en-US" sz="2800" b="1">
                <a:solidFill>
                  <a:srgbClr val="595959"/>
                </a:solidFill>
                <a:latin typeface="Calibri"/>
                <a:ea typeface="Calibri"/>
                <a:cs typeface="Calibri"/>
                <a:sym typeface="Calibri"/>
              </a:rPr>
              <a:t>Presentation of the leading partner:</a:t>
            </a:r>
            <a:br>
              <a:rPr lang="en-US" sz="2800" b="1">
                <a:solidFill>
                  <a:srgbClr val="595959"/>
                </a:solidFill>
                <a:latin typeface="Calibri"/>
                <a:ea typeface="Calibri"/>
                <a:cs typeface="Calibri"/>
                <a:sym typeface="Calibri"/>
              </a:rPr>
            </a:br>
            <a:r>
              <a:rPr lang="en-US" sz="2800" b="1">
                <a:solidFill>
                  <a:srgbClr val="595959"/>
                </a:solidFill>
                <a:latin typeface="Calibri"/>
                <a:ea typeface="Calibri"/>
                <a:cs typeface="Calibri"/>
                <a:sym typeface="Calibri"/>
              </a:rPr>
              <a:t>University of Paderborn</a:t>
            </a:r>
            <a:endParaRPr sz="2800">
              <a:solidFill>
                <a:srgbClr val="595959"/>
              </a:solidFill>
              <a:latin typeface="Calibri"/>
              <a:ea typeface="Calibri"/>
              <a:cs typeface="Calibri"/>
              <a:sym typeface="Calibri"/>
            </a:endParaRPr>
          </a:p>
        </p:txBody>
      </p:sp>
      <p:pic>
        <p:nvPicPr>
          <p:cNvPr id="175" name="Google Shape;175;p1"/>
          <p:cNvPicPr preferRelativeResize="0"/>
          <p:nvPr/>
        </p:nvPicPr>
        <p:blipFill>
          <a:blip r:embed="rId3">
            <a:alphaModFix/>
          </a:blip>
          <a:stretch>
            <a:fillRect/>
          </a:stretch>
        </p:blipFill>
        <p:spPr>
          <a:xfrm>
            <a:off x="5829746" y="4638674"/>
            <a:ext cx="2228194" cy="912268"/>
          </a:xfrm>
          <a:prstGeom prst="rect">
            <a:avLst/>
          </a:prstGeom>
          <a:noFill/>
          <a:ln>
            <a:noFill/>
          </a:ln>
        </p:spPr>
      </p:pic>
      <p:pic>
        <p:nvPicPr>
          <p:cNvPr id="3" name="Grafik 2">
            <a:extLst>
              <a:ext uri="{FF2B5EF4-FFF2-40B4-BE49-F238E27FC236}">
                <a16:creationId xmlns:a16="http://schemas.microsoft.com/office/drawing/2014/main" id="{6D5C44FC-A842-A2C8-6947-2FBDDB9D1CEC}"/>
              </a:ext>
            </a:extLst>
          </p:cNvPr>
          <p:cNvPicPr>
            <a:picLocks noChangeAspect="1"/>
          </p:cNvPicPr>
          <p:nvPr/>
        </p:nvPicPr>
        <p:blipFill>
          <a:blip r:embed="rId4"/>
          <a:stretch>
            <a:fillRect/>
          </a:stretch>
        </p:blipFill>
        <p:spPr>
          <a:xfrm>
            <a:off x="8329784" y="4638674"/>
            <a:ext cx="2504472" cy="912268"/>
          </a:xfrm>
          <a:prstGeom prst="rect">
            <a:avLst/>
          </a:prstGeom>
        </p:spPr>
      </p:pic>
    </p:spTree>
  </p:cSld>
  <p:clrMapOvr>
    <a:masterClrMapping/>
  </p:clrMapOvr>
  <p:transition/>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Shape 179"/>
        <p:cNvGrpSpPr/>
        <p:nvPr/>
      </p:nvGrpSpPr>
      <p:grpSpPr>
        <a:xfrm>
          <a:off x="0" y="0"/>
          <a:ext cx="0" cy="0"/>
        </a:xfrm>
      </p:grpSpPr>
      <p:sp>
        <p:nvSpPr>
          <p:cNvPr id="180" name="Google Shape;180;p2"/>
          <p:cNvSpPr txBox="1">
            <a:spLocks noGrp="1"/>
          </p:cNvSpPr>
          <p:nvPr>
            <p:ph type="title"/>
          </p:nvPr>
        </p:nvSpPr>
        <p:spPr>
          <a:xfrm>
            <a:off x="206477" y="457200"/>
            <a:ext cx="11985523" cy="762000"/>
          </a:xfrm>
          <a:prstGeom prst="rect">
            <a:avLst/>
          </a:prstGeom>
          <a:noFill/>
          <a:ln>
            <a:noFill/>
          </a:ln>
        </p:spPr>
        <p:txBody>
          <a:bodyPr spcFirstLastPara="1" wrap="square" lIns="91425" tIns="45700" rIns="91425" bIns="45700" anchor="b" anchorCtr="0">
            <a:normAutofit/>
          </a:bodyPr>
          <a:lstStyle/>
          <a:p>
            <a:pPr algn="ctr">
              <a:buSzPts val="4800"/>
            </a:pPr>
            <a:r>
              <a:rPr lang="en-US" sz="4800" b="1"/>
              <a:t>Structure</a:t>
            </a:r>
            <a:endParaRPr sz="4800" b="1"/>
          </a:p>
        </p:txBody>
      </p:sp>
      <p:sp>
        <p:nvSpPr>
          <p:cNvPr id="2" name="Textfeld 1">
            <a:extLst>
              <a:ext uri="{FF2B5EF4-FFF2-40B4-BE49-F238E27FC236}">
                <a16:creationId xmlns:a16="http://schemas.microsoft.com/office/drawing/2014/main" id="{D1A59223-D57C-782C-C516-E9A02A93F2E1}"/>
              </a:ext>
            </a:extLst>
          </p:cNvPr>
          <p:cNvSpPr txBox="1"/>
          <p:nvPr/>
        </p:nvSpPr>
        <p:spPr>
          <a:xfrm>
            <a:off x="2272144" y="1607127"/>
            <a:ext cx="8294255" cy="1964512"/>
          </a:xfrm>
          <a:prstGeom prst="rect">
            <a:avLst/>
          </a:prstGeom>
          <a:noFill/>
        </p:spPr>
        <p:txBody>
          <a:bodyPr wrap="square" rtlCol="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285750" indent="-285750">
              <a:lnSpc>
                <a:spcPct val="150000"/>
              </a:lnSpc>
              <a:buFont typeface="Arial" pitchFamily="34" charset="0"/>
              <a:buChar char="•"/>
            </a:pPr>
            <a:r>
              <a:rPr lang="de-DE" sz="2800">
                <a:latin typeface="Calibri" panose="020f0502020204030204" pitchFamily="34" charset="0"/>
                <a:cs typeface="Calibri" panose="020f0502020204030204" pitchFamily="34" charset="0"/>
              </a:rPr>
              <a:t>The idea of the guidebook</a:t>
            </a:r>
            <a:endParaRPr lang="de-DE" sz="2800">
              <a:latin typeface="Calibri" panose="020f0502020204030204" pitchFamily="34" charset="0"/>
              <a:cs typeface="Calibri" panose="020f0502020204030204" pitchFamily="34" charset="0"/>
            </a:endParaRPr>
          </a:p>
          <a:p>
            <a:pPr marL="285750" indent="-285750">
              <a:lnSpc>
                <a:spcPct val="150000"/>
              </a:lnSpc>
              <a:buFont typeface="Arial" pitchFamily="34" charset="0"/>
              <a:buChar char="•"/>
            </a:pPr>
            <a:r>
              <a:rPr lang="de-DE" sz="2800">
                <a:latin typeface="Calibri" panose="020f0502020204030204" pitchFamily="34" charset="0"/>
                <a:cs typeface="Calibri" panose="020f0502020204030204" pitchFamily="34" charset="0"/>
              </a:rPr>
              <a:t>The structure of the guidebook – A suggestion by UPB</a:t>
            </a:r>
          </a:p>
          <a:p>
            <a:pPr marL="285750" indent="-285750">
              <a:lnSpc>
                <a:spcPct val="150000"/>
              </a:lnSpc>
              <a:buFont typeface="Arial" pitchFamily="34" charset="0"/>
              <a:buChar char="•"/>
            </a:pPr>
            <a:r>
              <a:rPr lang="de-DE" sz="2800" err="1">
                <a:latin typeface="Calibri" panose="020f0502020204030204" pitchFamily="34" charset="0"/>
                <a:cs typeface="Calibri" panose="020f0502020204030204" pitchFamily="34" charset="0"/>
              </a:rPr>
              <a:t>Allocation of Texts</a:t>
            </a:r>
          </a:p>
        </p:txBody>
      </p:sp>
    </p:spTree>
  </p:cSld>
  <p:clrMapOvr>
    <a:masterClrMapping/>
  </p:clrMapOvr>
  <p:transition/>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Shape 179">
          <a:extLst>
            <a:ext uri="{FF2B5EF4-FFF2-40B4-BE49-F238E27FC236}">
              <a16:creationId xmlns:a16="http://schemas.microsoft.com/office/drawing/2014/main" id="{16722B11-93C2-B8AC-97CC-A3CE9D940185}"/>
            </a:ext>
          </a:extLst>
        </p:cNvPr>
        <p:cNvGrpSpPr/>
        <p:nvPr/>
      </p:nvGrpSpPr>
      <p:grpSpPr>
        <a:xfrm>
          <a:off x="0" y="0"/>
          <a:ext cx="0" cy="0"/>
        </a:xfrm>
      </p:grpSpPr>
      <p:sp>
        <p:nvSpPr>
          <p:cNvPr id="180" name="Google Shape;180;p2">
            <a:extLst>
              <a:ext uri="{FF2B5EF4-FFF2-40B4-BE49-F238E27FC236}">
                <a16:creationId xmlns:a16="http://schemas.microsoft.com/office/drawing/2014/main" id="{E1F7D188-2B1C-C40F-95C1-DCFF0B6FDA37}"/>
              </a:ext>
            </a:extLst>
          </p:cNvPr>
          <p:cNvSpPr txBox="1">
            <a:spLocks noGrp="1"/>
          </p:cNvSpPr>
          <p:nvPr>
            <p:ph type="title"/>
          </p:nvPr>
        </p:nvSpPr>
        <p:spPr>
          <a:xfrm>
            <a:off x="2837971" y="287867"/>
            <a:ext cx="7819923" cy="931333"/>
          </a:xfrm>
          <a:prstGeom prst="rect">
            <a:avLst/>
          </a:prstGeom>
          <a:noFill/>
          <a:ln>
            <a:noFill/>
          </a:ln>
        </p:spPr>
        <p:txBody>
          <a:bodyPr spcFirstLastPara="1" wrap="square" lIns="91425" tIns="45700" rIns="91425" bIns="45700" anchor="b" anchorCtr="0">
            <a:normAutofit fontScale="90000"/>
          </a:bodyPr>
          <a:lstStyle/>
          <a:p>
            <a:pPr>
              <a:lnSpc>
                <a:spcPct val="150000"/>
              </a:lnSpc>
            </a:pPr>
            <a:r>
              <a:rPr lang="de-DE" sz="4800" b="1">
                <a:latin typeface="Calibri" panose="020f0502020204030204" pitchFamily="34" charset="0"/>
                <a:cs typeface="Calibri" panose="020f0502020204030204" pitchFamily="34" charset="0"/>
              </a:rPr>
              <a:t>The idea of the guidebook</a:t>
            </a:r>
            <a:endParaRPr lang="de-DE" sz="4800" b="1">
              <a:latin typeface="Calibri" panose="020f0502020204030204" pitchFamily="34" charset="0"/>
              <a:cs typeface="Calibri" panose="020f0502020204030204" pitchFamily="34" charset="0"/>
            </a:endParaRPr>
          </a:p>
        </p:txBody>
      </p:sp>
      <p:graphicFrame>
        <p:nvGraphicFramePr>
          <p:cNvPr id="2" name="Diagramm 1">
            <a:extLst>
              <a:ext uri="{FF2B5EF4-FFF2-40B4-BE49-F238E27FC236}">
                <a16:creationId xmlns:a16="http://schemas.microsoft.com/office/drawing/2014/main" id="{7E02C758-B462-E75A-F84A-B43EF6F9665F}"/>
              </a:ext>
            </a:extLst>
          </p:cNvPr>
          <p:cNvGraphicFramePr/>
          <p:nvPr>
            <p:extLst>
              <p:ext uri="{D42A27DB-BD31-4B8C-83A1-F6EECF244321}">
                <p14:modId val="2517329331"/>
              </p:ext>
            </p:extLst>
          </p:nvPr>
        </p:nvGraphicFramePr>
        <p:xfrm>
          <a:off x="2421467" y="1490134"/>
          <a:ext cx="7010400" cy="4224866"/>
        </p:xfrm>
        <a:graphic>
          <a:graphicData uri="http://schemas.openxmlformats.org/drawingml/2006/diagram">
            <dgm:relIds xmlns:dgm="http://schemas.openxmlformats.org/drawingml/2006/diagram" r:dm="rId4" r:lo="rId5" r:qs="rId6" r:cs="rId7"/>
          </a:graphicData>
        </a:graphic>
      </p:graphicFrame>
    </p:spTree>
    <p:extLst>
      <p:ext uri="{BB962C8B-B14F-4D97-AF65-F5344CB8AC3E}">
        <p14:creationId val="3253194828"/>
      </p:ext>
    </p:extLst>
  </p:cSld>
  <p:clrMapOvr>
    <a:masterClrMapping/>
  </p:clrMapOvr>
  <p:transition/>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Shape 179">
          <a:extLst>
            <a:ext uri="{FF2B5EF4-FFF2-40B4-BE49-F238E27FC236}">
              <a16:creationId xmlns:a16="http://schemas.microsoft.com/office/drawing/2014/main" id="{94CB2FD7-B686-C650-B94F-8BF63E874311}"/>
            </a:ext>
          </a:extLst>
        </p:cNvPr>
        <p:cNvGrpSpPr/>
        <p:nvPr/>
      </p:nvGrpSpPr>
      <p:grpSpPr>
        <a:xfrm>
          <a:off x="0" y="0"/>
          <a:ext cx="0" cy="0"/>
        </a:xfrm>
      </p:grpSpPr>
      <p:sp>
        <p:nvSpPr>
          <p:cNvPr id="180" name="Google Shape;180;p2">
            <a:extLst>
              <a:ext uri="{FF2B5EF4-FFF2-40B4-BE49-F238E27FC236}">
                <a16:creationId xmlns:a16="http://schemas.microsoft.com/office/drawing/2014/main" id="{F95F0FD9-4F7A-5C3E-914B-68002F57296A}"/>
              </a:ext>
            </a:extLst>
          </p:cNvPr>
          <p:cNvSpPr txBox="1">
            <a:spLocks noGrp="1"/>
          </p:cNvSpPr>
          <p:nvPr>
            <p:ph type="title"/>
          </p:nvPr>
        </p:nvSpPr>
        <p:spPr>
          <a:xfrm>
            <a:off x="1690255" y="1022158"/>
            <a:ext cx="7592290" cy="931333"/>
          </a:xfrm>
          <a:prstGeom prst="rect">
            <a:avLst/>
          </a:prstGeom>
          <a:noFill/>
          <a:ln>
            <a:noFill/>
          </a:ln>
        </p:spPr>
        <p:txBody>
          <a:bodyPr spcFirstLastPara="1" wrap="square" lIns="91425" tIns="45700" rIns="91425" bIns="45700" anchor="b" anchorCtr="0">
            <a:normAutofit fontScale="90000"/>
          </a:bodyPr>
          <a:lstStyle/>
          <a:p>
            <a:pPr>
              <a:lnSpc>
                <a:spcPct val="150000"/>
              </a:lnSpc>
            </a:pPr>
            <a:r>
              <a:rPr lang="de-DE" sz="4800">
                <a:latin typeface="Calibri" panose="020f0502020204030204" pitchFamily="34" charset="0"/>
                <a:cs typeface="Calibri" panose="020f0502020204030204" pitchFamily="34" charset="0"/>
              </a:rPr>
              <a:t>The structure of the guidebook – A suggestion by UPB</a:t>
            </a:r>
          </a:p>
        </p:txBody>
      </p:sp>
      <p:pic>
        <p:nvPicPr>
          <p:cNvPr id="2" name="Grafik 1">
            <a:extLst>
              <a:ext uri="{FF2B5EF4-FFF2-40B4-BE49-F238E27FC236}">
                <a16:creationId xmlns:a16="http://schemas.microsoft.com/office/drawing/2014/main" id="{5897783D-A630-F9C2-B099-1789BDC19B11}"/>
              </a:ext>
            </a:extLst>
          </p:cNvPr>
          <p:cNvPicPr>
            <a:picLocks noChangeAspect="1"/>
          </p:cNvPicPr>
          <p:nvPr/>
        </p:nvPicPr>
        <p:blipFill>
          <a:blip r:embed="rId3"/>
          <a:stretch>
            <a:fillRect/>
          </a:stretch>
        </p:blipFill>
        <p:spPr>
          <a:xfrm>
            <a:off x="7328477" y="1767031"/>
            <a:ext cx="3588905" cy="4304751"/>
          </a:xfrm>
          <a:prstGeom prst="rect">
            <a:avLst/>
          </a:prstGeom>
        </p:spPr>
      </p:pic>
      <p:sp>
        <p:nvSpPr>
          <p:cNvPr id="4" name="Textfeld 3">
            <a:extLst>
              <a:ext uri="{FF2B5EF4-FFF2-40B4-BE49-F238E27FC236}">
                <a16:creationId xmlns:a16="http://schemas.microsoft.com/office/drawing/2014/main" id="{092DF011-5F2A-5643-8F42-FBFB209D3512}"/>
              </a:ext>
            </a:extLst>
          </p:cNvPr>
          <p:cNvSpPr txBox="1"/>
          <p:nvPr/>
        </p:nvSpPr>
        <p:spPr>
          <a:xfrm>
            <a:off x="1690255" y="3075423"/>
            <a:ext cx="5088917" cy="1815882"/>
          </a:xfrm>
          <a:prstGeom prst="rect">
            <a:avLst/>
          </a:prstGeom>
          <a:noFill/>
        </p:spPr>
        <p:txBody>
          <a:bodyPr wrap="square">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r>
              <a:rPr lang="de-DE" sz="2800">
                <a:hlinkClick r:id="rId4"/>
              </a:rPr>
              <a:t>https://docs.google.com/document/d/1h0t9WxvIyO4Ul9MbMnE0L4ZBxUabpDew/edit</a:t>
            </a:r>
            <a:endParaRPr lang="de-DE" sz="2800"/>
          </a:p>
          <a:p>
            <a:endParaRPr lang="de-DE" sz="2800"/>
          </a:p>
        </p:txBody>
      </p:sp>
    </p:spTree>
    <p:extLst>
      <p:ext uri="{BB962C8B-B14F-4D97-AF65-F5344CB8AC3E}">
        <p14:creationId val="580111960"/>
      </p:ext>
    </p:extLst>
  </p:cSld>
  <p:clrMapOvr>
    <a:masterClrMapping/>
  </p:clrMapOvr>
  <p:transition/>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Shape 179">
          <a:extLst>
            <a:ext uri="{FF2B5EF4-FFF2-40B4-BE49-F238E27FC236}">
              <a16:creationId xmlns:a16="http://schemas.microsoft.com/office/drawing/2014/main" id="{ADABF2C8-10B9-B275-3099-830FB32DB575}"/>
            </a:ext>
          </a:extLst>
        </p:cNvPr>
        <p:cNvGrpSpPr/>
        <p:nvPr/>
      </p:nvGrpSpPr>
      <p:grpSpPr>
        <a:xfrm>
          <a:off x="0" y="0"/>
          <a:ext cx="0" cy="0"/>
        </a:xfrm>
      </p:grpSpPr>
      <p:sp>
        <p:nvSpPr>
          <p:cNvPr id="180" name="Google Shape;180;p2">
            <a:extLst>
              <a:ext uri="{FF2B5EF4-FFF2-40B4-BE49-F238E27FC236}">
                <a16:creationId xmlns:a16="http://schemas.microsoft.com/office/drawing/2014/main" id="{E5C44F16-0472-6C62-DBED-4248944A177C}"/>
              </a:ext>
            </a:extLst>
          </p:cNvPr>
          <p:cNvSpPr txBox="1">
            <a:spLocks noGrp="1"/>
          </p:cNvSpPr>
          <p:nvPr>
            <p:ph type="title"/>
          </p:nvPr>
        </p:nvSpPr>
        <p:spPr>
          <a:xfrm>
            <a:off x="206477" y="166254"/>
            <a:ext cx="11985523" cy="761999"/>
          </a:xfrm>
          <a:prstGeom prst="rect">
            <a:avLst/>
          </a:prstGeom>
          <a:noFill/>
          <a:ln>
            <a:noFill/>
          </a:ln>
        </p:spPr>
        <p:txBody>
          <a:bodyPr spcFirstLastPara="1" wrap="square" lIns="91425" tIns="45700" rIns="91425" bIns="45700" anchor="b" anchorCtr="0">
            <a:normAutofit/>
          </a:bodyPr>
          <a:lstStyle/>
          <a:p>
            <a:pPr algn="ctr">
              <a:buSzPts val="4800"/>
            </a:pPr>
            <a:r>
              <a:rPr lang="en-US" sz="4800" b="1">
                <a:solidFill>
                  <a:srgbClr val="595959"/>
                </a:solidFill>
                <a:latin typeface="Calibri"/>
                <a:ea typeface="Calibri"/>
                <a:cs typeface="Calibri"/>
                <a:sym typeface="Calibri"/>
              </a:rPr>
              <a:t>Workplan – W4</a:t>
            </a:r>
            <a:endParaRPr sz="4800" b="1"/>
          </a:p>
        </p:txBody>
      </p:sp>
      <p:pic>
        <p:nvPicPr>
          <p:cNvPr id="2" name="Grafik 1">
            <a:extLst>
              <a:ext uri="{FF2B5EF4-FFF2-40B4-BE49-F238E27FC236}">
                <a16:creationId xmlns:a16="http://schemas.microsoft.com/office/drawing/2014/main" id="{82605B94-C8E2-7AF0-DDA6-BDE5F0C4151E}"/>
              </a:ext>
            </a:extLst>
          </p:cNvPr>
          <p:cNvPicPr>
            <a:picLocks noChangeAspect="1"/>
          </p:cNvPicPr>
          <p:nvPr/>
        </p:nvPicPr>
        <p:blipFill>
          <a:blip r:embed="rId3"/>
          <a:stretch>
            <a:fillRect/>
          </a:stretch>
        </p:blipFill>
        <p:spPr>
          <a:xfrm>
            <a:off x="1837582" y="1556048"/>
            <a:ext cx="9363502" cy="2020661"/>
          </a:xfrm>
          <a:prstGeom prst="rect">
            <a:avLst/>
          </a:prstGeom>
        </p:spPr>
      </p:pic>
      <p:pic>
        <p:nvPicPr>
          <p:cNvPr id="3" name="Grafik 2">
            <a:extLst>
              <a:ext uri="{FF2B5EF4-FFF2-40B4-BE49-F238E27FC236}">
                <a16:creationId xmlns:a16="http://schemas.microsoft.com/office/drawing/2014/main" id="{99D021DC-D1F5-53DD-6891-44505264F347}"/>
              </a:ext>
            </a:extLst>
          </p:cNvPr>
          <p:cNvPicPr>
            <a:picLocks noChangeAspect="1"/>
          </p:cNvPicPr>
          <p:nvPr/>
        </p:nvPicPr>
        <p:blipFill>
          <a:blip r:embed="rId4"/>
          <a:srcRect r="2180"/>
          <a:stretch>
            <a:fillRect/>
          </a:stretch>
        </p:blipFill>
        <p:spPr>
          <a:xfrm>
            <a:off x="1845269" y="3576709"/>
            <a:ext cx="9355816" cy="1143001"/>
          </a:xfrm>
          <a:prstGeom prst="rect">
            <a:avLst/>
          </a:prstGeom>
        </p:spPr>
      </p:pic>
    </p:spTree>
    <p:extLst>
      <p:ext uri="{BB962C8B-B14F-4D97-AF65-F5344CB8AC3E}">
        <p14:creationId val="2092075166"/>
      </p:ext>
    </p:extLst>
  </p:cSld>
  <p:clrMapOvr>
    <a:masterClrMapping/>
  </p:clrMapOvr>
  <p:transition/>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Shape 246"/>
        <p:cNvGrpSpPr/>
        <p:nvPr/>
      </p:nvGrpSpPr>
      <p:grpSpPr>
        <a:xfrm>
          <a:off x="0" y="0"/>
          <a:ext cx="0" cy="0"/>
        </a:xfrm>
      </p:grpSpPr>
      <p:sp>
        <p:nvSpPr>
          <p:cNvPr id="247" name="Google Shape;247;p10"/>
          <p:cNvSpPr txBox="1"/>
          <p:nvPr/>
        </p:nvSpPr>
        <p:spPr>
          <a:xfrm>
            <a:off x="6502524" y="1970035"/>
            <a:ext cx="4378975" cy="935641"/>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lnSpc>
                <a:spcPct val="100000"/>
              </a:lnSpc>
              <a:spcBef>
                <a:spcPct val="0"/>
              </a:spcBef>
              <a:spcAft>
                <a:spcPct val="0"/>
              </a:spcAft>
              <a:buNone/>
            </a:pPr>
            <a:r>
              <a:rPr lang="en-US" sz="1600" b="1">
                <a:solidFill>
                  <a:schemeClr val="dk1"/>
                </a:solidFill>
                <a:latin typeface="Calibri"/>
                <a:ea typeface="Calibri"/>
                <a:cs typeface="Calibri"/>
                <a:sym typeface="Calibri"/>
              </a:rPr>
              <a:t>Prof. Dr. Marc Beutner</a:t>
            </a:r>
            <a:endParaRPr/>
          </a:p>
          <a:p>
            <a:pPr marL="0" marR="0" lvl="0" indent="0" algn="l" rtl="0">
              <a:lnSpc>
                <a:spcPct val="89999"/>
              </a:lnSpc>
              <a:spcBef>
                <a:spcPct val="0"/>
              </a:spcBef>
              <a:spcAft>
                <a:spcPct val="0"/>
              </a:spcAft>
              <a:buNone/>
            </a:pPr>
            <a:r>
              <a:rPr lang="en-US" sz="1600">
                <a:solidFill>
                  <a:schemeClr val="dk1"/>
                </a:solidFill>
                <a:latin typeface="Calibri"/>
                <a:ea typeface="Calibri"/>
                <a:cs typeface="Calibri"/>
                <a:sym typeface="Calibri"/>
              </a:rPr>
              <a:t>Tel:	+49 (0) 52 51 / 60 - 23 67</a:t>
            </a:r>
            <a:endParaRPr/>
          </a:p>
          <a:p>
            <a:pPr marL="0" marR="0" lvl="0" indent="0" algn="l" rtl="0">
              <a:lnSpc>
                <a:spcPct val="89999"/>
              </a:lnSpc>
              <a:spcBef>
                <a:spcPct val="0"/>
              </a:spcBef>
              <a:spcAft>
                <a:spcPct val="0"/>
              </a:spcAft>
              <a:buNone/>
            </a:pPr>
            <a:r>
              <a:rPr lang="en-US" sz="1600">
                <a:solidFill>
                  <a:schemeClr val="dk1"/>
                </a:solidFill>
                <a:latin typeface="Calibri"/>
                <a:ea typeface="Calibri"/>
                <a:cs typeface="Calibri"/>
                <a:sym typeface="Calibri"/>
              </a:rPr>
              <a:t>Fax:	+49 (0) 52 51 / 60 - 35 63</a:t>
            </a:r>
            <a:endParaRPr/>
          </a:p>
          <a:p>
            <a:pPr marL="0" marR="0" lvl="0" indent="0" algn="l" rtl="0">
              <a:lnSpc>
                <a:spcPct val="100000"/>
              </a:lnSpc>
              <a:spcBef>
                <a:spcPct val="0"/>
              </a:spcBef>
              <a:spcAft>
                <a:spcPct val="0"/>
              </a:spcAft>
              <a:buNone/>
            </a:pPr>
            <a:r>
              <a:rPr lang="en-US" sz="1600">
                <a:solidFill>
                  <a:schemeClr val="dk1"/>
                </a:solidFill>
                <a:latin typeface="Calibri"/>
                <a:ea typeface="Calibri"/>
                <a:cs typeface="Calibri"/>
                <a:sym typeface="Calibri"/>
              </a:rPr>
              <a:t>E-Mail:	marc.beutner@uni-paderborn.de</a:t>
            </a:r>
            <a:endParaRPr/>
          </a:p>
        </p:txBody>
      </p:sp>
      <p:sp>
        <p:nvSpPr>
          <p:cNvPr id="248" name="Google Shape;248;p10"/>
          <p:cNvSpPr txBox="1"/>
          <p:nvPr/>
        </p:nvSpPr>
        <p:spPr>
          <a:xfrm>
            <a:off x="1192568" y="2414726"/>
            <a:ext cx="4496910" cy="1474763"/>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lnSpc>
                <a:spcPct val="100000"/>
              </a:lnSpc>
              <a:spcBef>
                <a:spcPct val="0"/>
              </a:spcBef>
              <a:spcAft>
                <a:spcPct val="0"/>
              </a:spcAft>
              <a:buNone/>
            </a:pPr>
            <a:r>
              <a:rPr lang="en-US" sz="1600" b="1">
                <a:solidFill>
                  <a:schemeClr val="dk1"/>
                </a:solidFill>
                <a:latin typeface="Calibri"/>
                <a:ea typeface="Calibri"/>
                <a:cs typeface="Calibri"/>
                <a:sym typeface="Calibri"/>
              </a:rPr>
              <a:t>Universität Paderborn</a:t>
            </a:r>
            <a:endParaRPr/>
          </a:p>
          <a:p>
            <a:pPr marL="0" marR="0" lvl="0" indent="0" algn="l" rtl="0">
              <a:lnSpc>
                <a:spcPct val="99583"/>
              </a:lnSpc>
              <a:spcBef>
                <a:spcPct val="0"/>
              </a:spcBef>
              <a:spcAft>
                <a:spcPct val="0"/>
              </a:spcAft>
              <a:buNone/>
            </a:pPr>
            <a:r>
              <a:rPr lang="en-US" sz="1600" b="1">
                <a:solidFill>
                  <a:schemeClr val="dk1"/>
                </a:solidFill>
                <a:latin typeface="Calibri"/>
                <a:ea typeface="Calibri"/>
                <a:cs typeface="Calibri"/>
                <a:sym typeface="Calibri"/>
              </a:rPr>
              <a:t>Department Wirtschaftspädagogik Lehrstuhl Wirtschaftspädagogik II Warburger Str. 100</a:t>
            </a:r>
            <a:endParaRPr/>
          </a:p>
          <a:p>
            <a:pPr marL="0" marR="0" lvl="0" indent="0" algn="l" rtl="0">
              <a:lnSpc>
                <a:spcPct val="100000"/>
              </a:lnSpc>
              <a:spcBef>
                <a:spcPct val="0"/>
              </a:spcBef>
              <a:spcAft>
                <a:spcPct val="0"/>
              </a:spcAft>
              <a:buNone/>
            </a:pPr>
            <a:r>
              <a:rPr lang="en-US" sz="1600" b="1">
                <a:solidFill>
                  <a:schemeClr val="dk1"/>
                </a:solidFill>
                <a:latin typeface="Calibri"/>
                <a:ea typeface="Calibri"/>
                <a:cs typeface="Calibri"/>
                <a:sym typeface="Calibri"/>
              </a:rPr>
              <a:t>33098 Paderborn</a:t>
            </a:r>
            <a:endParaRPr/>
          </a:p>
          <a:p>
            <a:pPr marL="0" marR="0" lvl="0" indent="0" algn="l" rtl="0">
              <a:lnSpc>
                <a:spcPct val="106666"/>
              </a:lnSpc>
              <a:spcBef>
                <a:spcPct val="0"/>
              </a:spcBef>
              <a:spcAft>
                <a:spcPct val="0"/>
              </a:spcAft>
              <a:buNone/>
            </a:pPr>
            <a:endParaRPr sz="1800">
              <a:solidFill>
                <a:schemeClr val="dk1"/>
              </a:solidFill>
              <a:latin typeface="Calibri"/>
              <a:ea typeface="Calibri"/>
              <a:cs typeface="Calibri"/>
              <a:sym typeface="Calibri"/>
            </a:endParaRPr>
          </a:p>
          <a:p>
            <a:pPr marL="0" marR="0" lvl="0" indent="0" algn="l" rtl="0">
              <a:lnSpc>
                <a:spcPct val="100000"/>
              </a:lnSpc>
              <a:spcBef>
                <a:spcPct val="0"/>
              </a:spcBef>
              <a:spcAft>
                <a:spcPct val="0"/>
              </a:spcAft>
              <a:buNone/>
            </a:pPr>
            <a:r>
              <a:rPr lang="en-US" sz="1600" b="1">
                <a:solidFill>
                  <a:schemeClr val="dk1"/>
                </a:solidFill>
                <a:latin typeface="Calibri"/>
                <a:ea typeface="Calibri"/>
                <a:cs typeface="Calibri"/>
                <a:sym typeface="Calibri"/>
              </a:rPr>
              <a:t>http://www.upb.de/wipaed</a:t>
            </a:r>
            <a:endParaRPr sz="1600" b="1">
              <a:solidFill>
                <a:schemeClr val="dk1"/>
              </a:solidFill>
              <a:latin typeface="Calibri"/>
              <a:ea typeface="Calibri"/>
              <a:cs typeface="Calibri"/>
              <a:sym typeface="Calibri"/>
            </a:endParaRPr>
          </a:p>
        </p:txBody>
      </p:sp>
      <p:sp>
        <p:nvSpPr>
          <p:cNvPr id="249" name="Google Shape;249;p10"/>
          <p:cNvSpPr/>
          <p:nvPr/>
        </p:nvSpPr>
        <p:spPr>
          <a:xfrm>
            <a:off x="1100251" y="1319669"/>
            <a:ext cx="1658659" cy="646331"/>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spcBef>
                <a:spcPct val="0"/>
              </a:spcBef>
              <a:spcAft>
                <a:spcPct val="0"/>
              </a:spcAft>
              <a:buClr>
                <a:srgbClr val="05234E"/>
              </a:buClr>
              <a:buSzPts val="3600"/>
              <a:buFont typeface="Noto Sans Symbols"/>
              <a:buNone/>
            </a:pPr>
            <a:r>
              <a:rPr lang="en-US" sz="3600" b="1">
                <a:solidFill>
                  <a:srgbClr val="05234E"/>
                </a:solidFill>
                <a:latin typeface="Calibri"/>
                <a:ea typeface="Calibri"/>
                <a:cs typeface="Calibri"/>
                <a:sym typeface="Calibri"/>
              </a:rPr>
              <a:t>Contact</a:t>
            </a:r>
            <a:endParaRPr sz="3600" b="1">
              <a:solidFill>
                <a:srgbClr val="05234E"/>
              </a:solidFill>
              <a:latin typeface="Calibri"/>
              <a:ea typeface="Calibri"/>
              <a:cs typeface="Calibri"/>
              <a:sym typeface="Calibri"/>
            </a:endParaRPr>
          </a:p>
        </p:txBody>
      </p:sp>
      <p:sp>
        <p:nvSpPr>
          <p:cNvPr id="2" name="Google Shape;247;p10">
            <a:extLst>
              <a:ext uri="{FF2B5EF4-FFF2-40B4-BE49-F238E27FC236}">
                <a16:creationId xmlns:a16="http://schemas.microsoft.com/office/drawing/2014/main" id="{44407E31-19C5-A181-11DB-91F9AF34EAC9}"/>
              </a:ext>
            </a:extLst>
          </p:cNvPr>
          <p:cNvSpPr txBox="1"/>
          <p:nvPr/>
        </p:nvSpPr>
        <p:spPr>
          <a:xfrm>
            <a:off x="6502523" y="3152107"/>
            <a:ext cx="4378975" cy="492443"/>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lnSpc>
                <a:spcPct val="100000"/>
              </a:lnSpc>
              <a:spcBef>
                <a:spcPct val="0"/>
              </a:spcBef>
              <a:spcAft>
                <a:spcPct val="0"/>
              </a:spcAft>
              <a:buNone/>
            </a:pPr>
            <a:r>
              <a:rPr lang="en-US" sz="1600" b="1">
                <a:solidFill>
                  <a:schemeClr val="dk1"/>
                </a:solidFill>
                <a:latin typeface="Calibri"/>
                <a:cs typeface="Calibri"/>
                <a:sym typeface="Calibri"/>
              </a:rPr>
              <a:t>Sebastian Koppius</a:t>
            </a:r>
            <a:endParaRPr/>
          </a:p>
          <a:p>
            <a:pPr marL="0" marR="0" lvl="0" indent="0" algn="l" rtl="0">
              <a:lnSpc>
                <a:spcPct val="100000"/>
              </a:lnSpc>
              <a:spcBef>
                <a:spcPct val="0"/>
              </a:spcBef>
              <a:spcAft>
                <a:spcPct val="0"/>
              </a:spcAft>
              <a:buNone/>
            </a:pPr>
            <a:r>
              <a:rPr lang="en-US" sz="1600">
                <a:solidFill>
                  <a:schemeClr val="dk1"/>
                </a:solidFill>
                <a:latin typeface="Calibri"/>
                <a:ea typeface="Calibri"/>
                <a:cs typeface="Calibri"/>
                <a:sym typeface="Calibri"/>
              </a:rPr>
              <a:t>E-Mail:	sebastian.koppius@uni-paderborn.de</a:t>
            </a:r>
            <a:endParaRPr/>
          </a:p>
        </p:txBody>
      </p:sp>
      <p:sp>
        <p:nvSpPr>
          <p:cNvPr id="3" name="Google Shape;247;p10">
            <a:extLst>
              <a:ext uri="{FF2B5EF4-FFF2-40B4-BE49-F238E27FC236}">
                <a16:creationId xmlns:a16="http://schemas.microsoft.com/office/drawing/2014/main" id="{C770E848-90AF-0B63-1E60-6F47510AB24B}"/>
              </a:ext>
            </a:extLst>
          </p:cNvPr>
          <p:cNvSpPr txBox="1"/>
          <p:nvPr/>
        </p:nvSpPr>
        <p:spPr>
          <a:xfrm>
            <a:off x="6502523" y="3889489"/>
            <a:ext cx="4378975" cy="492443"/>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lnSpc>
                <a:spcPct val="100000"/>
              </a:lnSpc>
              <a:spcBef>
                <a:spcPct val="0"/>
              </a:spcBef>
              <a:spcAft>
                <a:spcPct val="0"/>
              </a:spcAft>
              <a:buNone/>
            </a:pPr>
            <a:r>
              <a:rPr lang="de-DE" sz="1600" b="1">
                <a:solidFill>
                  <a:schemeClr val="dk1"/>
                </a:solidFill>
                <a:latin typeface="Calibri"/>
                <a:cs typeface="Calibri"/>
                <a:sym typeface="Calibri"/>
              </a:rPr>
              <a:t>Saskia Happ</a:t>
            </a:r>
            <a:endParaRPr/>
          </a:p>
          <a:p>
            <a:pPr marL="0" marR="0" lvl="0" indent="0" algn="l" rtl="0">
              <a:lnSpc>
                <a:spcPct val="100000"/>
              </a:lnSpc>
              <a:spcBef>
                <a:spcPct val="0"/>
              </a:spcBef>
              <a:spcAft>
                <a:spcPct val="0"/>
              </a:spcAft>
              <a:buNone/>
            </a:pPr>
            <a:r>
              <a:rPr lang="en-US" sz="1600">
                <a:solidFill>
                  <a:schemeClr val="dk1"/>
                </a:solidFill>
                <a:latin typeface="Calibri"/>
                <a:ea typeface="Calibri"/>
                <a:cs typeface="Calibri"/>
                <a:sym typeface="Calibri"/>
              </a:rPr>
              <a:t>E-Mail:	saskia.happ@uni-paderborn.de</a:t>
            </a:r>
            <a:endParaRPr/>
          </a:p>
        </p:txBody>
      </p:sp>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4" name="Textplatzhalter 3">
            <a:extLst>
              <a:ext uri="{FF2B5EF4-FFF2-40B4-BE49-F238E27FC236}">
                <a16:creationId xmlns:a16="http://schemas.microsoft.com/office/drawing/2014/main" id="{445F444D-6F84-444E-8423-2332A5B64263}"/>
              </a:ext>
            </a:extLst>
          </p:cNvPr>
          <p:cNvSpPr>
            <a:spLocks noGrp="1"/>
          </p:cNvSpPr>
          <p:nvPr>
            <p:ph type="body" sz="half" idx="2"/>
          </p:nvPr>
        </p:nvSpPr>
        <p:spPr>
          <a:xfrm>
            <a:off x="457199" y="183382"/>
            <a:ext cx="3455581" cy="3999113"/>
          </a:xfrm>
          <a:solidFill>
            <a:schemeClr val="bg2">
              <a:lumMod val="75000"/>
            </a:schemeClr>
          </a:solidFill>
        </p:spPr>
        <p:txBody>
          <a:bodyPr>
            <a:normAutofit lnSpcReduction="10000"/>
          </a:bodyPr>
          <a:lstStyle/>
          <a:p>
            <a:endParaRPr lang="en-US" b="1" i="1"/>
          </a:p>
          <a:p>
            <a:endParaRPr lang="en-US" b="1" i="1"/>
          </a:p>
          <a:p>
            <a:endParaRPr lang="en-US" b="1" i="1"/>
          </a:p>
          <a:p>
            <a:endParaRPr lang="en-US" b="1" i="1"/>
          </a:p>
          <a:p>
            <a:endParaRPr lang="en-US" b="1" i="1"/>
          </a:p>
          <a:p>
            <a:endParaRPr lang="en-US" b="1" i="1"/>
          </a:p>
          <a:p>
            <a:endParaRPr lang="en-US" b="1" i="1"/>
          </a:p>
          <a:p>
            <a:endParaRPr lang="en-US" b="1" i="1"/>
          </a:p>
          <a:p>
            <a:r>
              <a:rPr lang="en-US" b="1" i="1"/>
              <a:t>Reference Number:</a:t>
            </a:r>
            <a:br>
              <a:rPr lang="en-US" b="1" i="1"/>
            </a:br>
            <a:r>
              <a:rPr lang="de-DE"/>
              <a:t>2023-1-DE03-KA220-SCH-000151162</a:t>
            </a:r>
          </a:p>
          <a:p>
            <a:r>
              <a:rPr lang="de-DE" b="1"/>
              <a:t>Duration: </a:t>
            </a:r>
            <a:br>
              <a:rPr lang="de-DE" b="1"/>
            </a:br>
            <a:r>
              <a:rPr lang="de-DE" b="1"/>
              <a:t>03.09.2023 to 02.03.2026</a:t>
            </a:r>
            <a:br>
              <a:rPr lang="de-DE" b="1"/>
            </a:br>
            <a:r>
              <a:rPr lang="de-DE" b="1"/>
              <a:t>(30 </a:t>
            </a:r>
            <a:r>
              <a:rPr lang="en-GB" b="1"/>
              <a:t>months</a:t>
            </a:r>
            <a:r>
              <a:rPr lang="de-DE" b="1"/>
              <a:t>) </a:t>
            </a:r>
          </a:p>
        </p:txBody>
      </p:sp>
      <p:sp>
        <p:nvSpPr>
          <p:cNvPr id="2" name="Titel 1">
            <a:extLst>
              <a:ext uri="{FF2B5EF4-FFF2-40B4-BE49-F238E27FC236}">
                <a16:creationId xmlns:a16="http://schemas.microsoft.com/office/drawing/2014/main" id="{7D9A5EC6-C8A9-436A-A069-FA6B69A1E808}"/>
              </a:ext>
            </a:extLst>
          </p:cNvPr>
          <p:cNvSpPr>
            <a:spLocks noGrp="1"/>
          </p:cNvSpPr>
          <p:nvPr>
            <p:ph type="title"/>
          </p:nvPr>
        </p:nvSpPr>
        <p:spPr>
          <a:xfrm>
            <a:off x="457199" y="183383"/>
            <a:ext cx="3854280" cy="2559817"/>
          </a:xfrm>
        </p:spPr>
        <p:txBody>
          <a:bodyPr>
            <a:normAutofit fontScale="90000"/>
          </a:bodyPr>
          <a:lstStyle/>
          <a:p>
            <a:r>
              <a:rPr lang="en-US" sz="4000" b="1">
                <a:solidFill>
                  <a:schemeClr val="accent4">
                    <a:lumMod val="50000"/>
                  </a:schemeClr>
                </a:solidFill>
              </a:rPr>
              <a:t>STEM for</a:t>
            </a:r>
            <a:br>
              <a:rPr lang="en-US" sz="4000" b="1">
                <a:solidFill>
                  <a:schemeClr val="accent4">
                    <a:lumMod val="50000"/>
                  </a:schemeClr>
                </a:solidFill>
              </a:rPr>
            </a:br>
            <a:r>
              <a:rPr lang="en-US" sz="4000" b="1">
                <a:solidFill>
                  <a:schemeClr val="accent4">
                    <a:lumMod val="50000"/>
                  </a:schemeClr>
                </a:solidFill>
              </a:rPr>
              <a:t>inclusive schools</a:t>
            </a:r>
            <a:br>
              <a:rPr lang="en-US"/>
            </a:br>
            <a:br>
              <a:rPr lang="en-US" sz="1700"/>
            </a:br>
            <a:r>
              <a:rPr lang="en-US" sz="1800"/>
              <a:t>School Education</a:t>
            </a:r>
            <a:br>
              <a:rPr lang="en-US" sz="1800"/>
            </a:br>
            <a:r>
              <a:rPr lang="en-US" sz="1800"/>
              <a:t>ERASMUS+</a:t>
            </a:r>
            <a:br>
              <a:rPr lang="en-US" sz="1800"/>
            </a:br>
            <a:br>
              <a:rPr lang="en-US" sz="1800"/>
            </a:br>
            <a:r>
              <a:rPr lang="en-US" sz="1800"/>
              <a:t>KA220-NW-23-30-151162</a:t>
            </a:r>
            <a:br>
              <a:rPr lang="en-US" sz="1800"/>
            </a:br>
            <a:r>
              <a:rPr lang="en-US" sz="1800"/>
              <a:t>Cooperation partnerships in</a:t>
            </a:r>
            <a:br>
              <a:rPr lang="en-US" sz="1800"/>
            </a:br>
            <a:r>
              <a:rPr lang="en-US" sz="1800"/>
              <a:t>school education</a:t>
            </a:r>
            <a:endParaRPr lang="en-US"/>
          </a:p>
        </p:txBody>
      </p:sp>
      <p:sp>
        <p:nvSpPr>
          <p:cNvPr id="3" name="Inhaltsplatzhalter 2">
            <a:extLst>
              <a:ext uri="{FF2B5EF4-FFF2-40B4-BE49-F238E27FC236}">
                <a16:creationId xmlns:a16="http://schemas.microsoft.com/office/drawing/2014/main" id="{1A7B7185-57EC-45F2-8C25-1C15CE431D16}"/>
              </a:ext>
            </a:extLst>
          </p:cNvPr>
          <p:cNvSpPr>
            <a:spLocks noGrp="1"/>
          </p:cNvSpPr>
          <p:nvPr>
            <p:ph idx="1"/>
          </p:nvPr>
        </p:nvSpPr>
        <p:spPr>
          <a:xfrm>
            <a:off x="4619379" y="594359"/>
            <a:ext cx="6492240" cy="5257800"/>
          </a:xfrm>
        </p:spPr>
        <p:txBody>
          <a:bodyPr/>
          <a:lstStyle/>
          <a:p>
            <a:pPr marL="0" indent="0">
              <a:buNone/>
            </a:pPr>
            <a:r>
              <a:rPr lang="de-DE"/>
              <a:t> </a:t>
            </a:r>
            <a:br>
              <a:rPr lang="de-DE"/>
            </a:br>
            <a:endParaRPr lang="de-DE"/>
          </a:p>
        </p:txBody>
      </p:sp>
      <p:sp>
        <p:nvSpPr>
          <p:cNvPr id="5" name="Untertitel 2">
            <a:extLst>
              <a:ext uri="{FF2B5EF4-FFF2-40B4-BE49-F238E27FC236}">
                <a16:creationId xmlns:a16="http://schemas.microsoft.com/office/drawing/2014/main" id="{90F75D2D-1863-45BA-B0CE-09CEB6304E67}"/>
              </a:ext>
            </a:extLst>
          </p:cNvPr>
          <p:cNvSpPr txBox="1"/>
          <p:nvPr/>
        </p:nvSpPr>
        <p:spPr>
          <a:xfrm>
            <a:off x="4311479" y="5580116"/>
            <a:ext cx="6400800" cy="818408"/>
          </a:xfrm>
          <a:prstGeom prst="rect">
            <a:avLst/>
          </a:prstGeom>
        </p:spPr>
        <p:txBody>
          <a:bodyPr vert="horz" lIns="91440" tIns="45720" rIns="91440" bIns="45720" rtlCol="0" anchor="t">
            <a:normAutofit/>
          </a:bodyPr>
          <a:lstStyle>
            <a:defPPr>
              <a:defRPr lang="de-DE"/>
            </a:defPPr>
            <a:lvl1pPr marL="0" indent="0" algn="l" defTabSz="457200" rtl="0" eaLnBrk="1" latinLnBrk="0" hangingPunct="1">
              <a:spcBef>
                <a:spcPts val="1000"/>
              </a:spcBef>
              <a:spcAft>
                <a:spcPct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ct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ct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ct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ct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ct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ct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ct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ct val="0"/>
              </a:spcAft>
              <a:buClr>
                <a:schemeClr val="accent1"/>
              </a:buClr>
              <a:buFont typeface="Wingdings 3" charset="2"/>
              <a:buNone/>
              <a:defRPr sz="1200" kern="1200">
                <a:solidFill>
                  <a:schemeClr val="tx1">
                    <a:tint val="75000"/>
                  </a:schemeClr>
                </a:solidFill>
                <a:latin typeface="+mn-lt"/>
                <a:ea typeface="+mn-ea"/>
                <a:cs typeface="+mn-cs"/>
              </a:defRPr>
            </a:lvl9pPr>
          </a:lstStyle>
          <a:p>
            <a:pPr algn="ctr"/>
            <a:r>
              <a:rPr lang="en-GB"/>
              <a:t>Chair of Business and Human Resource Education II</a:t>
            </a:r>
            <a:br>
              <a:rPr lang="en-GB"/>
            </a:br>
            <a:r>
              <a:rPr lang="en-GB"/>
              <a:t>Prof. Dr. Marc Beutner</a:t>
            </a:r>
          </a:p>
        </p:txBody>
      </p:sp>
      <p:sp>
        <p:nvSpPr>
          <p:cNvPr id="6" name="Subtítulo 2">
            <a:extLst>
              <a:ext uri="{FF2B5EF4-FFF2-40B4-BE49-F238E27FC236}">
                <a16:creationId xmlns:a16="http://schemas.microsoft.com/office/drawing/2014/main" id="{634A0BAB-2933-4C76-9D93-8028CB547A08}"/>
              </a:ext>
            </a:extLst>
          </p:cNvPr>
          <p:cNvSpPr txBox="1"/>
          <p:nvPr/>
        </p:nvSpPr>
        <p:spPr>
          <a:xfrm>
            <a:off x="3996943" y="183382"/>
            <a:ext cx="7514122" cy="4455292"/>
          </a:xfrm>
          <a:prstGeom prst="rect">
            <a:avLst/>
          </a:prstGeom>
        </p:spPr>
        <p:txBody>
          <a:bodyPr vert="horz" lIns="91440" tIns="45720" rIns="91440" bIns="45720" rtlCol="0" anchor="t">
            <a:normAutofit fontScale="70000" lnSpcReduction="20000"/>
          </a:bodyPr>
          <a:lstStyle>
            <a:defPPr>
              <a:defRPr lang="de-DE"/>
            </a:defPPr>
            <a:lvl1pPr marL="0" indent="0" algn="l" defTabSz="457200" rtl="0" eaLnBrk="1" latinLnBrk="0" hangingPunct="1">
              <a:spcBef>
                <a:spcPts val="1000"/>
              </a:spcBef>
              <a:spcAft>
                <a:spcPct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ct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ct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ct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ct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ct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ct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ct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ct val="0"/>
              </a:spcAft>
              <a:buClr>
                <a:schemeClr val="accent1"/>
              </a:buClr>
              <a:buFont typeface="Wingdings 3" charset="2"/>
              <a:buNone/>
              <a:defRPr sz="1200" kern="1200">
                <a:solidFill>
                  <a:schemeClr val="tx1">
                    <a:tint val="75000"/>
                  </a:schemeClr>
                </a:solidFill>
                <a:latin typeface="+mn-lt"/>
                <a:ea typeface="+mn-ea"/>
                <a:cs typeface="+mn-cs"/>
              </a:defRPr>
            </a:lvl9pPr>
          </a:lstStyle>
          <a:p>
            <a:r>
              <a:rPr lang="en-US" sz="5100" b="1">
                <a:solidFill>
                  <a:schemeClr val="accent4">
                    <a:lumMod val="50000"/>
                  </a:schemeClr>
                </a:solidFill>
              </a:rPr>
              <a:t>STEM for inclusive schools</a:t>
            </a:r>
            <a:br>
              <a:rPr lang="en-US" sz="4500" b="1"/>
            </a:br>
            <a:endParaRPr lang="en-US" sz="1600" b="1"/>
          </a:p>
          <a:p>
            <a:pPr>
              <a:lnSpc>
                <a:spcPct val="120000"/>
              </a:lnSpc>
            </a:pPr>
            <a:r>
              <a:rPr lang="en-US" sz="2800" b="1"/>
              <a:t>Learning – Teaching – Training - Activity – LTTA 1</a:t>
            </a:r>
            <a:br>
              <a:rPr lang="en-US" sz="2800" b="1"/>
            </a:br>
            <a:r>
              <a:rPr lang="en-GB" sz="2800" b="1"/>
              <a:t>Inclusive Learning Models and Use of Digital Technologies in STEM</a:t>
            </a:r>
            <a:br>
              <a:rPr lang="en-US" sz="2800" b="1"/>
            </a:br>
            <a:r>
              <a:rPr lang="en-GB" sz="2300" b="1"/>
              <a:t>3rd - 7th of June 2024 </a:t>
            </a:r>
            <a:br>
              <a:rPr lang="en-US" sz="3400" b="1"/>
            </a:br>
            <a:endParaRPr lang="en-US" sz="4000" b="1"/>
          </a:p>
          <a:p>
            <a:r>
              <a:rPr lang="en-US" sz="3800" b="1"/>
              <a:t>Insights in the current status of the STEM4inclusive project</a:t>
            </a:r>
          </a:p>
          <a:p>
            <a:br>
              <a:rPr lang="en-US" sz="3200" b="1"/>
            </a:br>
            <a:r>
              <a:rPr lang="en-US" sz="3200" b="1"/>
              <a:t>3</a:t>
            </a:r>
            <a:r>
              <a:rPr lang="en-US" sz="3200" b="1" baseline="30000"/>
              <a:t>rd</a:t>
            </a:r>
            <a:r>
              <a:rPr lang="en-US" sz="3200" b="1"/>
              <a:t> of June 2024</a:t>
            </a:r>
          </a:p>
          <a:p>
            <a:endParaRPr lang="en-US" sz="1100" b="1"/>
          </a:p>
          <a:p>
            <a:r>
              <a:rPr lang="en-US" sz="3200" b="1"/>
              <a:t>Presentation of the leading partner:</a:t>
            </a:r>
            <a:br>
              <a:rPr lang="en-US" sz="3200" b="1"/>
            </a:br>
            <a:r>
              <a:rPr lang="en-US" sz="3200" b="1"/>
              <a:t>University of Paderborn</a:t>
            </a:r>
            <a:endParaRPr lang="pt-PT" sz="3200"/>
          </a:p>
        </p:txBody>
      </p:sp>
      <p:pic>
        <p:nvPicPr>
          <p:cNvPr id="10" name="Grafik 9">
            <a:extLst>
              <a:ext uri="{FF2B5EF4-FFF2-40B4-BE49-F238E27FC236}">
                <a16:creationId xmlns:a16="http://schemas.microsoft.com/office/drawing/2014/main" id="{7C96C7E5-7607-4811-A9C0-47670EC6F2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97782" y="4667848"/>
            <a:ext cx="2228194" cy="912268"/>
          </a:xfrm>
          <a:prstGeom prst="rect">
            <a:avLst/>
          </a:prstGeom>
        </p:spPr>
      </p:pic>
    </p:spTree>
    <p:extLst>
      <p:ext uri="{BB962C8B-B14F-4D97-AF65-F5344CB8AC3E}">
        <p14:creationId val="3766739522"/>
      </p:ext>
    </p:extLst>
  </p:cSld>
  <p:clrMapOvr>
    <a:masterClrMapping/>
  </p:clrMapOvr>
  <p:transition/>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Shape 234"/>
        <p:cNvGrpSpPr/>
        <p:nvPr/>
      </p:nvGrpSpPr>
      <p:grpSpPr>
        <a:xfrm>
          <a:off x="0" y="0"/>
          <a:ext cx="0" cy="0"/>
        </a:xfrm>
      </p:grpSpPr>
      <p:sp>
        <p:nvSpPr>
          <p:cNvPr id="235" name="Google Shape;235;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ct val="0"/>
              </a:spcBef>
              <a:spcAft>
                <a:spcPct val="0"/>
              </a:spcAft>
              <a:buClr>
                <a:schemeClr val="dk1"/>
              </a:buClr>
              <a:buSzPts val="4000"/>
              <a:buFont typeface="Calibri"/>
              <a:buNone/>
            </a:pPr>
            <a:r>
              <a:rPr lang="en-US" sz="4000"/>
              <a:t>Workpackages of STEM for inclusive schools</a:t>
            </a:r>
            <a:endParaRPr sz="4000"/>
          </a:p>
        </p:txBody>
      </p:sp>
      <p:sp>
        <p:nvSpPr>
          <p:cNvPr id="236" name="Google Shape;236;p8"/>
          <p:cNvSpPr/>
          <p:nvPr/>
        </p:nvSpPr>
        <p:spPr>
          <a:xfrm>
            <a:off x="1981199" y="1564598"/>
            <a:ext cx="8132957" cy="922124"/>
          </a:xfrm>
          <a:prstGeom prst="roundRect">
            <a:avLst>
              <a:gd name="adj" fmla="val 16667"/>
            </a:avLst>
          </a:prstGeom>
          <a:solidFill>
            <a:schemeClr val="accent1"/>
          </a:solidFill>
          <a:ln w="19050" cap="flat" cmpd="sng">
            <a:solidFill>
              <a:srgbClr val="AF7621"/>
            </a:solidFill>
            <a:prstDash val="solid"/>
            <a:round/>
            <a:headEnd type="none" w="sm" len="sm"/>
            <a:tailEnd type="none" w="sm" len="sm"/>
          </a:ln>
        </p:spPr>
        <p:txBody>
          <a:bodyPr spcFirstLastPara="1" wrap="square" lIns="91425" tIns="45700" rIns="91425" bIns="45700" anchor="ctr" anchorCtr="0">
            <a:no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rtl="0">
              <a:spcBef>
                <a:spcPct val="0"/>
              </a:spcBef>
              <a:spcAft>
                <a:spcPct val="0"/>
              </a:spcAft>
              <a:buNone/>
            </a:pPr>
            <a:r>
              <a:rPr lang="en-US" sz="2400">
                <a:solidFill>
                  <a:schemeClr val="dk1"/>
                </a:solidFill>
                <a:latin typeface="Calibri"/>
                <a:ea typeface="Calibri"/>
                <a:cs typeface="Calibri"/>
                <a:sym typeface="Calibri"/>
              </a:rPr>
              <a:t>WP 1 – PROJECT MANAGEMENT</a:t>
            </a:r>
            <a:endParaRPr/>
          </a:p>
        </p:txBody>
      </p:sp>
      <p:sp>
        <p:nvSpPr>
          <p:cNvPr id="237" name="Google Shape;237;p8"/>
          <p:cNvSpPr/>
          <p:nvPr/>
        </p:nvSpPr>
        <p:spPr>
          <a:xfrm>
            <a:off x="2356623" y="2631398"/>
            <a:ext cx="8132957" cy="922124"/>
          </a:xfrm>
          <a:prstGeom prst="roundRect">
            <a:avLst>
              <a:gd name="adj" fmla="val 16667"/>
            </a:avLst>
          </a:prstGeom>
          <a:solidFill>
            <a:schemeClr val="accent1"/>
          </a:solidFill>
          <a:ln w="19050" cap="flat" cmpd="sng">
            <a:solidFill>
              <a:srgbClr val="AF7621"/>
            </a:solidFill>
            <a:prstDash val="solid"/>
            <a:round/>
            <a:headEnd type="none" w="sm" len="sm"/>
            <a:tailEnd type="none" w="sm" len="sm"/>
          </a:ln>
        </p:spPr>
        <p:txBody>
          <a:bodyPr spcFirstLastPara="1" wrap="square" lIns="91425" tIns="45700" rIns="91425" bIns="45700" anchor="ctr" anchorCtr="0">
            <a:no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rtl="0">
              <a:spcBef>
                <a:spcPct val="0"/>
              </a:spcBef>
              <a:spcAft>
                <a:spcPct val="0"/>
              </a:spcAft>
              <a:buNone/>
            </a:pPr>
            <a:r>
              <a:rPr lang="en-US" sz="2400">
                <a:solidFill>
                  <a:schemeClr val="dk1"/>
                </a:solidFill>
                <a:latin typeface="Calibri"/>
                <a:ea typeface="Calibri"/>
                <a:cs typeface="Calibri"/>
                <a:sym typeface="Calibri"/>
              </a:rPr>
              <a:t>WP 2 – STEM ACTIVITIES DESIGN AND OER</a:t>
            </a:r>
            <a:endParaRPr/>
          </a:p>
        </p:txBody>
      </p:sp>
      <p:sp>
        <p:nvSpPr>
          <p:cNvPr id="238" name="Google Shape;238;p8"/>
          <p:cNvSpPr/>
          <p:nvPr/>
        </p:nvSpPr>
        <p:spPr>
          <a:xfrm>
            <a:off x="2698595" y="3698198"/>
            <a:ext cx="8132957" cy="922124"/>
          </a:xfrm>
          <a:prstGeom prst="roundRect">
            <a:avLst>
              <a:gd name="adj" fmla="val 16667"/>
            </a:avLst>
          </a:prstGeom>
          <a:solidFill>
            <a:schemeClr val="accent1"/>
          </a:solidFill>
          <a:ln w="19050" cap="flat" cmpd="sng">
            <a:solidFill>
              <a:srgbClr val="AF7621"/>
            </a:solidFill>
            <a:prstDash val="solid"/>
            <a:round/>
            <a:headEnd type="none" w="sm" len="sm"/>
            <a:tailEnd type="none" w="sm" len="sm"/>
          </a:ln>
        </p:spPr>
        <p:txBody>
          <a:bodyPr spcFirstLastPara="1" wrap="square" lIns="91425" tIns="45700" rIns="91425" bIns="45700" anchor="ctr" anchorCtr="0">
            <a:no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rtl="0">
              <a:spcBef>
                <a:spcPct val="0"/>
              </a:spcBef>
              <a:spcAft>
                <a:spcPct val="0"/>
              </a:spcAft>
              <a:buNone/>
            </a:pPr>
            <a:r>
              <a:rPr lang="en-US" sz="2400">
                <a:solidFill>
                  <a:schemeClr val="dk1"/>
                </a:solidFill>
                <a:latin typeface="Calibri"/>
                <a:ea typeface="Calibri"/>
                <a:cs typeface="Calibri"/>
                <a:sym typeface="Calibri"/>
              </a:rPr>
              <a:t>WP 3 – TOOLKIT AND DIGITAL TOOL FOR MEASUREMENT AND</a:t>
            </a:r>
            <a:endParaRPr/>
          </a:p>
          <a:p>
            <a:pPr marL="0" marR="0" lvl="0" indent="0" algn="ctr" rtl="0">
              <a:spcBef>
                <a:spcPct val="0"/>
              </a:spcBef>
              <a:spcAft>
                <a:spcPct val="0"/>
              </a:spcAft>
              <a:buNone/>
            </a:pPr>
            <a:r>
              <a:rPr lang="en-US" sz="2400">
                <a:solidFill>
                  <a:schemeClr val="dk1"/>
                </a:solidFill>
                <a:latin typeface="Calibri"/>
                <a:ea typeface="Calibri"/>
                <a:cs typeface="Calibri"/>
                <a:sym typeface="Calibri"/>
              </a:rPr>
              <a:t>EVALUATION</a:t>
            </a:r>
            <a:endParaRPr/>
          </a:p>
        </p:txBody>
      </p:sp>
      <p:sp>
        <p:nvSpPr>
          <p:cNvPr id="239" name="Google Shape;239;p8"/>
          <p:cNvSpPr/>
          <p:nvPr/>
        </p:nvSpPr>
        <p:spPr>
          <a:xfrm>
            <a:off x="3230137" y="4779576"/>
            <a:ext cx="8132957" cy="922124"/>
          </a:xfrm>
          <a:prstGeom prst="roundRect">
            <a:avLst>
              <a:gd name="adj" fmla="val 16667"/>
            </a:avLst>
          </a:prstGeom>
          <a:solidFill>
            <a:schemeClr val="accent1"/>
          </a:solidFill>
          <a:ln w="19050" cap="flat" cmpd="sng">
            <a:solidFill>
              <a:srgbClr val="AF7621"/>
            </a:solidFill>
            <a:prstDash val="solid"/>
            <a:round/>
            <a:headEnd type="none" w="sm" len="sm"/>
            <a:tailEnd type="none" w="sm" len="sm"/>
          </a:ln>
        </p:spPr>
        <p:txBody>
          <a:bodyPr spcFirstLastPara="1" wrap="square" lIns="91425" tIns="45700" rIns="91425" bIns="45700" anchor="ctr" anchorCtr="0">
            <a:no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rtl="0">
              <a:spcBef>
                <a:spcPct val="0"/>
              </a:spcBef>
              <a:spcAft>
                <a:spcPct val="0"/>
              </a:spcAft>
              <a:buNone/>
            </a:pPr>
            <a:r>
              <a:rPr lang="en-US" sz="2400">
                <a:solidFill>
                  <a:schemeClr val="dk1"/>
                </a:solidFill>
                <a:latin typeface="Calibri"/>
                <a:ea typeface="Calibri"/>
                <a:cs typeface="Calibri"/>
                <a:sym typeface="Calibri"/>
              </a:rPr>
              <a:t>WP 4 – GUIDEBOOK FOCUSED ON INCREASING STEM PARTICIPATION</a:t>
            </a:r>
            <a:endParaRP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el 1">
            <a:extLst>
              <a:ext uri="{FF2B5EF4-FFF2-40B4-BE49-F238E27FC236}">
                <a16:creationId xmlns:a16="http://schemas.microsoft.com/office/drawing/2014/main" id="{B216FA51-C97F-E501-1712-8A8F143B0D3C}"/>
              </a:ext>
            </a:extLst>
          </p:cNvPr>
          <p:cNvSpPr>
            <a:spLocks noGrp="1"/>
          </p:cNvSpPr>
          <p:nvPr>
            <p:ph type="title"/>
          </p:nvPr>
        </p:nvSpPr>
        <p:spPr>
          <a:xfrm>
            <a:off x="1057140" y="2567412"/>
            <a:ext cx="10515600" cy="1325563"/>
          </a:xfrm>
        </p:spPr>
        <p:txBody>
          <a:bodyPr/>
          <a:lstStyle/>
          <a:p>
            <a:pPr algn="ctr"/>
            <a:r>
              <a:rPr lang="de-DE" b="1"/>
              <a:t>Work plan for Quality and Monitoring purposes</a:t>
            </a:r>
            <a:endParaRPr lang="de-DE" b="1"/>
          </a:p>
        </p:txBody>
      </p:sp>
      <p:sp>
        <p:nvSpPr>
          <p:cNvPr id="5" name="Textfeld 4">
            <a:extLst>
              <a:ext uri="{FF2B5EF4-FFF2-40B4-BE49-F238E27FC236}">
                <a16:creationId xmlns:a16="http://schemas.microsoft.com/office/drawing/2014/main" id="{F639D2E8-86BA-743E-090A-C013658C17B4}"/>
              </a:ext>
            </a:extLst>
          </p:cNvPr>
          <p:cNvSpPr txBox="1"/>
          <p:nvPr/>
        </p:nvSpPr>
        <p:spPr>
          <a:xfrm>
            <a:off x="3255857" y="4523389"/>
            <a:ext cx="8000278" cy="369332"/>
          </a:xfrm>
          <a:prstGeom prst="rect">
            <a:avLst/>
          </a:prstGeom>
          <a:noFill/>
        </p:spPr>
        <p:txBody>
          <a:bodyPr wrap="square">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a:t>https://drive.google.com/drive/folders/1IspqYmWdj_hLDoNHhcQcv457CgnNRDyv</a:t>
            </a:r>
          </a:p>
        </p:txBody>
      </p:sp>
      <p:sp>
        <p:nvSpPr>
          <p:cNvPr id="6" name="Textfeld 5">
            <a:extLst>
              <a:ext uri="{FF2B5EF4-FFF2-40B4-BE49-F238E27FC236}">
                <a16:creationId xmlns:a16="http://schemas.microsoft.com/office/drawing/2014/main" id="{6F052675-E13B-175C-E1E9-40A112AB717D}"/>
              </a:ext>
            </a:extLst>
          </p:cNvPr>
          <p:cNvSpPr txBox="1"/>
          <p:nvPr/>
        </p:nvSpPr>
        <p:spPr>
          <a:xfrm rot="20985430">
            <a:off x="1289976" y="3977351"/>
            <a:ext cx="3450628" cy="461665"/>
          </a:xfrm>
          <a:prstGeom prst="rect">
            <a:avLst/>
          </a:prstGeom>
          <a:solidFill>
            <a:srgbClr val="FF0000"/>
          </a:solidFill>
        </p:spPr>
        <p:txBody>
          <a:bodyPr wrap="square" rtlCol="0">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2400" b="1" err="1">
                <a:highlight>
                  <a:srgbClr val="FF0000"/>
                </a:highlight>
              </a:rPr>
              <a:t>Latest version May 2025</a:t>
            </a:r>
          </a:p>
        </p:txBody>
      </p:sp>
    </p:spTree>
    <p:extLst>
      <p:ext uri="{BB962C8B-B14F-4D97-AF65-F5344CB8AC3E}">
        <p14:creationId val="468269132"/>
      </p:ext>
    </p:extLst>
  </p:cSld>
  <p:clrMapOvr>
    <a:masterClrMapping/>
  </p:clrMapOvr>
  <p:transition/>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Shape 179">
          <a:extLst>
            <a:ext uri="{FF2B5EF4-FFF2-40B4-BE49-F238E27FC236}">
              <a16:creationId xmlns:a16="http://schemas.microsoft.com/office/drawing/2014/main" id="{ADABF2C8-10B9-B275-3099-830FB32DB575}"/>
            </a:ext>
          </a:extLst>
        </p:cNvPr>
        <p:cNvGrpSpPr/>
        <p:nvPr/>
      </p:nvGrpSpPr>
      <p:grpSpPr>
        <a:xfrm>
          <a:off x="0" y="0"/>
          <a:ext cx="0" cy="0"/>
        </a:xfrm>
      </p:grpSpPr>
      <p:sp>
        <p:nvSpPr>
          <p:cNvPr id="180" name="Google Shape;180;p2">
            <a:extLst>
              <a:ext uri="{FF2B5EF4-FFF2-40B4-BE49-F238E27FC236}">
                <a16:creationId xmlns:a16="http://schemas.microsoft.com/office/drawing/2014/main" id="{E5C44F16-0472-6C62-DBED-4248944A177C}"/>
              </a:ext>
            </a:extLst>
          </p:cNvPr>
          <p:cNvSpPr txBox="1">
            <a:spLocks noGrp="1"/>
          </p:cNvSpPr>
          <p:nvPr>
            <p:ph type="title"/>
          </p:nvPr>
        </p:nvSpPr>
        <p:spPr>
          <a:xfrm>
            <a:off x="206477" y="166254"/>
            <a:ext cx="11985523" cy="761999"/>
          </a:xfrm>
          <a:prstGeom prst="rect">
            <a:avLst/>
          </a:prstGeom>
          <a:noFill/>
          <a:ln>
            <a:noFill/>
          </a:ln>
        </p:spPr>
        <p:txBody>
          <a:bodyPr spcFirstLastPara="1" wrap="square" lIns="91425" tIns="45700" rIns="91425" bIns="45700" anchor="b" anchorCtr="0">
            <a:normAutofit/>
          </a:bodyPr>
          <a:lstStyle/>
          <a:p>
            <a:pPr algn="ctr">
              <a:buSzPts val="4800"/>
            </a:pPr>
            <a:r>
              <a:rPr lang="de-DE" sz="4800" b="1" err="1"/>
              <a:t>Workplan – W1</a:t>
            </a:r>
            <a:endParaRPr sz="4800" b="1"/>
          </a:p>
        </p:txBody>
      </p:sp>
      <p:pic>
        <p:nvPicPr>
          <p:cNvPr id="2" name="Grafik 1">
            <a:extLst>
              <a:ext uri="{FF2B5EF4-FFF2-40B4-BE49-F238E27FC236}">
                <a16:creationId xmlns:a16="http://schemas.microsoft.com/office/drawing/2014/main" id="{AF9358BC-0DF1-E671-5B93-0765165DBFAB}"/>
              </a:ext>
            </a:extLst>
          </p:cNvPr>
          <p:cNvPicPr>
            <a:picLocks noChangeAspect="1"/>
          </p:cNvPicPr>
          <p:nvPr/>
        </p:nvPicPr>
        <p:blipFill>
          <a:blip r:embed="rId3"/>
          <a:stretch>
            <a:fillRect/>
          </a:stretch>
        </p:blipFill>
        <p:spPr>
          <a:xfrm>
            <a:off x="2209800" y="981965"/>
            <a:ext cx="9083040" cy="4894069"/>
          </a:xfrm>
          <a:prstGeom prst="rect">
            <a:avLst/>
          </a:prstGeom>
        </p:spPr>
      </p:pic>
    </p:spTree>
    <p:extLst>
      <p:ext uri="{BB962C8B-B14F-4D97-AF65-F5344CB8AC3E}">
        <p14:creationId val="1482275980"/>
      </p:ext>
    </p:extLst>
  </p:cSld>
  <p:clrMapOvr>
    <a:masterClrMapping/>
  </p:clrMapOvr>
  <p:transition/>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Shape 179">
          <a:extLst>
            <a:ext uri="{FF2B5EF4-FFF2-40B4-BE49-F238E27FC236}">
              <a16:creationId xmlns:a16="http://schemas.microsoft.com/office/drawing/2014/main" id="{2470B04C-85CD-B138-784F-170C4750205E}"/>
            </a:ext>
          </a:extLst>
        </p:cNvPr>
        <p:cNvGrpSpPr/>
        <p:nvPr/>
      </p:nvGrpSpPr>
      <p:grpSpPr>
        <a:xfrm>
          <a:off x="0" y="0"/>
          <a:ext cx="0" cy="0"/>
        </a:xfrm>
      </p:grpSpPr>
      <p:sp>
        <p:nvSpPr>
          <p:cNvPr id="180" name="Google Shape;180;p2">
            <a:extLst>
              <a:ext uri="{FF2B5EF4-FFF2-40B4-BE49-F238E27FC236}">
                <a16:creationId xmlns:a16="http://schemas.microsoft.com/office/drawing/2014/main" id="{E7DDBD5B-C334-6E4B-780C-45420397C31E}"/>
              </a:ext>
            </a:extLst>
          </p:cNvPr>
          <p:cNvSpPr txBox="1">
            <a:spLocks noGrp="1"/>
          </p:cNvSpPr>
          <p:nvPr>
            <p:ph type="title"/>
          </p:nvPr>
        </p:nvSpPr>
        <p:spPr>
          <a:xfrm>
            <a:off x="206477" y="166254"/>
            <a:ext cx="11985523" cy="761999"/>
          </a:xfrm>
          <a:prstGeom prst="rect">
            <a:avLst/>
          </a:prstGeom>
          <a:noFill/>
          <a:ln>
            <a:noFill/>
          </a:ln>
        </p:spPr>
        <p:txBody>
          <a:bodyPr spcFirstLastPara="1" wrap="square" lIns="91425" tIns="45700" rIns="91425" bIns="45700" anchor="b" anchorCtr="0">
            <a:normAutofit/>
          </a:bodyPr>
          <a:lstStyle/>
          <a:p>
            <a:pPr algn="ctr">
              <a:buSzPts val="4800"/>
            </a:pPr>
            <a:r>
              <a:rPr lang="de-DE" sz="4800" b="1" err="1"/>
              <a:t>Workplan – W2</a:t>
            </a:r>
            <a:endParaRPr sz="4800" b="1"/>
          </a:p>
        </p:txBody>
      </p:sp>
      <p:pic>
        <p:nvPicPr>
          <p:cNvPr id="5" name="Grafik 4">
            <a:extLst>
              <a:ext uri="{FF2B5EF4-FFF2-40B4-BE49-F238E27FC236}">
                <a16:creationId xmlns:a16="http://schemas.microsoft.com/office/drawing/2014/main" id="{66316BF0-916B-9838-F6B6-86A0C52A4D38}"/>
              </a:ext>
            </a:extLst>
          </p:cNvPr>
          <p:cNvPicPr>
            <a:picLocks noChangeAspect="1"/>
          </p:cNvPicPr>
          <p:nvPr/>
        </p:nvPicPr>
        <p:blipFill>
          <a:blip r:embed="rId3"/>
          <a:stretch>
            <a:fillRect/>
          </a:stretch>
        </p:blipFill>
        <p:spPr>
          <a:xfrm>
            <a:off x="1801505" y="898597"/>
            <a:ext cx="9348716" cy="4981882"/>
          </a:xfrm>
          <a:prstGeom prst="rect">
            <a:avLst/>
          </a:prstGeom>
        </p:spPr>
      </p:pic>
    </p:spTree>
    <p:extLst>
      <p:ext uri="{BB962C8B-B14F-4D97-AF65-F5344CB8AC3E}">
        <p14:creationId val="109125392"/>
      </p:ext>
    </p:extLst>
  </p:cSld>
  <p:clrMapOvr>
    <a:masterClrMapping/>
  </p:clrMapOvr>
  <p:transition/>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Shape 179">
          <a:extLst>
            <a:ext uri="{FF2B5EF4-FFF2-40B4-BE49-F238E27FC236}">
              <a16:creationId xmlns:a16="http://schemas.microsoft.com/office/drawing/2014/main" id="{6E80E892-A2FE-A828-7AEA-8B00F79E9AF1}"/>
            </a:ext>
          </a:extLst>
        </p:cNvPr>
        <p:cNvGrpSpPr/>
        <p:nvPr/>
      </p:nvGrpSpPr>
      <p:grpSpPr>
        <a:xfrm>
          <a:off x="0" y="0"/>
          <a:ext cx="0" cy="0"/>
        </a:xfrm>
      </p:grpSpPr>
      <p:sp>
        <p:nvSpPr>
          <p:cNvPr id="180" name="Google Shape;180;p2">
            <a:extLst>
              <a:ext uri="{FF2B5EF4-FFF2-40B4-BE49-F238E27FC236}">
                <a16:creationId xmlns:a16="http://schemas.microsoft.com/office/drawing/2014/main" id="{F6A36B14-B2E1-0313-E25B-E263EF1A802B}"/>
              </a:ext>
            </a:extLst>
          </p:cNvPr>
          <p:cNvSpPr txBox="1">
            <a:spLocks noGrp="1"/>
          </p:cNvSpPr>
          <p:nvPr>
            <p:ph type="title"/>
          </p:nvPr>
        </p:nvSpPr>
        <p:spPr>
          <a:xfrm>
            <a:off x="206477" y="166254"/>
            <a:ext cx="11985523" cy="761999"/>
          </a:xfrm>
          <a:prstGeom prst="rect">
            <a:avLst/>
          </a:prstGeom>
          <a:noFill/>
          <a:ln>
            <a:noFill/>
          </a:ln>
        </p:spPr>
        <p:txBody>
          <a:bodyPr spcFirstLastPara="1" wrap="square" lIns="91425" tIns="45700" rIns="91425" bIns="45700" anchor="b" anchorCtr="0">
            <a:normAutofit/>
          </a:bodyPr>
          <a:lstStyle/>
          <a:p>
            <a:pPr algn="ctr">
              <a:buSzPts val="4800"/>
            </a:pPr>
            <a:r>
              <a:rPr lang="de-DE" sz="4800" b="1" err="1"/>
              <a:t>Workplan – W3</a:t>
            </a:r>
            <a:endParaRPr sz="4800" b="1"/>
          </a:p>
        </p:txBody>
      </p:sp>
      <p:pic>
        <p:nvPicPr>
          <p:cNvPr id="2" name="Grafik 1">
            <a:extLst>
              <a:ext uri="{FF2B5EF4-FFF2-40B4-BE49-F238E27FC236}">
                <a16:creationId xmlns:a16="http://schemas.microsoft.com/office/drawing/2014/main" id="{4A54BE8A-E5F9-BF4B-8998-4F2AE243DF74}"/>
              </a:ext>
            </a:extLst>
          </p:cNvPr>
          <p:cNvPicPr>
            <a:picLocks noChangeAspect="1"/>
          </p:cNvPicPr>
          <p:nvPr/>
        </p:nvPicPr>
        <p:blipFill>
          <a:blip r:embed="rId3"/>
          <a:stretch>
            <a:fillRect/>
          </a:stretch>
        </p:blipFill>
        <p:spPr>
          <a:xfrm>
            <a:off x="2005083" y="1019415"/>
            <a:ext cx="9117842" cy="2589682"/>
          </a:xfrm>
          <a:prstGeom prst="rect">
            <a:avLst/>
          </a:prstGeom>
        </p:spPr>
      </p:pic>
      <p:pic>
        <p:nvPicPr>
          <p:cNvPr id="3" name="Grafik 2">
            <a:extLst>
              <a:ext uri="{FF2B5EF4-FFF2-40B4-BE49-F238E27FC236}">
                <a16:creationId xmlns:a16="http://schemas.microsoft.com/office/drawing/2014/main" id="{804CA063-304E-7704-9EDA-086708D0F297}"/>
              </a:ext>
            </a:extLst>
          </p:cNvPr>
          <p:cNvPicPr>
            <a:picLocks noChangeAspect="1"/>
          </p:cNvPicPr>
          <p:nvPr/>
        </p:nvPicPr>
        <p:blipFill>
          <a:blip r:embed="rId4"/>
          <a:stretch>
            <a:fillRect/>
          </a:stretch>
        </p:blipFill>
        <p:spPr>
          <a:xfrm>
            <a:off x="2005083" y="3429000"/>
            <a:ext cx="9117842" cy="2686894"/>
          </a:xfrm>
          <a:prstGeom prst="rect">
            <a:avLst/>
          </a:prstGeom>
        </p:spPr>
      </p:pic>
    </p:spTree>
    <p:extLst>
      <p:ext uri="{BB962C8B-B14F-4D97-AF65-F5344CB8AC3E}">
        <p14:creationId val="96852315"/>
      </p:ext>
    </p:extLst>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Shape 179">
          <a:extLst>
            <a:ext uri="{FF2B5EF4-FFF2-40B4-BE49-F238E27FC236}">
              <a16:creationId xmlns:a16="http://schemas.microsoft.com/office/drawing/2014/main" id="{96D5CEBA-FBA7-CAE8-C507-DB66E10AD27C}"/>
            </a:ext>
          </a:extLst>
        </p:cNvPr>
        <p:cNvGrpSpPr/>
        <p:nvPr/>
      </p:nvGrpSpPr>
      <p:grpSpPr>
        <a:xfrm>
          <a:off x="0" y="0"/>
          <a:ext cx="0" cy="0"/>
        </a:xfrm>
      </p:grpSpPr>
      <p:sp>
        <p:nvSpPr>
          <p:cNvPr id="180" name="Google Shape;180;p2">
            <a:extLst>
              <a:ext uri="{FF2B5EF4-FFF2-40B4-BE49-F238E27FC236}">
                <a16:creationId xmlns:a16="http://schemas.microsoft.com/office/drawing/2014/main" id="{847684E6-A005-2B8A-065C-D0487B7C1060}"/>
              </a:ext>
            </a:extLst>
          </p:cNvPr>
          <p:cNvSpPr txBox="1">
            <a:spLocks noGrp="1"/>
          </p:cNvSpPr>
          <p:nvPr>
            <p:ph type="title"/>
          </p:nvPr>
        </p:nvSpPr>
        <p:spPr>
          <a:xfrm>
            <a:off x="206477" y="166254"/>
            <a:ext cx="11985523" cy="761999"/>
          </a:xfrm>
          <a:prstGeom prst="rect">
            <a:avLst/>
          </a:prstGeom>
          <a:noFill/>
          <a:ln>
            <a:noFill/>
          </a:ln>
        </p:spPr>
        <p:txBody>
          <a:bodyPr spcFirstLastPara="1" wrap="square" lIns="91425" tIns="45700" rIns="91425" bIns="45700" anchor="b" anchorCtr="0">
            <a:normAutofit/>
          </a:bodyPr>
          <a:lstStyle/>
          <a:p>
            <a:pPr algn="ctr">
              <a:buSzPts val="4800"/>
            </a:pPr>
            <a:r>
              <a:rPr lang="de-DE" sz="4800" b="1" err="1"/>
              <a:t>Workplan – W4</a:t>
            </a:r>
            <a:endParaRPr sz="4800" b="1"/>
          </a:p>
        </p:txBody>
      </p:sp>
      <p:pic>
        <p:nvPicPr>
          <p:cNvPr id="4" name="Grafik 3">
            <a:extLst>
              <a:ext uri="{FF2B5EF4-FFF2-40B4-BE49-F238E27FC236}">
                <a16:creationId xmlns:a16="http://schemas.microsoft.com/office/drawing/2014/main" id="{724FAA75-1C5E-D916-FA95-F88F1B018C7B}"/>
              </a:ext>
            </a:extLst>
          </p:cNvPr>
          <p:cNvPicPr>
            <a:picLocks noChangeAspect="1"/>
          </p:cNvPicPr>
          <p:nvPr/>
        </p:nvPicPr>
        <p:blipFill>
          <a:blip r:embed="rId3"/>
          <a:stretch>
            <a:fillRect/>
          </a:stretch>
        </p:blipFill>
        <p:spPr>
          <a:xfrm>
            <a:off x="1414249" y="1302048"/>
            <a:ext cx="9363502" cy="2020661"/>
          </a:xfrm>
          <a:prstGeom prst="rect">
            <a:avLst/>
          </a:prstGeom>
        </p:spPr>
      </p:pic>
      <p:pic>
        <p:nvPicPr>
          <p:cNvPr id="5" name="Grafik 4">
            <a:extLst>
              <a:ext uri="{FF2B5EF4-FFF2-40B4-BE49-F238E27FC236}">
                <a16:creationId xmlns:a16="http://schemas.microsoft.com/office/drawing/2014/main" id="{B1A47B8C-0158-E014-5739-E12CDA80D31F}"/>
              </a:ext>
            </a:extLst>
          </p:cNvPr>
          <p:cNvPicPr>
            <a:picLocks noChangeAspect="1"/>
          </p:cNvPicPr>
          <p:nvPr/>
        </p:nvPicPr>
        <p:blipFill>
          <a:blip r:embed="rId4"/>
          <a:srcRect r="2180"/>
          <a:stretch>
            <a:fillRect/>
          </a:stretch>
        </p:blipFill>
        <p:spPr>
          <a:xfrm>
            <a:off x="1421936" y="3322709"/>
            <a:ext cx="9355816" cy="1143001"/>
          </a:xfrm>
          <a:prstGeom prst="rect">
            <a:avLst/>
          </a:prstGeom>
        </p:spPr>
      </p:pic>
    </p:spTree>
    <p:extLst>
      <p:ext uri="{BB962C8B-B14F-4D97-AF65-F5344CB8AC3E}">
        <p14:creationId val="354527647"/>
      </p:ext>
    </p:extLst>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Shape 179">
          <a:extLst>
            <a:ext uri="{FF2B5EF4-FFF2-40B4-BE49-F238E27FC236}">
              <a16:creationId xmlns:a16="http://schemas.microsoft.com/office/drawing/2014/main" id="{E1B9C585-57D1-FA7F-B3CC-208F4AB30A44}"/>
            </a:ext>
          </a:extLst>
        </p:cNvPr>
        <p:cNvGrpSpPr/>
        <p:nvPr/>
      </p:nvGrpSpPr>
      <p:grpSpPr>
        <a:xfrm>
          <a:off x="0" y="0"/>
          <a:ext cx="0" cy="0"/>
        </a:xfrm>
      </p:grpSpPr>
      <p:sp>
        <p:nvSpPr>
          <p:cNvPr id="180" name="Google Shape;180;p2">
            <a:extLst>
              <a:ext uri="{FF2B5EF4-FFF2-40B4-BE49-F238E27FC236}">
                <a16:creationId xmlns:a16="http://schemas.microsoft.com/office/drawing/2014/main" id="{F90EE24B-75F1-8305-C8EB-B6876CBCC29C}"/>
              </a:ext>
            </a:extLst>
          </p:cNvPr>
          <p:cNvSpPr txBox="1">
            <a:spLocks noGrp="1"/>
          </p:cNvSpPr>
          <p:nvPr>
            <p:ph type="title"/>
          </p:nvPr>
        </p:nvSpPr>
        <p:spPr>
          <a:xfrm>
            <a:off x="206477" y="166254"/>
            <a:ext cx="11985523" cy="761999"/>
          </a:xfrm>
          <a:prstGeom prst="rect">
            <a:avLst/>
          </a:prstGeom>
          <a:noFill/>
          <a:ln>
            <a:noFill/>
          </a:ln>
        </p:spPr>
        <p:txBody>
          <a:bodyPr spcFirstLastPara="1" wrap="square" lIns="91425" tIns="45700" rIns="91425" bIns="45700" anchor="b" anchorCtr="0">
            <a:normAutofit/>
          </a:bodyPr>
          <a:lstStyle/>
          <a:p>
            <a:pPr algn="ctr">
              <a:buSzPts val="4800"/>
            </a:pPr>
            <a:r>
              <a:rPr lang="de-DE" sz="4800" b="1" err="1"/>
              <a:t>Workplan</a:t>
            </a:r>
            <a:endParaRPr sz="4800" b="1"/>
          </a:p>
        </p:txBody>
      </p:sp>
      <p:pic>
        <p:nvPicPr>
          <p:cNvPr id="2" name="Grafik 1">
            <a:extLst>
              <a:ext uri="{FF2B5EF4-FFF2-40B4-BE49-F238E27FC236}">
                <a16:creationId xmlns:a16="http://schemas.microsoft.com/office/drawing/2014/main" id="{29E2F059-2310-07A4-8D69-543A989C5AF5}"/>
              </a:ext>
            </a:extLst>
          </p:cNvPr>
          <p:cNvPicPr>
            <a:picLocks noChangeAspect="1"/>
          </p:cNvPicPr>
          <p:nvPr/>
        </p:nvPicPr>
        <p:blipFill>
          <a:blip r:embed="rId3"/>
          <a:stretch>
            <a:fillRect/>
          </a:stretch>
        </p:blipFill>
        <p:spPr>
          <a:xfrm>
            <a:off x="1774209" y="1310185"/>
            <a:ext cx="9533311" cy="3398294"/>
          </a:xfrm>
          <a:prstGeom prst="rect">
            <a:avLst/>
          </a:prstGeom>
        </p:spPr>
      </p:pic>
    </p:spTree>
    <p:extLst>
      <p:ext uri="{BB962C8B-B14F-4D97-AF65-F5344CB8AC3E}">
        <p14:creationId val="60782620"/>
      </p:ext>
    </p:extLst>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el 1">
            <a:extLst>
              <a:ext uri="{FF2B5EF4-FFF2-40B4-BE49-F238E27FC236}">
                <a16:creationId xmlns:a16="http://schemas.microsoft.com/office/drawing/2014/main" id="{5F61E04C-1C53-4A83-8C38-D4FCFFB8C8FC}"/>
              </a:ext>
            </a:extLst>
          </p:cNvPr>
          <p:cNvSpPr>
            <a:spLocks noGrp="1"/>
          </p:cNvSpPr>
          <p:nvPr>
            <p:ph type="title"/>
          </p:nvPr>
        </p:nvSpPr>
        <p:spPr>
          <a:xfrm>
            <a:off x="838200" y="365125"/>
            <a:ext cx="10515600" cy="1325563"/>
          </a:xfrm>
        </p:spPr>
        <p:txBody>
          <a:bodyPr>
            <a:normAutofit/>
          </a:bodyPr>
          <a:lstStyle/>
          <a:p>
            <a:pPr algn="ctr"/>
            <a:r>
              <a:rPr lang="de-DE" sz="4000" b="1"/>
              <a:t>Dissemination Plan</a:t>
            </a:r>
          </a:p>
        </p:txBody>
      </p:sp>
      <p:pic>
        <p:nvPicPr>
          <p:cNvPr id="3" name="Grafik 2">
            <a:extLst>
              <a:ext uri="{FF2B5EF4-FFF2-40B4-BE49-F238E27FC236}">
                <a16:creationId xmlns:a16="http://schemas.microsoft.com/office/drawing/2014/main" id="{F2198754-CA34-4B43-2DEE-6A734A581B0A}"/>
              </a:ext>
            </a:extLst>
          </p:cNvPr>
          <p:cNvPicPr>
            <a:picLocks noChangeAspect="1"/>
          </p:cNvPicPr>
          <p:nvPr/>
        </p:nvPicPr>
        <p:blipFill>
          <a:blip r:embed="rId2"/>
          <a:stretch>
            <a:fillRect/>
          </a:stretch>
        </p:blipFill>
        <p:spPr>
          <a:xfrm>
            <a:off x="4018441" y="1690688"/>
            <a:ext cx="3103575" cy="4366755"/>
          </a:xfrm>
          <a:prstGeom prst="rect">
            <a:avLst/>
          </a:prstGeom>
        </p:spPr>
      </p:pic>
      <p:sp>
        <p:nvSpPr>
          <p:cNvPr id="21" name="Textfeld 20">
            <a:extLst>
              <a:ext uri="{FF2B5EF4-FFF2-40B4-BE49-F238E27FC236}">
                <a16:creationId xmlns:a16="http://schemas.microsoft.com/office/drawing/2014/main" id="{6DA486C5-99AA-F40E-9CB5-7EA7B08B6F87}"/>
              </a:ext>
            </a:extLst>
          </p:cNvPr>
          <p:cNvSpPr txBox="1"/>
          <p:nvPr/>
        </p:nvSpPr>
        <p:spPr>
          <a:xfrm>
            <a:off x="7545946" y="3978683"/>
            <a:ext cx="3383923" cy="923330"/>
          </a:xfrm>
          <a:prstGeom prst="rect">
            <a:avLst/>
          </a:prstGeom>
          <a:noFill/>
        </p:spPr>
        <p:txBody>
          <a:bodyPr wrap="square">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a:t>https://docs.google.com/document/d/1y4RgOX9b37A0C3jy623W5lUp9b-cklmc/edit</a:t>
            </a:r>
            <a:endParaRPr lang="de-DE"/>
          </a:p>
        </p:txBody>
      </p:sp>
    </p:spTree>
    <p:extLst>
      <p:ext uri="{BB962C8B-B14F-4D97-AF65-F5344CB8AC3E}">
        <p14:creationId val="726534576"/>
      </p:ext>
    </p:extLst>
  </p:cSld>
  <p:clrMapOvr>
    <a:masterClrMapping/>
  </p:clrMapOvr>
  <p:transition/>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4" name="Grafik 3">
            <a:extLst>
              <a:ext uri="{FF2B5EF4-FFF2-40B4-BE49-F238E27FC236}">
                <a16:creationId xmlns:a16="http://schemas.microsoft.com/office/drawing/2014/main" id="{6BF2C924-0651-FB2B-9510-73F45AF82A10}"/>
              </a:ext>
            </a:extLst>
          </p:cNvPr>
          <p:cNvPicPr>
            <a:picLocks noChangeAspect="1"/>
          </p:cNvPicPr>
          <p:nvPr/>
        </p:nvPicPr>
        <p:blipFill>
          <a:blip r:embed="rId2"/>
          <a:stretch>
            <a:fillRect/>
          </a:stretch>
        </p:blipFill>
        <p:spPr>
          <a:xfrm>
            <a:off x="1397436" y="1097280"/>
            <a:ext cx="4572000" cy="5009672"/>
          </a:xfrm>
          <a:prstGeom prst="rect">
            <a:avLst/>
          </a:prstGeom>
        </p:spPr>
      </p:pic>
      <p:pic>
        <p:nvPicPr>
          <p:cNvPr id="5" name="Grafik 4">
            <a:extLst>
              <a:ext uri="{FF2B5EF4-FFF2-40B4-BE49-F238E27FC236}">
                <a16:creationId xmlns:a16="http://schemas.microsoft.com/office/drawing/2014/main" id="{F0C35773-F741-4B2C-9FD3-F4775374BA3A}"/>
              </a:ext>
            </a:extLst>
          </p:cNvPr>
          <p:cNvPicPr>
            <a:picLocks noChangeAspect="1"/>
          </p:cNvPicPr>
          <p:nvPr/>
        </p:nvPicPr>
        <p:blipFill>
          <a:blip r:embed="rId3"/>
          <a:stretch>
            <a:fillRect/>
          </a:stretch>
        </p:blipFill>
        <p:spPr>
          <a:xfrm>
            <a:off x="6222565" y="1097278"/>
            <a:ext cx="4277953" cy="5009672"/>
          </a:xfrm>
          <a:prstGeom prst="rect">
            <a:avLst/>
          </a:prstGeom>
        </p:spPr>
      </p:pic>
      <p:sp>
        <p:nvSpPr>
          <p:cNvPr id="6" name="Titel 1">
            <a:extLst>
              <a:ext uri="{FF2B5EF4-FFF2-40B4-BE49-F238E27FC236}">
                <a16:creationId xmlns:a16="http://schemas.microsoft.com/office/drawing/2014/main" id="{26637D77-FF99-6CF9-6D03-3DDF5D77224F}"/>
              </a:ext>
            </a:extLst>
          </p:cNvPr>
          <p:cNvSpPr>
            <a:spLocks noGrp="1"/>
          </p:cNvSpPr>
          <p:nvPr>
            <p:ph type="title"/>
          </p:nvPr>
        </p:nvSpPr>
        <p:spPr>
          <a:xfrm>
            <a:off x="838200" y="88266"/>
            <a:ext cx="10515600" cy="1325563"/>
          </a:xfrm>
        </p:spPr>
        <p:txBody>
          <a:bodyPr>
            <a:normAutofit/>
          </a:bodyPr>
          <a:lstStyle/>
          <a:p>
            <a:pPr algn="ctr"/>
            <a:r>
              <a:rPr lang="de-DE" sz="4000" b="1"/>
              <a:t>Dissemination Log</a:t>
            </a:r>
          </a:p>
        </p:txBody>
      </p:sp>
    </p:spTree>
    <p:extLst>
      <p:ext uri="{BB962C8B-B14F-4D97-AF65-F5344CB8AC3E}">
        <p14:creationId val="3667149625"/>
      </p:ext>
    </p:extLst>
  </p:cSld>
  <p:clrMapOvr>
    <a:masterClrMapping/>
  </p:clrMapOvr>
  <p:transition/>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el 1">
            <a:extLst>
              <a:ext uri="{FF2B5EF4-FFF2-40B4-BE49-F238E27FC236}">
                <a16:creationId xmlns:a16="http://schemas.microsoft.com/office/drawing/2014/main" id="{D6FFCFFB-C51D-7AC4-9A14-CDB5EE1747DC}"/>
              </a:ext>
            </a:extLst>
          </p:cNvPr>
          <p:cNvSpPr>
            <a:spLocks noGrp="1"/>
          </p:cNvSpPr>
          <p:nvPr>
            <p:ph type="title"/>
          </p:nvPr>
        </p:nvSpPr>
        <p:spPr/>
        <p:txBody>
          <a:bodyPr/>
          <a:lstStyle/>
          <a:p>
            <a:pPr algn="ctr"/>
            <a:r>
              <a:rPr lang="de-DE" err="1"/>
              <a:t>Social Media Roaster</a:t>
            </a:r>
            <a:endParaRPr lang="de-DE"/>
          </a:p>
        </p:txBody>
      </p:sp>
      <p:pic>
        <p:nvPicPr>
          <p:cNvPr id="4" name="Grafik 3">
            <a:extLst>
              <a:ext uri="{FF2B5EF4-FFF2-40B4-BE49-F238E27FC236}">
                <a16:creationId xmlns:a16="http://schemas.microsoft.com/office/drawing/2014/main" id="{D5F52113-85B8-8807-EA26-C0D0768F5ED2}"/>
              </a:ext>
            </a:extLst>
          </p:cNvPr>
          <p:cNvPicPr>
            <a:picLocks noChangeAspect="1"/>
          </p:cNvPicPr>
          <p:nvPr/>
        </p:nvPicPr>
        <p:blipFill>
          <a:blip r:embed="rId2"/>
          <a:stretch>
            <a:fillRect/>
          </a:stretch>
        </p:blipFill>
        <p:spPr>
          <a:xfrm>
            <a:off x="2418311" y="1537623"/>
            <a:ext cx="3677689" cy="4508805"/>
          </a:xfrm>
          <a:prstGeom prst="rect">
            <a:avLst/>
          </a:prstGeom>
        </p:spPr>
      </p:pic>
      <p:sp>
        <p:nvSpPr>
          <p:cNvPr id="6" name="Textfeld 5">
            <a:extLst>
              <a:ext uri="{FF2B5EF4-FFF2-40B4-BE49-F238E27FC236}">
                <a16:creationId xmlns:a16="http://schemas.microsoft.com/office/drawing/2014/main" id="{24465696-9AC5-9E12-8043-BDC77926D3D1}"/>
              </a:ext>
            </a:extLst>
          </p:cNvPr>
          <p:cNvSpPr txBox="1"/>
          <p:nvPr/>
        </p:nvSpPr>
        <p:spPr>
          <a:xfrm>
            <a:off x="6384175" y="3145694"/>
            <a:ext cx="3677689" cy="923330"/>
          </a:xfrm>
          <a:prstGeom prst="rect">
            <a:avLst/>
          </a:prstGeom>
          <a:noFill/>
        </p:spPr>
        <p:txBody>
          <a:bodyPr wrap="square">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a:t>https://drive.google.com/drive/folders/15iBU_vAuz1Urliiwq-X0_eRgB2edzhYF</a:t>
            </a:r>
          </a:p>
        </p:txBody>
      </p:sp>
    </p:spTree>
    <p:extLst>
      <p:ext uri="{BB962C8B-B14F-4D97-AF65-F5344CB8AC3E}">
        <p14:creationId val="481460107"/>
      </p:ext>
    </p:extLst>
  </p:cSld>
  <p:clrMapOvr>
    <a:masterClrMapping/>
  </p:clrMapOvr>
  <p:transition/>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el 1">
            <a:extLst>
              <a:ext uri="{FF2B5EF4-FFF2-40B4-BE49-F238E27FC236}">
                <a16:creationId xmlns:a16="http://schemas.microsoft.com/office/drawing/2014/main" id="{439DD81B-18C8-4CD7-A0B6-140D83E1E31A}"/>
              </a:ext>
            </a:extLst>
          </p:cNvPr>
          <p:cNvSpPr>
            <a:spLocks noGrp="1"/>
          </p:cNvSpPr>
          <p:nvPr>
            <p:ph type="title"/>
          </p:nvPr>
        </p:nvSpPr>
        <p:spPr/>
        <p:txBody>
          <a:bodyPr/>
          <a:lstStyle/>
          <a:p>
            <a:pPr algn="ctr"/>
            <a:r>
              <a:rPr lang="de-DE"/>
              <a:t>New Dissemination Poster</a:t>
            </a:r>
          </a:p>
        </p:txBody>
      </p:sp>
      <p:pic>
        <p:nvPicPr>
          <p:cNvPr id="4" name="Grafik 3">
            <a:extLst>
              <a:ext uri="{FF2B5EF4-FFF2-40B4-BE49-F238E27FC236}">
                <a16:creationId xmlns:a16="http://schemas.microsoft.com/office/drawing/2014/main" id="{CCF4091E-7884-24FE-9000-E094BD17A4A3}"/>
              </a:ext>
            </a:extLst>
          </p:cNvPr>
          <p:cNvPicPr>
            <a:picLocks noChangeAspect="1"/>
          </p:cNvPicPr>
          <p:nvPr/>
        </p:nvPicPr>
        <p:blipFill>
          <a:blip r:embed="rId2"/>
          <a:stretch>
            <a:fillRect/>
          </a:stretch>
        </p:blipFill>
        <p:spPr>
          <a:xfrm>
            <a:off x="4750962" y="1539697"/>
            <a:ext cx="3081040" cy="4481512"/>
          </a:xfrm>
          <a:prstGeom prst="rect">
            <a:avLst/>
          </a:prstGeom>
        </p:spPr>
      </p:pic>
      <p:pic>
        <p:nvPicPr>
          <p:cNvPr id="5" name="Grafik 4">
            <a:extLst>
              <a:ext uri="{FF2B5EF4-FFF2-40B4-BE49-F238E27FC236}">
                <a16:creationId xmlns:a16="http://schemas.microsoft.com/office/drawing/2014/main" id="{DB85B22B-A30F-3AEB-5704-2B3A433EF539}"/>
              </a:ext>
            </a:extLst>
          </p:cNvPr>
          <p:cNvPicPr>
            <a:picLocks noChangeAspect="1"/>
          </p:cNvPicPr>
          <p:nvPr/>
        </p:nvPicPr>
        <p:blipFill>
          <a:blip r:embed="rId2"/>
          <a:stretch>
            <a:fillRect/>
          </a:stretch>
        </p:blipFill>
        <p:spPr>
          <a:xfrm>
            <a:off x="8563109" y="3572229"/>
            <a:ext cx="1636958" cy="2381030"/>
          </a:xfrm>
          <a:prstGeom prst="rect">
            <a:avLst/>
          </a:prstGeom>
        </p:spPr>
      </p:pic>
      <p:sp>
        <p:nvSpPr>
          <p:cNvPr id="6" name="Textfeld 5">
            <a:extLst>
              <a:ext uri="{FF2B5EF4-FFF2-40B4-BE49-F238E27FC236}">
                <a16:creationId xmlns:a16="http://schemas.microsoft.com/office/drawing/2014/main" id="{3878B00A-72AC-6519-BFB5-B6D18142782F}"/>
              </a:ext>
            </a:extLst>
          </p:cNvPr>
          <p:cNvSpPr txBox="1"/>
          <p:nvPr/>
        </p:nvSpPr>
        <p:spPr>
          <a:xfrm>
            <a:off x="8229600" y="3059668"/>
            <a:ext cx="3368899" cy="369332"/>
          </a:xfrm>
          <a:prstGeom prst="rect">
            <a:avLst/>
          </a:prstGeom>
          <a:noFill/>
        </p:spPr>
        <p:txBody>
          <a:bodyPr wrap="square" rtlCol="0">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a:t>German version is also available</a:t>
            </a:r>
            <a:endParaRPr lang="de-DE"/>
          </a:p>
        </p:txBody>
      </p:sp>
    </p:spTree>
    <p:extLst>
      <p:ext uri="{BB962C8B-B14F-4D97-AF65-F5344CB8AC3E}">
        <p14:creationId val="1457587846"/>
      </p:ext>
    </p:extLst>
  </p:cSld>
  <p:clrMapOvr>
    <a:masterClrMapping/>
  </p:clrMapOvr>
  <p:transition/>
  <p:timing/>
</p:sld>
</file>

<file path=ppt/slides/slide2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el 1">
            <a:extLst>
              <a:ext uri="{FF2B5EF4-FFF2-40B4-BE49-F238E27FC236}">
                <a16:creationId xmlns:a16="http://schemas.microsoft.com/office/drawing/2014/main" id="{22D0FD88-A2D8-B7A8-ED95-739487E00CFC}"/>
              </a:ext>
            </a:extLst>
          </p:cNvPr>
          <p:cNvSpPr>
            <a:spLocks noGrp="1"/>
          </p:cNvSpPr>
          <p:nvPr>
            <p:ph type="title"/>
          </p:nvPr>
        </p:nvSpPr>
        <p:spPr/>
        <p:txBody>
          <a:bodyPr/>
          <a:lstStyle/>
          <a:p>
            <a:pPr algn="ctr"/>
            <a:r>
              <a:rPr lang="de-DE"/>
              <a:t>Questions / Discussions</a:t>
            </a:r>
            <a:endParaRPr lang="en-GB"/>
          </a:p>
        </p:txBody>
      </p:sp>
      <p:pic>
        <p:nvPicPr>
          <p:cNvPr id="5" name="Inhaltsplatzhalter 4" descr="Gruppenbrainstorming Silhouette">
            <a:extLst>
              <a:ext uri="{FF2B5EF4-FFF2-40B4-BE49-F238E27FC236}">
                <a16:creationId xmlns:a16="http://schemas.microsoft.com/office/drawing/2014/main" id="{7086B61E-8D18-B9CA-CAC3-7A14C933540F}"/>
              </a:ext>
            </a:extLst>
          </p:cNvPr>
          <p:cNvPicPr>
            <a:picLocks noGrp="1" noChangeAspect="1"/>
          </p:cNvPicPr>
          <p:nvPr>
            <p:ph idx="1"/>
          </p:nvPr>
        </p:nvPicPr>
        <p:blipFill>
          <a:blip r:embed="rId2">
            <a:extLst>
              <a:ext uri="{96DAC541-7B7A-43D3-8B79-37D633B846F1}">
                <asvg:svgBlip xmlns:asvg="http://schemas.microsoft.com/office/drawing/2016/SVG/main" r:embed="rId3"/>
              </a:ext>
              <a:ext uri="{28A0092B-C50C-407E-A947-70E740481C1C}">
                <a14:useLocalDpi xmlns:a14="http://schemas.microsoft.com/office/drawing/2010/main" val="0"/>
              </a:ext>
            </a:extLst>
          </a:blip>
          <a:stretch>
            <a:fillRect/>
          </a:stretch>
        </p:blipFill>
        <p:spPr>
          <a:xfrm>
            <a:off x="4734231" y="2020093"/>
            <a:ext cx="3485535" cy="3485535"/>
          </a:xfrm>
        </p:spPr>
      </p:pic>
    </p:spTree>
    <p:extLst>
      <p:ext uri="{BB962C8B-B14F-4D97-AF65-F5344CB8AC3E}">
        <p14:creationId val="1554474159"/>
      </p:ext>
    </p:extLst>
  </p:cSld>
  <p:clrMapOvr>
    <a:masterClrMapping/>
  </p:clrMapOvr>
  <p:transition/>
  <p:timing/>
</p:sld>
</file>

<file path=ppt/slides/slide2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Shape 169"/>
        <p:cNvGrpSpPr/>
        <p:nvPr/>
      </p:nvGrpSpPr>
      <p:grpSpPr>
        <a:xfrm>
          <a:off x="0" y="0"/>
          <a:ext cx="0" cy="0"/>
        </a:xfrm>
      </p:grpSpPr>
      <p:sp>
        <p:nvSpPr>
          <p:cNvPr id="170" name="Google Shape;170;p1"/>
          <p:cNvSpPr txBox="1">
            <a:spLocks noGrp="1"/>
          </p:cNvSpPr>
          <p:nvPr>
            <p:ph type="body" idx="2"/>
          </p:nvPr>
        </p:nvSpPr>
        <p:spPr>
          <a:xfrm>
            <a:off x="457199" y="183382"/>
            <a:ext cx="3455581" cy="3999113"/>
          </a:xfrm>
          <a:prstGeom prst="rect">
            <a:avLst/>
          </a:prstGeom>
          <a:solidFill>
            <a:srgbClr val="F3CC5F"/>
          </a:solidFill>
          <a:ln>
            <a:noFill/>
          </a:ln>
        </p:spPr>
        <p:txBody>
          <a:bodyPr spcFirstLastPara="1" wrap="square" lIns="91425" tIns="45700" rIns="91425" bIns="45700" anchor="t" anchorCtr="0">
            <a:normAutofit lnSpcReduction="10000"/>
          </a:bodyPr>
          <a:lstStyle/>
          <a:p>
            <a:pPr marL="0" lvl="0" indent="0" algn="l" rtl="0">
              <a:lnSpc>
                <a:spcPct val="90000"/>
              </a:lnSpc>
              <a:spcBef>
                <a:spcPct val="0"/>
              </a:spcBef>
              <a:spcAft>
                <a:spcPct val="0"/>
              </a:spcAft>
              <a:buClr>
                <a:schemeClr val="dk1"/>
              </a:buClr>
              <a:buSzPts val="1600"/>
              <a:buNone/>
            </a:pPr>
            <a:endParaRPr b="1" i="1"/>
          </a:p>
          <a:p>
            <a:pPr marL="0" lvl="0" indent="0" algn="l" rtl="0">
              <a:lnSpc>
                <a:spcPct val="90000"/>
              </a:lnSpc>
              <a:spcBef>
                <a:spcPts val="1000"/>
              </a:spcBef>
              <a:spcAft>
                <a:spcPct val="0"/>
              </a:spcAft>
              <a:buClr>
                <a:schemeClr val="dk1"/>
              </a:buClr>
              <a:buSzPts val="1600"/>
              <a:buNone/>
            </a:pPr>
            <a:endParaRPr b="1" i="1"/>
          </a:p>
          <a:p>
            <a:pPr marL="0" lvl="0" indent="0" algn="l" rtl="0">
              <a:lnSpc>
                <a:spcPct val="90000"/>
              </a:lnSpc>
              <a:spcBef>
                <a:spcPts val="1000"/>
              </a:spcBef>
              <a:spcAft>
                <a:spcPct val="0"/>
              </a:spcAft>
              <a:buClr>
                <a:schemeClr val="dk1"/>
              </a:buClr>
              <a:buSzPts val="1600"/>
              <a:buNone/>
            </a:pPr>
            <a:endParaRPr b="1" i="1"/>
          </a:p>
          <a:p>
            <a:pPr marL="0" lvl="0" indent="0" algn="l" rtl="0">
              <a:lnSpc>
                <a:spcPct val="90000"/>
              </a:lnSpc>
              <a:spcBef>
                <a:spcPts val="1000"/>
              </a:spcBef>
              <a:spcAft>
                <a:spcPct val="0"/>
              </a:spcAft>
              <a:buClr>
                <a:schemeClr val="dk1"/>
              </a:buClr>
              <a:buSzPts val="1600"/>
              <a:buNone/>
            </a:pPr>
            <a:endParaRPr b="1" i="1"/>
          </a:p>
          <a:p>
            <a:pPr marL="0" lvl="0" indent="0" algn="l" rtl="0">
              <a:lnSpc>
                <a:spcPct val="90000"/>
              </a:lnSpc>
              <a:spcBef>
                <a:spcPts val="1000"/>
              </a:spcBef>
              <a:spcAft>
                <a:spcPct val="0"/>
              </a:spcAft>
              <a:buClr>
                <a:schemeClr val="dk1"/>
              </a:buClr>
              <a:buSzPts val="1600"/>
              <a:buNone/>
            </a:pPr>
            <a:endParaRPr b="1" i="1"/>
          </a:p>
          <a:p>
            <a:pPr marL="0" lvl="0" indent="0" algn="l" rtl="0">
              <a:lnSpc>
                <a:spcPct val="90000"/>
              </a:lnSpc>
              <a:spcBef>
                <a:spcPts val="1000"/>
              </a:spcBef>
              <a:spcAft>
                <a:spcPct val="0"/>
              </a:spcAft>
              <a:buClr>
                <a:schemeClr val="dk1"/>
              </a:buClr>
              <a:buSzPts val="1600"/>
              <a:buNone/>
            </a:pPr>
            <a:endParaRPr b="1" i="1"/>
          </a:p>
          <a:p>
            <a:pPr marL="0" lvl="0" indent="0" algn="l" rtl="0">
              <a:lnSpc>
                <a:spcPct val="90000"/>
              </a:lnSpc>
              <a:spcBef>
                <a:spcPts val="1000"/>
              </a:spcBef>
              <a:spcAft>
                <a:spcPct val="0"/>
              </a:spcAft>
              <a:buClr>
                <a:schemeClr val="dk1"/>
              </a:buClr>
              <a:buSzPts val="1600"/>
              <a:buNone/>
            </a:pPr>
            <a:endParaRPr b="1" i="1"/>
          </a:p>
          <a:p>
            <a:pPr marL="0" lvl="0" indent="0" algn="l" rtl="0">
              <a:lnSpc>
                <a:spcPct val="90000"/>
              </a:lnSpc>
              <a:spcBef>
                <a:spcPts val="1000"/>
              </a:spcBef>
              <a:spcAft>
                <a:spcPct val="0"/>
              </a:spcAft>
              <a:buClr>
                <a:schemeClr val="dk1"/>
              </a:buClr>
              <a:buSzPts val="1600"/>
              <a:buNone/>
            </a:pPr>
            <a:endParaRPr b="1" i="1"/>
          </a:p>
          <a:p>
            <a:pPr marL="0" lvl="0" indent="0" algn="l" rtl="0">
              <a:lnSpc>
                <a:spcPct val="90000"/>
              </a:lnSpc>
              <a:spcBef>
                <a:spcPts val="1000"/>
              </a:spcBef>
              <a:spcAft>
                <a:spcPct val="0"/>
              </a:spcAft>
              <a:buClr>
                <a:schemeClr val="dk1"/>
              </a:buClr>
              <a:buSzPts val="1600"/>
              <a:buNone/>
            </a:pPr>
            <a:r>
              <a:rPr lang="en-US" b="1" i="1"/>
              <a:t>Reference Number:</a:t>
            </a:r>
            <a:br>
              <a:rPr lang="en-US" b="1" i="1"/>
            </a:br>
            <a:r>
              <a:rPr lang="en-US"/>
              <a:t>2023-1-DE03-KA220-SCH-000151162</a:t>
            </a:r>
            <a:endParaRPr/>
          </a:p>
          <a:p>
            <a:pPr marL="0" lvl="0" indent="0" algn="l" rtl="0">
              <a:lnSpc>
                <a:spcPct val="90000"/>
              </a:lnSpc>
              <a:spcBef>
                <a:spcPts val="1000"/>
              </a:spcBef>
              <a:spcAft>
                <a:spcPct val="0"/>
              </a:spcAft>
              <a:buClr>
                <a:schemeClr val="dk1"/>
              </a:buClr>
              <a:buSzPts val="1600"/>
              <a:buNone/>
            </a:pPr>
            <a:r>
              <a:rPr lang="en-US" b="1"/>
              <a:t>Duration: </a:t>
            </a:r>
            <a:br>
              <a:rPr lang="en-US" b="1"/>
            </a:br>
            <a:r>
              <a:rPr lang="en-US" b="1"/>
              <a:t>03.09.2023 to 02.03.2026</a:t>
            </a:r>
            <a:br>
              <a:rPr lang="en-US" b="1"/>
            </a:br>
            <a:r>
              <a:rPr lang="en-US" b="1"/>
              <a:t>(30 months) </a:t>
            </a:r>
            <a:endParaRPr/>
          </a:p>
        </p:txBody>
      </p:sp>
      <p:sp>
        <p:nvSpPr>
          <p:cNvPr id="171" name="Google Shape;171;p1"/>
          <p:cNvSpPr txBox="1">
            <a:spLocks noGrp="1"/>
          </p:cNvSpPr>
          <p:nvPr>
            <p:ph type="title"/>
          </p:nvPr>
        </p:nvSpPr>
        <p:spPr>
          <a:xfrm>
            <a:off x="457199" y="183383"/>
            <a:ext cx="3854280" cy="2559817"/>
          </a:xfrm>
          <a:prstGeom prst="rect">
            <a:avLst/>
          </a:prstGeom>
          <a:noFill/>
          <a:ln>
            <a:noFill/>
          </a:ln>
        </p:spPr>
        <p:txBody>
          <a:bodyPr spcFirstLastPara="1" wrap="square" lIns="91425" tIns="45700" rIns="91425" bIns="45700" anchor="b" anchorCtr="0">
            <a:normAutofit fontScale="90000"/>
          </a:bodyPr>
          <a:lstStyle/>
          <a:p>
            <a:pPr marL="0" lvl="0" indent="0" algn="l" rtl="0">
              <a:lnSpc>
                <a:spcPct val="90000"/>
              </a:lnSpc>
              <a:spcBef>
                <a:spcPct val="0"/>
              </a:spcBef>
              <a:spcAft>
                <a:spcPct val="0"/>
              </a:spcAft>
              <a:buClr>
                <a:srgbClr val="6B4C2C"/>
              </a:buClr>
              <a:buSzTx/>
              <a:buFont typeface="Calibri"/>
              <a:buNone/>
            </a:pPr>
            <a:r>
              <a:rPr lang="en-US" sz="4000" b="1">
                <a:solidFill>
                  <a:srgbClr val="6B4C2C"/>
                </a:solidFill>
              </a:rPr>
              <a:t>STEM for</a:t>
            </a:r>
            <a:br>
              <a:rPr lang="en-US" sz="4000" b="1">
                <a:solidFill>
                  <a:srgbClr val="6B4C2C"/>
                </a:solidFill>
              </a:rPr>
            </a:br>
            <a:r>
              <a:rPr lang="en-US" sz="4000" b="1">
                <a:solidFill>
                  <a:srgbClr val="6B4C2C"/>
                </a:solidFill>
              </a:rPr>
              <a:t>inclusive schools</a:t>
            </a:r>
            <a:br>
              <a:rPr lang="en-US"/>
            </a:br>
            <a:br>
              <a:rPr lang="en-US" sz="1700"/>
            </a:br>
            <a:r>
              <a:rPr lang="en-US" sz="1800"/>
              <a:t>School Education</a:t>
            </a:r>
            <a:br>
              <a:rPr lang="en-US" sz="1800"/>
            </a:br>
            <a:r>
              <a:rPr lang="en-US" sz="1800"/>
              <a:t>ERASMUS+</a:t>
            </a:r>
            <a:br>
              <a:rPr lang="en-US" sz="1800"/>
            </a:br>
            <a:br>
              <a:rPr lang="en-US" sz="1800"/>
            </a:br>
            <a:r>
              <a:rPr lang="en-US" sz="1800"/>
              <a:t>KA220-NW-23-30-151162</a:t>
            </a:r>
            <a:br>
              <a:rPr lang="en-US" sz="1800"/>
            </a:br>
            <a:r>
              <a:rPr lang="en-US" sz="1800"/>
              <a:t>Cooperation partnerships in</a:t>
            </a:r>
            <a:br>
              <a:rPr lang="en-US" sz="1800"/>
            </a:br>
            <a:r>
              <a:rPr lang="en-US" sz="1800"/>
              <a:t>school education</a:t>
            </a:r>
            <a:endParaRPr/>
          </a:p>
        </p:txBody>
      </p:sp>
      <p:sp>
        <p:nvSpPr>
          <p:cNvPr id="172" name="Google Shape;172;p1"/>
          <p:cNvSpPr txBox="1">
            <a:spLocks noGrp="1"/>
          </p:cNvSpPr>
          <p:nvPr>
            <p:ph type="body" idx="1"/>
          </p:nvPr>
        </p:nvSpPr>
        <p:spPr>
          <a:xfrm>
            <a:off x="4619379" y="594359"/>
            <a:ext cx="6492240" cy="52578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ct val="0"/>
              </a:spcBef>
              <a:spcAft>
                <a:spcPct val="0"/>
              </a:spcAft>
              <a:buClr>
                <a:schemeClr val="dk1"/>
              </a:buClr>
              <a:buSzPts val="3200"/>
              <a:buNone/>
            </a:pPr>
            <a:r>
              <a:rPr lang="en-US"/>
              <a:t> </a:t>
            </a:r>
            <a:br>
              <a:rPr lang="en-US"/>
            </a:br>
            <a:endParaRPr/>
          </a:p>
        </p:txBody>
      </p:sp>
      <p:sp>
        <p:nvSpPr>
          <p:cNvPr id="173" name="Google Shape;173;p1"/>
          <p:cNvSpPr txBox="1"/>
          <p:nvPr/>
        </p:nvSpPr>
        <p:spPr>
          <a:xfrm>
            <a:off x="4311479" y="5580116"/>
            <a:ext cx="6400800" cy="818408"/>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spcBef>
                <a:spcPct val="0"/>
              </a:spcBef>
              <a:spcAft>
                <a:spcPct val="0"/>
              </a:spcAft>
              <a:buClr>
                <a:schemeClr val="accent1"/>
              </a:buClr>
              <a:buSzPts val="1800"/>
              <a:buFont typeface="Noto Sans Symbols"/>
              <a:buNone/>
            </a:pPr>
            <a:r>
              <a:rPr lang="en-US" sz="1800">
                <a:solidFill>
                  <a:srgbClr val="595959"/>
                </a:solidFill>
                <a:latin typeface="Calibri"/>
                <a:ea typeface="Calibri"/>
                <a:cs typeface="Calibri"/>
                <a:sym typeface="Calibri"/>
              </a:rPr>
              <a:t>Chair of Business and Human Resource Education II</a:t>
            </a:r>
            <a:br>
              <a:rPr lang="en-US" sz="1800">
                <a:solidFill>
                  <a:srgbClr val="595959"/>
                </a:solidFill>
                <a:latin typeface="Calibri"/>
                <a:ea typeface="Calibri"/>
                <a:cs typeface="Calibri"/>
                <a:sym typeface="Calibri"/>
              </a:rPr>
            </a:br>
            <a:r>
              <a:rPr lang="en-US" sz="1800">
                <a:solidFill>
                  <a:srgbClr val="595959"/>
                </a:solidFill>
                <a:latin typeface="Calibri"/>
                <a:ea typeface="Calibri"/>
                <a:cs typeface="Calibri"/>
                <a:sym typeface="Calibri"/>
              </a:rPr>
              <a:t>Prof. Dr. Marc Beutner</a:t>
            </a:r>
            <a:endParaRPr/>
          </a:p>
        </p:txBody>
      </p:sp>
      <p:sp>
        <p:nvSpPr>
          <p:cNvPr id="174" name="Google Shape;174;p1"/>
          <p:cNvSpPr txBox="1"/>
          <p:nvPr/>
        </p:nvSpPr>
        <p:spPr>
          <a:xfrm>
            <a:off x="3996943" y="183382"/>
            <a:ext cx="7514122" cy="4455292"/>
          </a:xfrm>
          <a:prstGeom prst="rect">
            <a:avLst/>
          </a:prstGeom>
          <a:noFill/>
          <a:ln>
            <a:noFill/>
          </a:ln>
        </p:spPr>
        <p:txBody>
          <a:bodyPr spcFirstLastPara="1" wrap="square" lIns="91425" tIns="45700" rIns="91425" bIns="45700" anchor="t" anchorCtr="0">
            <a:normAutofit fontScale="92500" lnSpcReduction="20000"/>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ct val="0"/>
              </a:spcBef>
              <a:spcAft>
                <a:spcPct val="0"/>
              </a:spcAft>
              <a:buClr>
                <a:schemeClr val="accent1"/>
              </a:buClr>
              <a:buSzTx/>
              <a:buFont typeface="Noto Sans Symbols"/>
              <a:buNone/>
            </a:pPr>
            <a:r>
              <a:rPr lang="en-US" sz="4300" b="1">
                <a:solidFill>
                  <a:srgbClr val="6B4C2C"/>
                </a:solidFill>
                <a:latin typeface="Calibri"/>
                <a:ea typeface="Calibri"/>
                <a:cs typeface="Calibri"/>
                <a:sym typeface="Calibri"/>
              </a:rPr>
              <a:t>STEM for inclusive schools</a:t>
            </a:r>
            <a:br>
              <a:rPr lang="en-US" sz="3000" b="1">
                <a:solidFill>
                  <a:srgbClr val="595959"/>
                </a:solidFill>
                <a:latin typeface="Calibri"/>
                <a:ea typeface="Calibri"/>
                <a:cs typeface="Calibri"/>
                <a:sym typeface="Calibri"/>
              </a:rPr>
            </a:br>
            <a:endParaRPr sz="3900" b="1">
              <a:solidFill>
                <a:srgbClr val="595959"/>
              </a:solidFill>
              <a:latin typeface="Calibri"/>
              <a:ea typeface="Calibri"/>
              <a:cs typeface="Calibri"/>
              <a:sym typeface="Calibri"/>
            </a:endParaRPr>
          </a:p>
          <a:p>
            <a:pPr marL="0" marR="0" lvl="0" indent="0" algn="l" rtl="0">
              <a:spcBef>
                <a:spcPts val="1000"/>
              </a:spcBef>
              <a:spcAft>
                <a:spcPct val="0"/>
              </a:spcAft>
              <a:buClr>
                <a:schemeClr val="accent1"/>
              </a:buClr>
              <a:buSzTx/>
              <a:buFont typeface="Noto Sans Symbols"/>
              <a:buNone/>
            </a:pPr>
            <a:r>
              <a:rPr lang="en-US" sz="3300" b="1">
                <a:solidFill>
                  <a:srgbClr val="595959"/>
                </a:solidFill>
                <a:latin typeface="Calibri"/>
                <a:ea typeface="Calibri"/>
                <a:cs typeface="Calibri"/>
                <a:sym typeface="Calibri"/>
              </a:rPr>
              <a:t>Welcome to participants to the </a:t>
            </a:r>
          </a:p>
          <a:p>
            <a:pPr marL="0" marR="0" lvl="0" indent="0" algn="l" rtl="0">
              <a:spcBef>
                <a:spcPts val="1000"/>
              </a:spcBef>
              <a:spcAft>
                <a:spcPct val="0"/>
              </a:spcAft>
              <a:buClr>
                <a:schemeClr val="accent1"/>
              </a:buClr>
              <a:buSzTx/>
              <a:buFont typeface="Noto Sans Symbols"/>
              <a:buNone/>
            </a:pPr>
            <a:r>
              <a:rPr lang="en-US" sz="3300" b="1">
                <a:solidFill>
                  <a:srgbClr val="595959"/>
                </a:solidFill>
                <a:latin typeface="Calibri"/>
                <a:ea typeface="Calibri"/>
                <a:cs typeface="Calibri"/>
                <a:sym typeface="Calibri"/>
              </a:rPr>
              <a:t>3</a:t>
            </a:r>
            <a:r>
              <a:rPr lang="en-US" sz="3300" b="1" baseline="30000">
                <a:solidFill>
                  <a:srgbClr val="595959"/>
                </a:solidFill>
                <a:latin typeface="Calibri"/>
                <a:ea typeface="Calibri"/>
                <a:cs typeface="Calibri"/>
                <a:sym typeface="Calibri"/>
              </a:rPr>
              <a:t>rd</a:t>
            </a:r>
            <a:r>
              <a:rPr lang="en-US" sz="3300" b="1">
                <a:solidFill>
                  <a:srgbClr val="595959"/>
                </a:solidFill>
                <a:latin typeface="Calibri"/>
                <a:ea typeface="Calibri"/>
                <a:cs typeface="Calibri"/>
                <a:sym typeface="Calibri"/>
              </a:rPr>
              <a:t> Transnational Project Meeting in Porto</a:t>
            </a:r>
          </a:p>
          <a:p>
            <a:pPr marL="0" marR="0" lvl="0" indent="0" algn="l" rtl="0">
              <a:spcBef>
                <a:spcPts val="1000"/>
              </a:spcBef>
              <a:spcAft>
                <a:spcPct val="0"/>
              </a:spcAft>
              <a:buClr>
                <a:schemeClr val="accent1"/>
              </a:buClr>
              <a:buSzTx/>
              <a:buFont typeface="Noto Sans Symbols"/>
              <a:buNone/>
            </a:pPr>
            <a:endParaRPr lang="en-US" sz="3800" b="1">
              <a:solidFill>
                <a:srgbClr val="595959"/>
              </a:solidFill>
              <a:latin typeface="Calibri"/>
              <a:ea typeface="Calibri"/>
              <a:cs typeface="Calibri"/>
              <a:sym typeface="Calibri"/>
            </a:endParaRPr>
          </a:p>
          <a:p>
            <a:pPr marL="0" marR="0" lvl="0" indent="0" algn="l" rtl="0">
              <a:spcBef>
                <a:spcPts val="1000"/>
              </a:spcBef>
              <a:spcAft>
                <a:spcPct val="0"/>
              </a:spcAft>
              <a:buClr>
                <a:schemeClr val="accent1"/>
              </a:buClr>
              <a:buSzTx/>
              <a:buFont typeface="Noto Sans Symbols"/>
              <a:buNone/>
            </a:pPr>
            <a:r>
              <a:rPr lang="en-US" sz="4000" b="1">
                <a:solidFill>
                  <a:srgbClr val="595959"/>
                </a:solidFill>
                <a:latin typeface="Calibri"/>
                <a:ea typeface="Calibri"/>
                <a:cs typeface="Calibri"/>
                <a:sym typeface="Calibri"/>
              </a:rPr>
              <a:t>6</a:t>
            </a:r>
            <a:r>
              <a:rPr lang="en-US" sz="4000" b="1" baseline="30000">
                <a:solidFill>
                  <a:srgbClr val="595959"/>
                </a:solidFill>
                <a:latin typeface="Calibri"/>
                <a:ea typeface="Calibri"/>
                <a:cs typeface="Calibri"/>
                <a:sym typeface="Calibri"/>
              </a:rPr>
              <a:t>th</a:t>
            </a:r>
            <a:r>
              <a:rPr lang="en-US" sz="4000" b="1">
                <a:solidFill>
                  <a:srgbClr val="595959"/>
                </a:solidFill>
                <a:latin typeface="Calibri"/>
                <a:ea typeface="Calibri"/>
                <a:cs typeface="Calibri"/>
                <a:sym typeface="Calibri"/>
              </a:rPr>
              <a:t> – 8</a:t>
            </a:r>
            <a:r>
              <a:rPr lang="en-US" sz="4000" b="1" baseline="30000">
                <a:solidFill>
                  <a:srgbClr val="595959"/>
                </a:solidFill>
                <a:latin typeface="Calibri"/>
                <a:ea typeface="Calibri"/>
                <a:cs typeface="Calibri"/>
                <a:sym typeface="Calibri"/>
              </a:rPr>
              <a:t>th</a:t>
            </a:r>
            <a:r>
              <a:rPr lang="en-US" sz="4000" b="1">
                <a:solidFill>
                  <a:srgbClr val="595959"/>
                </a:solidFill>
                <a:latin typeface="Calibri"/>
                <a:ea typeface="Calibri"/>
                <a:cs typeface="Calibri"/>
                <a:sym typeface="Calibri"/>
              </a:rPr>
              <a:t> of May 2025</a:t>
            </a:r>
            <a:endParaRPr lang="en-US" sz="3800" b="1">
              <a:solidFill>
                <a:srgbClr val="595959"/>
              </a:solidFill>
              <a:latin typeface="Calibri"/>
              <a:ea typeface="Calibri"/>
              <a:cs typeface="Calibri"/>
              <a:sym typeface="Calibri"/>
            </a:endParaRPr>
          </a:p>
          <a:p>
            <a:pPr marL="0" marR="0" lvl="0" indent="0" algn="l" rtl="0">
              <a:spcBef>
                <a:spcPts val="1000"/>
              </a:spcBef>
              <a:spcAft>
                <a:spcPct val="0"/>
              </a:spcAft>
              <a:buClr>
                <a:schemeClr val="accent1"/>
              </a:buClr>
              <a:buSzTx/>
              <a:buFont typeface="Noto Sans Symbols"/>
              <a:buNone/>
            </a:pPr>
            <a:endParaRPr sz="1100" b="1">
              <a:solidFill>
                <a:srgbClr val="595959"/>
              </a:solidFill>
              <a:latin typeface="Calibri"/>
              <a:ea typeface="Calibri"/>
              <a:cs typeface="Calibri"/>
              <a:sym typeface="Calibri"/>
            </a:endParaRPr>
          </a:p>
          <a:p>
            <a:pPr marL="0" marR="0" lvl="0" indent="0" algn="l" rtl="0">
              <a:spcBef>
                <a:spcPts val="1000"/>
              </a:spcBef>
              <a:spcAft>
                <a:spcPct val="0"/>
              </a:spcAft>
              <a:buClr>
                <a:schemeClr val="accent1"/>
              </a:buClr>
              <a:buSzTx/>
              <a:buFont typeface="Noto Sans Symbols"/>
              <a:buNone/>
            </a:pPr>
            <a:r>
              <a:rPr lang="en-US" sz="2800" b="1">
                <a:solidFill>
                  <a:srgbClr val="595959"/>
                </a:solidFill>
                <a:latin typeface="Calibri"/>
                <a:ea typeface="Calibri"/>
                <a:cs typeface="Calibri"/>
                <a:sym typeface="Calibri"/>
              </a:rPr>
              <a:t>Presentation of the leading partner:</a:t>
            </a:r>
            <a:br>
              <a:rPr lang="en-US" sz="2800" b="1">
                <a:solidFill>
                  <a:srgbClr val="595959"/>
                </a:solidFill>
                <a:latin typeface="Calibri"/>
                <a:ea typeface="Calibri"/>
                <a:cs typeface="Calibri"/>
                <a:sym typeface="Calibri"/>
              </a:rPr>
            </a:br>
            <a:r>
              <a:rPr lang="en-US" sz="2800" b="1">
                <a:solidFill>
                  <a:srgbClr val="595959"/>
                </a:solidFill>
                <a:latin typeface="Calibri"/>
                <a:ea typeface="Calibri"/>
                <a:cs typeface="Calibri"/>
                <a:sym typeface="Calibri"/>
              </a:rPr>
              <a:t>University of Paderborn</a:t>
            </a:r>
            <a:endParaRPr sz="2800">
              <a:solidFill>
                <a:srgbClr val="595959"/>
              </a:solidFill>
              <a:latin typeface="Calibri"/>
              <a:ea typeface="Calibri"/>
              <a:cs typeface="Calibri"/>
              <a:sym typeface="Calibri"/>
            </a:endParaRPr>
          </a:p>
        </p:txBody>
      </p:sp>
      <p:pic>
        <p:nvPicPr>
          <p:cNvPr id="175" name="Google Shape;175;p1"/>
          <p:cNvPicPr preferRelativeResize="0"/>
          <p:nvPr/>
        </p:nvPicPr>
        <p:blipFill>
          <a:blip r:embed="rId3">
            <a:alphaModFix/>
          </a:blip>
          <a:stretch>
            <a:fillRect/>
          </a:stretch>
        </p:blipFill>
        <p:spPr>
          <a:xfrm>
            <a:off x="6397782" y="4667848"/>
            <a:ext cx="2228194" cy="912268"/>
          </a:xfrm>
          <a:prstGeom prst="rect">
            <a:avLst/>
          </a:prstGeom>
          <a:noFill/>
          <a:ln>
            <a:noFill/>
          </a:ln>
        </p:spPr>
      </p:pic>
    </p:spTree>
  </p:cSld>
  <p:clrMapOvr>
    <a:masterClrMapping/>
  </p:clrMapOvr>
  <p:transition/>
  <p:timing/>
</p:sld>
</file>

<file path=ppt/slides/slide2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Shape 179">
          <a:extLst>
            <a:ext uri="{FF2B5EF4-FFF2-40B4-BE49-F238E27FC236}">
              <a16:creationId xmlns:a16="http://schemas.microsoft.com/office/drawing/2014/main" id="{D75663B1-28D6-AC5C-7B1D-40BC5F8B283C}"/>
            </a:ext>
          </a:extLst>
        </p:cNvPr>
        <p:cNvGrpSpPr/>
        <p:nvPr/>
      </p:nvGrpSpPr>
      <p:grpSpPr>
        <a:xfrm>
          <a:off x="0" y="0"/>
          <a:ext cx="0" cy="0"/>
        </a:xfrm>
      </p:grpSpPr>
      <p:sp>
        <p:nvSpPr>
          <p:cNvPr id="180" name="Google Shape;180;p2">
            <a:extLst>
              <a:ext uri="{FF2B5EF4-FFF2-40B4-BE49-F238E27FC236}">
                <a16:creationId xmlns:a16="http://schemas.microsoft.com/office/drawing/2014/main" id="{85AC6429-BE57-5BD3-3251-762F4B948ED5}"/>
              </a:ext>
            </a:extLst>
          </p:cNvPr>
          <p:cNvSpPr txBox="1">
            <a:spLocks noGrp="1"/>
          </p:cNvSpPr>
          <p:nvPr>
            <p:ph type="title"/>
          </p:nvPr>
        </p:nvSpPr>
        <p:spPr>
          <a:xfrm>
            <a:off x="206477" y="457200"/>
            <a:ext cx="11985523" cy="825690"/>
          </a:xfrm>
          <a:prstGeom prst="rect">
            <a:avLst/>
          </a:prstGeom>
          <a:noFill/>
          <a:ln>
            <a:noFill/>
          </a:ln>
        </p:spPr>
        <p:txBody>
          <a:bodyPr spcFirstLastPara="1" wrap="square" lIns="91425" tIns="45700" rIns="91425" bIns="45700" anchor="b" anchorCtr="0">
            <a:normAutofit/>
          </a:bodyPr>
          <a:lstStyle/>
          <a:p>
            <a:pPr algn="ctr">
              <a:buSzPts val="4800"/>
            </a:pPr>
            <a:r>
              <a:rPr lang="de-DE" sz="4800" b="1"/>
              <a:t>Looking back!</a:t>
            </a:r>
            <a:endParaRPr sz="4800" b="1"/>
          </a:p>
        </p:txBody>
      </p:sp>
      <p:pic>
        <p:nvPicPr>
          <p:cNvPr id="3" name="Grafik 2">
            <a:extLst>
              <a:ext uri="{FF2B5EF4-FFF2-40B4-BE49-F238E27FC236}">
                <a16:creationId xmlns:a16="http://schemas.microsoft.com/office/drawing/2014/main" id="{26FA75C4-06B3-AC7D-9D9E-3C624B9B405C}"/>
              </a:ext>
            </a:extLst>
          </p:cNvPr>
          <p:cNvPicPr>
            <a:picLocks noChangeAspect="1"/>
          </p:cNvPicPr>
          <p:nvPr/>
        </p:nvPicPr>
        <p:blipFill>
          <a:blip r:embed="rId3"/>
          <a:stretch>
            <a:fillRect/>
          </a:stretch>
        </p:blipFill>
        <p:spPr>
          <a:xfrm>
            <a:off x="546363" y="1372420"/>
            <a:ext cx="4454546" cy="3302711"/>
          </a:xfrm>
          <a:prstGeom prst="rect">
            <a:avLst/>
          </a:prstGeom>
        </p:spPr>
      </p:pic>
      <p:pic>
        <p:nvPicPr>
          <p:cNvPr id="5" name="Grafik 4">
            <a:extLst>
              <a:ext uri="{FF2B5EF4-FFF2-40B4-BE49-F238E27FC236}">
                <a16:creationId xmlns:a16="http://schemas.microsoft.com/office/drawing/2014/main" id="{51EB2867-E119-CD6D-13CE-327A2B76FD89}"/>
              </a:ext>
            </a:extLst>
          </p:cNvPr>
          <p:cNvPicPr>
            <a:picLocks noChangeAspect="1"/>
          </p:cNvPicPr>
          <p:nvPr/>
        </p:nvPicPr>
        <p:blipFill>
          <a:blip r:embed="rId4"/>
          <a:stretch>
            <a:fillRect/>
          </a:stretch>
        </p:blipFill>
        <p:spPr>
          <a:xfrm>
            <a:off x="6066736" y="3453642"/>
            <a:ext cx="4139894" cy="2646907"/>
          </a:xfrm>
          <a:prstGeom prst="rect">
            <a:avLst/>
          </a:prstGeom>
        </p:spPr>
      </p:pic>
      <p:pic>
        <p:nvPicPr>
          <p:cNvPr id="7" name="Grafik 6">
            <a:extLst>
              <a:ext uri="{FF2B5EF4-FFF2-40B4-BE49-F238E27FC236}">
                <a16:creationId xmlns:a16="http://schemas.microsoft.com/office/drawing/2014/main" id="{F79A7009-C174-350A-067B-5D9BED92C063}"/>
              </a:ext>
            </a:extLst>
          </p:cNvPr>
          <p:cNvPicPr>
            <a:picLocks noChangeAspect="1"/>
          </p:cNvPicPr>
          <p:nvPr/>
        </p:nvPicPr>
        <p:blipFill>
          <a:blip r:embed="rId5"/>
          <a:stretch>
            <a:fillRect/>
          </a:stretch>
        </p:blipFill>
        <p:spPr>
          <a:xfrm>
            <a:off x="1773831" y="3153391"/>
            <a:ext cx="3964135" cy="2947158"/>
          </a:xfrm>
          <a:prstGeom prst="rect">
            <a:avLst/>
          </a:prstGeom>
        </p:spPr>
      </p:pic>
      <p:pic>
        <p:nvPicPr>
          <p:cNvPr id="9" name="Grafik 8">
            <a:extLst>
              <a:ext uri="{FF2B5EF4-FFF2-40B4-BE49-F238E27FC236}">
                <a16:creationId xmlns:a16="http://schemas.microsoft.com/office/drawing/2014/main" id="{1CE2B4A5-74BD-64E5-447F-A444C9F4042C}"/>
              </a:ext>
            </a:extLst>
          </p:cNvPr>
          <p:cNvPicPr>
            <a:picLocks noChangeAspect="1"/>
          </p:cNvPicPr>
          <p:nvPr/>
        </p:nvPicPr>
        <p:blipFill>
          <a:blip r:embed="rId6"/>
          <a:stretch>
            <a:fillRect/>
          </a:stretch>
        </p:blipFill>
        <p:spPr>
          <a:xfrm>
            <a:off x="3755899" y="1457286"/>
            <a:ext cx="4144867" cy="3108650"/>
          </a:xfrm>
          <a:prstGeom prst="rect">
            <a:avLst/>
          </a:prstGeom>
        </p:spPr>
      </p:pic>
      <p:pic>
        <p:nvPicPr>
          <p:cNvPr id="11" name="Grafik 10">
            <a:extLst>
              <a:ext uri="{FF2B5EF4-FFF2-40B4-BE49-F238E27FC236}">
                <a16:creationId xmlns:a16="http://schemas.microsoft.com/office/drawing/2014/main" id="{81FBCE25-9BAD-0ED0-A023-F360A9B5A389}"/>
              </a:ext>
            </a:extLst>
          </p:cNvPr>
          <p:cNvPicPr>
            <a:picLocks noChangeAspect="1"/>
          </p:cNvPicPr>
          <p:nvPr/>
        </p:nvPicPr>
        <p:blipFill>
          <a:blip r:embed="rId7"/>
          <a:stretch>
            <a:fillRect/>
          </a:stretch>
        </p:blipFill>
        <p:spPr>
          <a:xfrm>
            <a:off x="7707845" y="1372420"/>
            <a:ext cx="4127879" cy="3108650"/>
          </a:xfrm>
          <a:prstGeom prst="rect">
            <a:avLst/>
          </a:prstGeom>
        </p:spPr>
      </p:pic>
    </p:spTree>
    <p:extLst>
      <p:ext uri="{BB962C8B-B14F-4D97-AF65-F5344CB8AC3E}">
        <p14:creationId val="185741482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Shape 179">
          <a:extLst>
            <a:ext uri="{FF2B5EF4-FFF2-40B4-BE49-F238E27FC236}">
              <a16:creationId xmlns:a16="http://schemas.microsoft.com/office/drawing/2014/main" id="{F719FA10-BAC6-032F-0CDC-CCF2DDB882D4}"/>
            </a:ext>
          </a:extLst>
        </p:cNvPr>
        <p:cNvGrpSpPr/>
        <p:nvPr/>
      </p:nvGrpSpPr>
      <p:grpSpPr>
        <a:xfrm>
          <a:off x="0" y="0"/>
          <a:ext cx="0" cy="0"/>
        </a:xfrm>
      </p:grpSpPr>
      <p:sp>
        <p:nvSpPr>
          <p:cNvPr id="180" name="Google Shape;180;p2">
            <a:extLst>
              <a:ext uri="{FF2B5EF4-FFF2-40B4-BE49-F238E27FC236}">
                <a16:creationId xmlns:a16="http://schemas.microsoft.com/office/drawing/2014/main" id="{28F9A62C-C129-3679-4C2A-C4C0B7C5EAB0}"/>
              </a:ext>
            </a:extLst>
          </p:cNvPr>
          <p:cNvSpPr txBox="1">
            <a:spLocks noGrp="1"/>
          </p:cNvSpPr>
          <p:nvPr>
            <p:ph type="title"/>
          </p:nvPr>
        </p:nvSpPr>
        <p:spPr>
          <a:xfrm>
            <a:off x="206477" y="116040"/>
            <a:ext cx="11985523" cy="825690"/>
          </a:xfrm>
          <a:prstGeom prst="rect">
            <a:avLst/>
          </a:prstGeom>
          <a:noFill/>
          <a:ln>
            <a:noFill/>
          </a:ln>
        </p:spPr>
        <p:txBody>
          <a:bodyPr spcFirstLastPara="1" wrap="square" lIns="91425" tIns="45700" rIns="91425" bIns="45700" anchor="b" anchorCtr="0">
            <a:normAutofit/>
          </a:bodyPr>
          <a:lstStyle/>
          <a:p>
            <a:pPr algn="ctr">
              <a:buSzPts val="4800"/>
            </a:pPr>
            <a:r>
              <a:rPr lang="de-DE" sz="4800" b="1"/>
              <a:t>Project goals</a:t>
            </a:r>
            <a:endParaRPr sz="4800" b="1"/>
          </a:p>
        </p:txBody>
      </p:sp>
      <p:sp>
        <p:nvSpPr>
          <p:cNvPr id="3" name="Textfeld 2">
            <a:extLst>
              <a:ext uri="{FF2B5EF4-FFF2-40B4-BE49-F238E27FC236}">
                <a16:creationId xmlns:a16="http://schemas.microsoft.com/office/drawing/2014/main" id="{78AC3814-3ED2-253B-DADE-B233E74B0B2A}"/>
              </a:ext>
            </a:extLst>
          </p:cNvPr>
          <p:cNvSpPr txBox="1"/>
          <p:nvPr/>
        </p:nvSpPr>
        <p:spPr>
          <a:xfrm>
            <a:off x="2841674" y="1443841"/>
            <a:ext cx="8826866" cy="1200329"/>
          </a:xfrm>
          <a:prstGeom prst="rect">
            <a:avLst/>
          </a:prstGeom>
          <a:noFill/>
        </p:spPr>
        <p:txBody>
          <a:bodyPr wrap="square">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endParaRPr lang="de-DE" sz="1800">
              <a:solidFill>
                <a:srgbClr val="000000"/>
              </a:solidFill>
              <a:effectLst/>
              <a:latin typeface="Times New Roman" panose="02020603050405020304" pitchFamily="18" charset="0"/>
              <a:cs typeface="Times New Roman" panose="02020603050405020304" pitchFamily="18" charset="0"/>
            </a:endParaRPr>
          </a:p>
          <a:p>
            <a:endParaRPr lang="de-DE" sz="1800">
              <a:solidFill>
                <a:srgbClr val="000000"/>
              </a:solidFill>
              <a:effectLst/>
              <a:latin typeface="Times New Roman" panose="02020603050405020304" pitchFamily="18" charset="0"/>
              <a:cs typeface="Times New Roman" panose="02020603050405020304" pitchFamily="18" charset="0"/>
            </a:endParaRPr>
          </a:p>
          <a:p>
            <a:endParaRPr lang="de-DE" sz="1800">
              <a:solidFill>
                <a:srgbClr val="000000"/>
              </a:solidFill>
              <a:effectLst/>
              <a:latin typeface="Times New Roman" panose="02020603050405020304" pitchFamily="18" charset="0"/>
              <a:cs typeface="Times New Roman" panose="02020603050405020304" pitchFamily="18" charset="0"/>
            </a:endParaRPr>
          </a:p>
          <a:p>
            <a:endParaRPr lang="de-DE" sz="1800">
              <a:solidFill>
                <a:srgbClr val="000000"/>
              </a:solidFill>
              <a:effectLst/>
              <a:latin typeface="Times New Roman" panose="02020603050405020304" pitchFamily="18" charset="0"/>
              <a:cs typeface="Times New Roman" panose="02020603050405020304" pitchFamily="18" charset="0"/>
            </a:endParaRPr>
          </a:p>
        </p:txBody>
      </p:sp>
      <p:graphicFrame>
        <p:nvGraphicFramePr>
          <p:cNvPr id="2" name="Diagramm 1">
            <a:extLst>
              <a:ext uri="{FF2B5EF4-FFF2-40B4-BE49-F238E27FC236}">
                <a16:creationId xmlns:a16="http://schemas.microsoft.com/office/drawing/2014/main" id="{FE9A1A51-1401-BA9B-7FAB-44B837A9D7F2}"/>
              </a:ext>
            </a:extLst>
          </p:cNvPr>
          <p:cNvGraphicFramePr/>
          <p:nvPr>
            <p:extLst>
              <p:ext uri="{D42A27DB-BD31-4B8C-83A1-F6EECF244321}">
                <p14:modId val="2938785080"/>
              </p:ext>
            </p:extLst>
          </p:nvPr>
        </p:nvGraphicFramePr>
        <p:xfrm>
          <a:off x="1631851" y="1083211"/>
          <a:ext cx="8454683" cy="3448489"/>
        </p:xfrm>
        <a:graphic>
          <a:graphicData uri="http://schemas.openxmlformats.org/drawingml/2006/diagram">
            <dgm:relIds xmlns:dgm="http://schemas.openxmlformats.org/drawingml/2006/diagram" r:dm="rId4" r:lo="rId5" r:qs="rId6" r:cs="rId7"/>
          </a:graphicData>
        </a:graphic>
      </p:graphicFrame>
      <p:graphicFrame>
        <p:nvGraphicFramePr>
          <p:cNvPr id="16" name="Diagramm 15">
            <a:extLst>
              <a:ext uri="{FF2B5EF4-FFF2-40B4-BE49-F238E27FC236}">
                <a16:creationId xmlns:a16="http://schemas.microsoft.com/office/drawing/2014/main" id="{2DD39BC9-6E7F-071C-5801-F81131B53973}"/>
              </a:ext>
            </a:extLst>
          </p:cNvPr>
          <p:cNvGraphicFramePr/>
          <p:nvPr>
            <p:extLst>
              <p:ext uri="{D42A27DB-BD31-4B8C-83A1-F6EECF244321}">
                <p14:modId val="542802615"/>
              </p:ext>
            </p:extLst>
          </p:nvPr>
        </p:nvGraphicFramePr>
        <p:xfrm>
          <a:off x="3162885" y="3619594"/>
          <a:ext cx="5866229" cy="2563492"/>
        </p:xfrm>
        <a:graphic>
          <a:graphicData uri="http://schemas.openxmlformats.org/drawingml/2006/diagram">
            <dgm:relIds xmlns:dgm="http://schemas.openxmlformats.org/drawingml/2006/diagram" r:dm="rId9" r:lo="rId10" r:qs="rId11" r:cs="rId12"/>
          </a:graphicData>
        </a:graphic>
      </p:graphicFrame>
    </p:spTree>
    <p:extLst>
      <p:ext uri="{BB962C8B-B14F-4D97-AF65-F5344CB8AC3E}">
        <p14:creationId val="3889057344"/>
      </p:ext>
    </p:extLst>
  </p:cSld>
  <p:clrMapOvr>
    <a:masterClrMapping/>
  </p:clrMapOvr>
  <p:transition/>
  <p:timing/>
</p:sld>
</file>

<file path=ppt/slides/slide2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Shape 234"/>
        <p:cNvGrpSpPr/>
        <p:nvPr/>
      </p:nvGrpSpPr>
      <p:grpSpPr>
        <a:xfrm>
          <a:off x="0" y="0"/>
          <a:ext cx="0" cy="0"/>
        </a:xfrm>
      </p:grpSpPr>
      <p:sp>
        <p:nvSpPr>
          <p:cNvPr id="235" name="Google Shape;235;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ct val="0"/>
              </a:spcBef>
              <a:spcAft>
                <a:spcPct val="0"/>
              </a:spcAft>
              <a:buClr>
                <a:schemeClr val="dk1"/>
              </a:buClr>
              <a:buSzPts val="4000"/>
              <a:buFont typeface="Calibri"/>
              <a:buNone/>
            </a:pPr>
            <a:r>
              <a:rPr lang="en-US" sz="4000"/>
              <a:t>Workpackages of STEM for inclusive schools</a:t>
            </a:r>
            <a:endParaRPr sz="4000"/>
          </a:p>
        </p:txBody>
      </p:sp>
      <p:sp>
        <p:nvSpPr>
          <p:cNvPr id="236" name="Google Shape;236;p8"/>
          <p:cNvSpPr/>
          <p:nvPr/>
        </p:nvSpPr>
        <p:spPr>
          <a:xfrm>
            <a:off x="1981199" y="1564598"/>
            <a:ext cx="8132957" cy="922124"/>
          </a:xfrm>
          <a:prstGeom prst="roundRect">
            <a:avLst>
              <a:gd name="adj" fmla="val 16667"/>
            </a:avLst>
          </a:prstGeom>
          <a:solidFill>
            <a:schemeClr val="accent1"/>
          </a:solidFill>
          <a:ln w="19050" cap="flat" cmpd="sng">
            <a:solidFill>
              <a:srgbClr val="AF7621"/>
            </a:solidFill>
            <a:prstDash val="solid"/>
            <a:round/>
            <a:headEnd type="none" w="sm" len="sm"/>
            <a:tailEnd type="none" w="sm" len="sm"/>
          </a:ln>
        </p:spPr>
        <p:txBody>
          <a:bodyPr spcFirstLastPara="1" wrap="square" lIns="91425" tIns="45700" rIns="91425" bIns="45700"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spcBef>
                <a:spcPct val="0"/>
              </a:spcBef>
              <a:spcAft>
                <a:spcPct val="0"/>
              </a:spcAft>
              <a:buNone/>
            </a:pPr>
            <a:r>
              <a:rPr lang="en-US" sz="2400">
                <a:solidFill>
                  <a:schemeClr val="dk1"/>
                </a:solidFill>
                <a:latin typeface="Calibri"/>
                <a:ea typeface="Calibri"/>
                <a:cs typeface="Calibri"/>
                <a:sym typeface="Calibri"/>
              </a:rPr>
              <a:t>WP 1 – PROJECT MANAGEMENT</a:t>
            </a:r>
            <a:endParaRPr/>
          </a:p>
        </p:txBody>
      </p:sp>
      <p:sp>
        <p:nvSpPr>
          <p:cNvPr id="237" name="Google Shape;237;p8"/>
          <p:cNvSpPr/>
          <p:nvPr/>
        </p:nvSpPr>
        <p:spPr>
          <a:xfrm>
            <a:off x="2356623" y="2631398"/>
            <a:ext cx="8132957" cy="922124"/>
          </a:xfrm>
          <a:prstGeom prst="roundRect">
            <a:avLst>
              <a:gd name="adj" fmla="val 16667"/>
            </a:avLst>
          </a:prstGeom>
          <a:solidFill>
            <a:schemeClr val="accent1"/>
          </a:solidFill>
          <a:ln w="19050" cap="flat" cmpd="sng">
            <a:solidFill>
              <a:srgbClr val="AF7621"/>
            </a:solidFill>
            <a:prstDash val="solid"/>
            <a:round/>
            <a:headEnd type="none" w="sm" len="sm"/>
            <a:tailEnd type="none" w="sm" len="sm"/>
          </a:ln>
        </p:spPr>
        <p:txBody>
          <a:bodyPr spcFirstLastPara="1" wrap="square" lIns="91425" tIns="45700" rIns="91425" bIns="45700"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spcBef>
                <a:spcPct val="0"/>
              </a:spcBef>
              <a:spcAft>
                <a:spcPct val="0"/>
              </a:spcAft>
              <a:buNone/>
            </a:pPr>
            <a:r>
              <a:rPr lang="en-US" sz="2400">
                <a:solidFill>
                  <a:schemeClr val="dk1"/>
                </a:solidFill>
                <a:latin typeface="Calibri"/>
                <a:ea typeface="Calibri"/>
                <a:cs typeface="Calibri"/>
                <a:sym typeface="Calibri"/>
              </a:rPr>
              <a:t>WP 2 – STEM ACTIVITIES DESIGN AND OER</a:t>
            </a:r>
            <a:endParaRPr/>
          </a:p>
        </p:txBody>
      </p:sp>
      <p:sp>
        <p:nvSpPr>
          <p:cNvPr id="238" name="Google Shape;238;p8"/>
          <p:cNvSpPr/>
          <p:nvPr/>
        </p:nvSpPr>
        <p:spPr>
          <a:xfrm>
            <a:off x="2698595" y="3698198"/>
            <a:ext cx="8132957" cy="922124"/>
          </a:xfrm>
          <a:prstGeom prst="roundRect">
            <a:avLst>
              <a:gd name="adj" fmla="val 16667"/>
            </a:avLst>
          </a:prstGeom>
          <a:solidFill>
            <a:schemeClr val="accent1"/>
          </a:solidFill>
          <a:ln w="19050" cap="flat" cmpd="sng">
            <a:solidFill>
              <a:srgbClr val="AF7621"/>
            </a:solidFill>
            <a:prstDash val="solid"/>
            <a:round/>
            <a:headEnd type="none" w="sm" len="sm"/>
            <a:tailEnd type="none" w="sm" len="sm"/>
          </a:ln>
        </p:spPr>
        <p:txBody>
          <a:bodyPr spcFirstLastPara="1" wrap="square" lIns="91425" tIns="45700" rIns="91425" bIns="45700"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spcBef>
                <a:spcPct val="0"/>
              </a:spcBef>
              <a:spcAft>
                <a:spcPct val="0"/>
              </a:spcAft>
              <a:buNone/>
            </a:pPr>
            <a:r>
              <a:rPr lang="en-US" sz="2400">
                <a:solidFill>
                  <a:schemeClr val="dk1"/>
                </a:solidFill>
                <a:latin typeface="Calibri"/>
                <a:ea typeface="Calibri"/>
                <a:cs typeface="Calibri"/>
                <a:sym typeface="Calibri"/>
              </a:rPr>
              <a:t>WP 3 – TOOLKIT AND DIGITAL TOOL FOR MEASUREMENT AND</a:t>
            </a:r>
            <a:endParaRPr/>
          </a:p>
          <a:p>
            <a:pPr marL="0" marR="0" lvl="0" indent="0" algn="ctr" rtl="0">
              <a:spcBef>
                <a:spcPct val="0"/>
              </a:spcBef>
              <a:spcAft>
                <a:spcPct val="0"/>
              </a:spcAft>
              <a:buNone/>
            </a:pPr>
            <a:r>
              <a:rPr lang="en-US" sz="2400">
                <a:solidFill>
                  <a:schemeClr val="dk1"/>
                </a:solidFill>
                <a:latin typeface="Calibri"/>
                <a:ea typeface="Calibri"/>
                <a:cs typeface="Calibri"/>
                <a:sym typeface="Calibri"/>
              </a:rPr>
              <a:t>EVALUATION</a:t>
            </a:r>
            <a:endParaRPr/>
          </a:p>
        </p:txBody>
      </p:sp>
      <p:sp>
        <p:nvSpPr>
          <p:cNvPr id="239" name="Google Shape;239;p8"/>
          <p:cNvSpPr/>
          <p:nvPr/>
        </p:nvSpPr>
        <p:spPr>
          <a:xfrm>
            <a:off x="3230137" y="4779576"/>
            <a:ext cx="8132957" cy="922124"/>
          </a:xfrm>
          <a:prstGeom prst="roundRect">
            <a:avLst>
              <a:gd name="adj" fmla="val 16667"/>
            </a:avLst>
          </a:prstGeom>
          <a:solidFill>
            <a:schemeClr val="accent1"/>
          </a:solidFill>
          <a:ln w="19050" cap="flat" cmpd="sng">
            <a:solidFill>
              <a:srgbClr val="AF7621"/>
            </a:solidFill>
            <a:prstDash val="solid"/>
            <a:round/>
            <a:headEnd type="none" w="sm" len="sm"/>
            <a:tailEnd type="none" w="sm" len="sm"/>
          </a:ln>
        </p:spPr>
        <p:txBody>
          <a:bodyPr spcFirstLastPara="1" wrap="square" lIns="91425" tIns="45700" rIns="91425" bIns="45700" anchor="ctr" anchorCtr="0">
            <a:no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spcBef>
                <a:spcPct val="0"/>
              </a:spcBef>
              <a:spcAft>
                <a:spcPct val="0"/>
              </a:spcAft>
              <a:buNone/>
            </a:pPr>
            <a:r>
              <a:rPr lang="en-US" sz="2400">
                <a:solidFill>
                  <a:schemeClr val="dk1"/>
                </a:solidFill>
                <a:latin typeface="Calibri"/>
                <a:ea typeface="Calibri"/>
                <a:cs typeface="Calibri"/>
                <a:sym typeface="Calibri"/>
              </a:rPr>
              <a:t>WP 4 – GUIDEBOOK FOCUSED ON INCREASING STEM PARTICIPATION</a:t>
            </a:r>
            <a:endParaRPr/>
          </a:p>
        </p:txBody>
      </p:sp>
    </p:spTree>
  </p:cSld>
  <p:clrMapOvr>
    <a:masterClrMapping/>
  </p:clrMapOvr>
  <p:transition/>
  <p:timing/>
</p:sld>
</file>

<file path=ppt/slides/slide2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Shape 179">
          <a:extLst>
            <a:ext uri="{FF2B5EF4-FFF2-40B4-BE49-F238E27FC236}">
              <a16:creationId xmlns:a16="http://schemas.microsoft.com/office/drawing/2014/main" id="{ADABF2C8-10B9-B275-3099-830FB32DB575}"/>
            </a:ext>
          </a:extLst>
        </p:cNvPr>
        <p:cNvGrpSpPr/>
        <p:nvPr/>
      </p:nvGrpSpPr>
      <p:grpSpPr>
        <a:xfrm>
          <a:off x="0" y="0"/>
          <a:ext cx="0" cy="0"/>
        </a:xfrm>
      </p:grpSpPr>
      <p:sp>
        <p:nvSpPr>
          <p:cNvPr id="180" name="Google Shape;180;p2">
            <a:extLst>
              <a:ext uri="{FF2B5EF4-FFF2-40B4-BE49-F238E27FC236}">
                <a16:creationId xmlns:a16="http://schemas.microsoft.com/office/drawing/2014/main" id="{E5C44F16-0472-6C62-DBED-4248944A177C}"/>
              </a:ext>
            </a:extLst>
          </p:cNvPr>
          <p:cNvSpPr txBox="1">
            <a:spLocks noGrp="1"/>
          </p:cNvSpPr>
          <p:nvPr>
            <p:ph type="title"/>
          </p:nvPr>
        </p:nvSpPr>
        <p:spPr>
          <a:xfrm>
            <a:off x="206477" y="166254"/>
            <a:ext cx="11985523" cy="761999"/>
          </a:xfrm>
          <a:prstGeom prst="rect">
            <a:avLst/>
          </a:prstGeom>
          <a:noFill/>
          <a:ln>
            <a:noFill/>
          </a:ln>
        </p:spPr>
        <p:txBody>
          <a:bodyPr spcFirstLastPara="1" wrap="square" lIns="91425" tIns="45700" rIns="91425" bIns="45700" anchor="b" anchorCtr="0">
            <a:normAutofit/>
          </a:bodyPr>
          <a:lstStyle/>
          <a:p>
            <a:pPr algn="ctr">
              <a:buSzPts val="4800"/>
            </a:pPr>
            <a:r>
              <a:rPr lang="de-DE" sz="4800" b="1" err="1"/>
              <a:t>Workplan – W1</a:t>
            </a:r>
            <a:endParaRPr sz="4800" b="1"/>
          </a:p>
        </p:txBody>
      </p:sp>
      <p:pic>
        <p:nvPicPr>
          <p:cNvPr id="2" name="Grafik 1">
            <a:extLst>
              <a:ext uri="{FF2B5EF4-FFF2-40B4-BE49-F238E27FC236}">
                <a16:creationId xmlns:a16="http://schemas.microsoft.com/office/drawing/2014/main" id="{AF9358BC-0DF1-E671-5B93-0765165DBFAB}"/>
              </a:ext>
            </a:extLst>
          </p:cNvPr>
          <p:cNvPicPr>
            <a:picLocks noChangeAspect="1"/>
          </p:cNvPicPr>
          <p:nvPr/>
        </p:nvPicPr>
        <p:blipFill>
          <a:blip r:embed="rId3"/>
          <a:stretch>
            <a:fillRect/>
          </a:stretch>
        </p:blipFill>
        <p:spPr>
          <a:xfrm>
            <a:off x="2209800" y="981965"/>
            <a:ext cx="9083040" cy="4894069"/>
          </a:xfrm>
          <a:prstGeom prst="rect">
            <a:avLst/>
          </a:prstGeom>
        </p:spPr>
      </p:pic>
    </p:spTree>
    <p:extLst>
      <p:ext uri="{BB962C8B-B14F-4D97-AF65-F5344CB8AC3E}">
        <p14:creationId val="2092075166"/>
      </p:ext>
    </p:extLst>
  </p:cSld>
  <p:clrMapOvr>
    <a:masterClrMapping/>
  </p:clrMapOvr>
  <p:transition/>
  <p:timing/>
</p:sld>
</file>

<file path=ppt/slides/slide2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Shape 179">
          <a:extLst>
            <a:ext uri="{FF2B5EF4-FFF2-40B4-BE49-F238E27FC236}">
              <a16:creationId xmlns:a16="http://schemas.microsoft.com/office/drawing/2014/main" id="{2470B04C-85CD-B138-784F-170C4750205E}"/>
            </a:ext>
          </a:extLst>
        </p:cNvPr>
        <p:cNvGrpSpPr/>
        <p:nvPr/>
      </p:nvGrpSpPr>
      <p:grpSpPr>
        <a:xfrm>
          <a:off x="0" y="0"/>
          <a:ext cx="0" cy="0"/>
        </a:xfrm>
      </p:grpSpPr>
      <p:sp>
        <p:nvSpPr>
          <p:cNvPr id="180" name="Google Shape;180;p2">
            <a:extLst>
              <a:ext uri="{FF2B5EF4-FFF2-40B4-BE49-F238E27FC236}">
                <a16:creationId xmlns:a16="http://schemas.microsoft.com/office/drawing/2014/main" id="{E7DDBD5B-C334-6E4B-780C-45420397C31E}"/>
              </a:ext>
            </a:extLst>
          </p:cNvPr>
          <p:cNvSpPr txBox="1">
            <a:spLocks noGrp="1"/>
          </p:cNvSpPr>
          <p:nvPr>
            <p:ph type="title"/>
          </p:nvPr>
        </p:nvSpPr>
        <p:spPr>
          <a:xfrm>
            <a:off x="206477" y="166254"/>
            <a:ext cx="11985523" cy="761999"/>
          </a:xfrm>
          <a:prstGeom prst="rect">
            <a:avLst/>
          </a:prstGeom>
          <a:noFill/>
          <a:ln>
            <a:noFill/>
          </a:ln>
        </p:spPr>
        <p:txBody>
          <a:bodyPr spcFirstLastPara="1" wrap="square" lIns="91425" tIns="45700" rIns="91425" bIns="45700" anchor="b" anchorCtr="0">
            <a:normAutofit/>
          </a:bodyPr>
          <a:lstStyle/>
          <a:p>
            <a:pPr algn="ctr">
              <a:buSzPts val="4800"/>
            </a:pPr>
            <a:r>
              <a:rPr lang="de-DE" sz="4800" b="1" err="1"/>
              <a:t>Workplan – W2</a:t>
            </a:r>
            <a:endParaRPr sz="4800" b="1"/>
          </a:p>
        </p:txBody>
      </p:sp>
      <p:pic>
        <p:nvPicPr>
          <p:cNvPr id="5" name="Grafik 4">
            <a:extLst>
              <a:ext uri="{FF2B5EF4-FFF2-40B4-BE49-F238E27FC236}">
                <a16:creationId xmlns:a16="http://schemas.microsoft.com/office/drawing/2014/main" id="{66316BF0-916B-9838-F6B6-86A0C52A4D38}"/>
              </a:ext>
            </a:extLst>
          </p:cNvPr>
          <p:cNvPicPr>
            <a:picLocks noChangeAspect="1"/>
          </p:cNvPicPr>
          <p:nvPr/>
        </p:nvPicPr>
        <p:blipFill>
          <a:blip r:embed="rId3"/>
          <a:stretch>
            <a:fillRect/>
          </a:stretch>
        </p:blipFill>
        <p:spPr>
          <a:xfrm>
            <a:off x="1801505" y="898597"/>
            <a:ext cx="9348716" cy="4981882"/>
          </a:xfrm>
          <a:prstGeom prst="rect">
            <a:avLst/>
          </a:prstGeom>
        </p:spPr>
      </p:pic>
    </p:spTree>
    <p:extLst>
      <p:ext uri="{BB962C8B-B14F-4D97-AF65-F5344CB8AC3E}">
        <p14:creationId val="1352861910"/>
      </p:ext>
    </p:extLst>
  </p:cSld>
  <p:clrMapOvr>
    <a:masterClrMapping/>
  </p:clrMapOvr>
  <p:transition/>
  <p:timing/>
</p:sld>
</file>

<file path=ppt/slides/slide3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Shape 179">
          <a:extLst>
            <a:ext uri="{FF2B5EF4-FFF2-40B4-BE49-F238E27FC236}">
              <a16:creationId xmlns:a16="http://schemas.microsoft.com/office/drawing/2014/main" id="{6E80E892-A2FE-A828-7AEA-8B00F79E9AF1}"/>
            </a:ext>
          </a:extLst>
        </p:cNvPr>
        <p:cNvGrpSpPr/>
        <p:nvPr/>
      </p:nvGrpSpPr>
      <p:grpSpPr>
        <a:xfrm>
          <a:off x="0" y="0"/>
          <a:ext cx="0" cy="0"/>
        </a:xfrm>
      </p:grpSpPr>
      <p:sp>
        <p:nvSpPr>
          <p:cNvPr id="180" name="Google Shape;180;p2">
            <a:extLst>
              <a:ext uri="{FF2B5EF4-FFF2-40B4-BE49-F238E27FC236}">
                <a16:creationId xmlns:a16="http://schemas.microsoft.com/office/drawing/2014/main" id="{F6A36B14-B2E1-0313-E25B-E263EF1A802B}"/>
              </a:ext>
            </a:extLst>
          </p:cNvPr>
          <p:cNvSpPr txBox="1">
            <a:spLocks noGrp="1"/>
          </p:cNvSpPr>
          <p:nvPr>
            <p:ph type="title"/>
          </p:nvPr>
        </p:nvSpPr>
        <p:spPr>
          <a:xfrm>
            <a:off x="206477" y="166254"/>
            <a:ext cx="11985523" cy="761999"/>
          </a:xfrm>
          <a:prstGeom prst="rect">
            <a:avLst/>
          </a:prstGeom>
          <a:noFill/>
          <a:ln>
            <a:noFill/>
          </a:ln>
        </p:spPr>
        <p:txBody>
          <a:bodyPr spcFirstLastPara="1" wrap="square" lIns="91425" tIns="45700" rIns="91425" bIns="45700" anchor="b" anchorCtr="0">
            <a:normAutofit/>
          </a:bodyPr>
          <a:lstStyle/>
          <a:p>
            <a:pPr algn="ctr">
              <a:buSzPts val="4800"/>
            </a:pPr>
            <a:r>
              <a:rPr lang="de-DE" sz="4800" b="1" err="1"/>
              <a:t>Workplan – W3</a:t>
            </a:r>
            <a:endParaRPr sz="4800" b="1"/>
          </a:p>
        </p:txBody>
      </p:sp>
      <p:pic>
        <p:nvPicPr>
          <p:cNvPr id="2" name="Grafik 1">
            <a:extLst>
              <a:ext uri="{FF2B5EF4-FFF2-40B4-BE49-F238E27FC236}">
                <a16:creationId xmlns:a16="http://schemas.microsoft.com/office/drawing/2014/main" id="{4A54BE8A-E5F9-BF4B-8998-4F2AE243DF74}"/>
              </a:ext>
            </a:extLst>
          </p:cNvPr>
          <p:cNvPicPr>
            <a:picLocks noChangeAspect="1"/>
          </p:cNvPicPr>
          <p:nvPr/>
        </p:nvPicPr>
        <p:blipFill>
          <a:blip r:embed="rId3"/>
          <a:stretch>
            <a:fillRect/>
          </a:stretch>
        </p:blipFill>
        <p:spPr>
          <a:xfrm>
            <a:off x="2005083" y="1019415"/>
            <a:ext cx="9117842" cy="2589682"/>
          </a:xfrm>
          <a:prstGeom prst="rect">
            <a:avLst/>
          </a:prstGeom>
        </p:spPr>
      </p:pic>
      <p:pic>
        <p:nvPicPr>
          <p:cNvPr id="3" name="Grafik 2">
            <a:extLst>
              <a:ext uri="{FF2B5EF4-FFF2-40B4-BE49-F238E27FC236}">
                <a16:creationId xmlns:a16="http://schemas.microsoft.com/office/drawing/2014/main" id="{804CA063-304E-7704-9EDA-086708D0F297}"/>
              </a:ext>
            </a:extLst>
          </p:cNvPr>
          <p:cNvPicPr>
            <a:picLocks noChangeAspect="1"/>
          </p:cNvPicPr>
          <p:nvPr/>
        </p:nvPicPr>
        <p:blipFill>
          <a:blip r:embed="rId4"/>
          <a:stretch>
            <a:fillRect/>
          </a:stretch>
        </p:blipFill>
        <p:spPr>
          <a:xfrm>
            <a:off x="2005083" y="3429000"/>
            <a:ext cx="9117842" cy="2686894"/>
          </a:xfrm>
          <a:prstGeom prst="rect">
            <a:avLst/>
          </a:prstGeom>
        </p:spPr>
      </p:pic>
    </p:spTree>
    <p:extLst>
      <p:ext uri="{BB962C8B-B14F-4D97-AF65-F5344CB8AC3E}">
        <p14:creationId val="96852315"/>
      </p:ext>
    </p:extLst>
  </p:cSld>
  <p:clrMapOvr>
    <a:masterClrMapping/>
  </p:clrMapOvr>
  <p:transition/>
  <p:timing/>
</p:sld>
</file>

<file path=ppt/slides/slide3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Shape 179">
          <a:extLst>
            <a:ext uri="{FF2B5EF4-FFF2-40B4-BE49-F238E27FC236}">
              <a16:creationId xmlns:a16="http://schemas.microsoft.com/office/drawing/2014/main" id="{96D5CEBA-FBA7-CAE8-C507-DB66E10AD27C}"/>
            </a:ext>
          </a:extLst>
        </p:cNvPr>
        <p:cNvGrpSpPr/>
        <p:nvPr/>
      </p:nvGrpSpPr>
      <p:grpSpPr>
        <a:xfrm>
          <a:off x="0" y="0"/>
          <a:ext cx="0" cy="0"/>
        </a:xfrm>
      </p:grpSpPr>
      <p:sp>
        <p:nvSpPr>
          <p:cNvPr id="180" name="Google Shape;180;p2">
            <a:extLst>
              <a:ext uri="{FF2B5EF4-FFF2-40B4-BE49-F238E27FC236}">
                <a16:creationId xmlns:a16="http://schemas.microsoft.com/office/drawing/2014/main" id="{847684E6-A005-2B8A-065C-D0487B7C1060}"/>
              </a:ext>
            </a:extLst>
          </p:cNvPr>
          <p:cNvSpPr txBox="1">
            <a:spLocks noGrp="1"/>
          </p:cNvSpPr>
          <p:nvPr>
            <p:ph type="title"/>
          </p:nvPr>
        </p:nvSpPr>
        <p:spPr>
          <a:xfrm>
            <a:off x="206477" y="166254"/>
            <a:ext cx="11985523" cy="761999"/>
          </a:xfrm>
          <a:prstGeom prst="rect">
            <a:avLst/>
          </a:prstGeom>
          <a:noFill/>
          <a:ln>
            <a:noFill/>
          </a:ln>
        </p:spPr>
        <p:txBody>
          <a:bodyPr spcFirstLastPara="1" wrap="square" lIns="91425" tIns="45700" rIns="91425" bIns="45700" anchor="b" anchorCtr="0">
            <a:normAutofit/>
          </a:bodyPr>
          <a:lstStyle/>
          <a:p>
            <a:pPr algn="ctr">
              <a:buSzPts val="4800"/>
            </a:pPr>
            <a:r>
              <a:rPr lang="de-DE" sz="4800" b="1" err="1"/>
              <a:t>Workplan – W4</a:t>
            </a:r>
            <a:endParaRPr sz="4800" b="1"/>
          </a:p>
        </p:txBody>
      </p:sp>
      <p:pic>
        <p:nvPicPr>
          <p:cNvPr id="4" name="Grafik 3">
            <a:extLst>
              <a:ext uri="{FF2B5EF4-FFF2-40B4-BE49-F238E27FC236}">
                <a16:creationId xmlns:a16="http://schemas.microsoft.com/office/drawing/2014/main" id="{724FAA75-1C5E-D916-FA95-F88F1B018C7B}"/>
              </a:ext>
            </a:extLst>
          </p:cNvPr>
          <p:cNvPicPr>
            <a:picLocks noChangeAspect="1"/>
          </p:cNvPicPr>
          <p:nvPr/>
        </p:nvPicPr>
        <p:blipFill>
          <a:blip r:embed="rId3"/>
          <a:stretch>
            <a:fillRect/>
          </a:stretch>
        </p:blipFill>
        <p:spPr>
          <a:xfrm>
            <a:off x="1414249" y="1302048"/>
            <a:ext cx="9363502" cy="2020661"/>
          </a:xfrm>
          <a:prstGeom prst="rect">
            <a:avLst/>
          </a:prstGeom>
        </p:spPr>
      </p:pic>
      <p:pic>
        <p:nvPicPr>
          <p:cNvPr id="5" name="Grafik 4">
            <a:extLst>
              <a:ext uri="{FF2B5EF4-FFF2-40B4-BE49-F238E27FC236}">
                <a16:creationId xmlns:a16="http://schemas.microsoft.com/office/drawing/2014/main" id="{B1A47B8C-0158-E014-5739-E12CDA80D31F}"/>
              </a:ext>
            </a:extLst>
          </p:cNvPr>
          <p:cNvPicPr>
            <a:picLocks noChangeAspect="1"/>
          </p:cNvPicPr>
          <p:nvPr/>
        </p:nvPicPr>
        <p:blipFill>
          <a:blip r:embed="rId4"/>
          <a:srcRect r="2180"/>
          <a:stretch>
            <a:fillRect/>
          </a:stretch>
        </p:blipFill>
        <p:spPr>
          <a:xfrm>
            <a:off x="1421936" y="3322709"/>
            <a:ext cx="9355816" cy="1143001"/>
          </a:xfrm>
          <a:prstGeom prst="rect">
            <a:avLst/>
          </a:prstGeom>
        </p:spPr>
      </p:pic>
    </p:spTree>
    <p:extLst>
      <p:ext uri="{BB962C8B-B14F-4D97-AF65-F5344CB8AC3E}">
        <p14:creationId val="354527647"/>
      </p:ext>
    </p:extLst>
  </p:cSld>
  <p:clrMapOvr>
    <a:masterClrMapping/>
  </p:clrMapOvr>
  <p:transition/>
  <p:timing/>
</p:sld>
</file>

<file path=ppt/slides/slide3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Shape 179">
          <a:extLst>
            <a:ext uri="{FF2B5EF4-FFF2-40B4-BE49-F238E27FC236}">
              <a16:creationId xmlns:a16="http://schemas.microsoft.com/office/drawing/2014/main" id="{E1B9C585-57D1-FA7F-B3CC-208F4AB30A44}"/>
            </a:ext>
          </a:extLst>
        </p:cNvPr>
        <p:cNvGrpSpPr/>
        <p:nvPr/>
      </p:nvGrpSpPr>
      <p:grpSpPr>
        <a:xfrm>
          <a:off x="0" y="0"/>
          <a:ext cx="0" cy="0"/>
        </a:xfrm>
      </p:grpSpPr>
      <p:sp>
        <p:nvSpPr>
          <p:cNvPr id="180" name="Google Shape;180;p2">
            <a:extLst>
              <a:ext uri="{FF2B5EF4-FFF2-40B4-BE49-F238E27FC236}">
                <a16:creationId xmlns:a16="http://schemas.microsoft.com/office/drawing/2014/main" id="{F90EE24B-75F1-8305-C8EB-B6876CBCC29C}"/>
              </a:ext>
            </a:extLst>
          </p:cNvPr>
          <p:cNvSpPr txBox="1">
            <a:spLocks noGrp="1"/>
          </p:cNvSpPr>
          <p:nvPr>
            <p:ph type="title"/>
          </p:nvPr>
        </p:nvSpPr>
        <p:spPr>
          <a:xfrm>
            <a:off x="206477" y="166254"/>
            <a:ext cx="11985523" cy="761999"/>
          </a:xfrm>
          <a:prstGeom prst="rect">
            <a:avLst/>
          </a:prstGeom>
          <a:noFill/>
          <a:ln>
            <a:noFill/>
          </a:ln>
        </p:spPr>
        <p:txBody>
          <a:bodyPr spcFirstLastPara="1" wrap="square" lIns="91425" tIns="45700" rIns="91425" bIns="45700" anchor="b" anchorCtr="0">
            <a:normAutofit/>
          </a:bodyPr>
          <a:lstStyle/>
          <a:p>
            <a:pPr algn="ctr">
              <a:buSzPts val="4800"/>
            </a:pPr>
            <a:r>
              <a:rPr lang="de-DE" sz="4800" b="1" err="1"/>
              <a:t>Workplan</a:t>
            </a:r>
            <a:endParaRPr sz="4800" b="1"/>
          </a:p>
        </p:txBody>
      </p:sp>
      <p:pic>
        <p:nvPicPr>
          <p:cNvPr id="2" name="Grafik 1">
            <a:extLst>
              <a:ext uri="{FF2B5EF4-FFF2-40B4-BE49-F238E27FC236}">
                <a16:creationId xmlns:a16="http://schemas.microsoft.com/office/drawing/2014/main" id="{29E2F059-2310-07A4-8D69-543A989C5AF5}"/>
              </a:ext>
            </a:extLst>
          </p:cNvPr>
          <p:cNvPicPr>
            <a:picLocks noChangeAspect="1"/>
          </p:cNvPicPr>
          <p:nvPr/>
        </p:nvPicPr>
        <p:blipFill>
          <a:blip r:embed="rId3"/>
          <a:stretch>
            <a:fillRect/>
          </a:stretch>
        </p:blipFill>
        <p:spPr>
          <a:xfrm>
            <a:off x="1774209" y="1310185"/>
            <a:ext cx="9533311" cy="3398294"/>
          </a:xfrm>
          <a:prstGeom prst="rect">
            <a:avLst/>
          </a:prstGeom>
        </p:spPr>
      </p:pic>
    </p:spTree>
    <p:extLst>
      <p:ext uri="{BB962C8B-B14F-4D97-AF65-F5344CB8AC3E}">
        <p14:creationId val="60782620"/>
      </p:ext>
    </p:extLst>
  </p:cSld>
  <p:clrMapOvr>
    <a:masterClrMapping/>
  </p:clrMapOvr>
  <p:transition/>
  <p:timing/>
</p:sld>
</file>

<file path=ppt/slides/slide3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Shape 179">
          <a:extLst>
            <a:ext uri="{FF2B5EF4-FFF2-40B4-BE49-F238E27FC236}">
              <a16:creationId xmlns:a16="http://schemas.microsoft.com/office/drawing/2014/main" id="{4C8AE90E-6FE6-99BB-A240-C58B9D9F55BA}"/>
            </a:ext>
          </a:extLst>
        </p:cNvPr>
        <p:cNvGrpSpPr/>
        <p:nvPr/>
      </p:nvGrpSpPr>
      <p:grpSpPr>
        <a:xfrm>
          <a:off x="0" y="0"/>
          <a:ext cx="0" cy="0"/>
        </a:xfrm>
      </p:grpSpPr>
      <p:sp>
        <p:nvSpPr>
          <p:cNvPr id="180" name="Google Shape;180;p2">
            <a:extLst>
              <a:ext uri="{FF2B5EF4-FFF2-40B4-BE49-F238E27FC236}">
                <a16:creationId xmlns:a16="http://schemas.microsoft.com/office/drawing/2014/main" id="{8F115A90-2BD8-6B89-4C05-20E20ECB9961}"/>
              </a:ext>
            </a:extLst>
          </p:cNvPr>
          <p:cNvSpPr txBox="1">
            <a:spLocks noGrp="1"/>
          </p:cNvSpPr>
          <p:nvPr>
            <p:ph type="title"/>
          </p:nvPr>
        </p:nvSpPr>
        <p:spPr>
          <a:xfrm>
            <a:off x="206477" y="166254"/>
            <a:ext cx="11985523" cy="761999"/>
          </a:xfrm>
          <a:prstGeom prst="rect">
            <a:avLst/>
          </a:prstGeom>
          <a:noFill/>
          <a:ln>
            <a:noFill/>
          </a:ln>
        </p:spPr>
        <p:txBody>
          <a:bodyPr spcFirstLastPara="1" wrap="square" lIns="91425" tIns="45700" rIns="91425" bIns="45700" anchor="b" anchorCtr="0">
            <a:normAutofit/>
          </a:bodyPr>
          <a:lstStyle/>
          <a:p>
            <a:pPr algn="ctr">
              <a:buSzPts val="4800"/>
            </a:pPr>
            <a:r>
              <a:rPr lang="de-DE" sz="4800" b="1" err="1"/>
              <a:t>Insights of the Multipliever Event</a:t>
            </a:r>
            <a:endParaRPr sz="4800" b="1"/>
          </a:p>
        </p:txBody>
      </p:sp>
      <p:pic>
        <p:nvPicPr>
          <p:cNvPr id="4" name="Grafik 3">
            <a:extLst>
              <a:ext uri="{FF2B5EF4-FFF2-40B4-BE49-F238E27FC236}">
                <a16:creationId xmlns:a16="http://schemas.microsoft.com/office/drawing/2014/main" id="{59EA6A80-D901-0E23-AD30-7DF5194427F4}"/>
              </a:ext>
            </a:extLst>
          </p:cNvPr>
          <p:cNvPicPr>
            <a:picLocks noChangeAspect="1"/>
          </p:cNvPicPr>
          <p:nvPr/>
        </p:nvPicPr>
        <p:blipFill>
          <a:blip r:embed="rId3"/>
          <a:stretch>
            <a:fillRect/>
          </a:stretch>
        </p:blipFill>
        <p:spPr>
          <a:xfrm>
            <a:off x="2558143" y="1455964"/>
            <a:ext cx="4082143" cy="4455510"/>
          </a:xfrm>
          <a:prstGeom prst="rect">
            <a:avLst/>
          </a:prstGeom>
        </p:spPr>
      </p:pic>
      <p:pic>
        <p:nvPicPr>
          <p:cNvPr id="5" name="Grafik 4">
            <a:extLst>
              <a:ext uri="{FF2B5EF4-FFF2-40B4-BE49-F238E27FC236}">
                <a16:creationId xmlns:a16="http://schemas.microsoft.com/office/drawing/2014/main" id="{294B6E0C-D80C-4FA2-B438-6A4E81FB1A4B}"/>
              </a:ext>
            </a:extLst>
          </p:cNvPr>
          <p:cNvPicPr>
            <a:picLocks noChangeAspect="1"/>
          </p:cNvPicPr>
          <p:nvPr/>
        </p:nvPicPr>
        <p:blipFill>
          <a:blip r:embed="rId4"/>
          <a:stretch>
            <a:fillRect/>
          </a:stretch>
        </p:blipFill>
        <p:spPr>
          <a:xfrm>
            <a:off x="7142844" y="1455964"/>
            <a:ext cx="3481614" cy="4455510"/>
          </a:xfrm>
          <a:prstGeom prst="rect">
            <a:avLst/>
          </a:prstGeom>
        </p:spPr>
      </p:pic>
    </p:spTree>
    <p:extLst>
      <p:ext uri="{BB962C8B-B14F-4D97-AF65-F5344CB8AC3E}">
        <p14:creationId val="1823461323"/>
      </p:ext>
    </p:extLst>
  </p:cSld>
  <p:clrMapOvr>
    <a:masterClrMapping/>
  </p:clrMapOvr>
  <p:transition/>
  <p:timing/>
</p:sld>
</file>

<file path=ppt/slides/slide3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Shape 179">
          <a:extLst>
            <a:ext uri="{FF2B5EF4-FFF2-40B4-BE49-F238E27FC236}">
              <a16:creationId xmlns:a16="http://schemas.microsoft.com/office/drawing/2014/main" id="{42204747-8DDE-11A2-6A7F-CDB122966F35}"/>
            </a:ext>
          </a:extLst>
        </p:cNvPr>
        <p:cNvGrpSpPr/>
        <p:nvPr/>
      </p:nvGrpSpPr>
      <p:grpSpPr>
        <a:xfrm>
          <a:off x="0" y="0"/>
          <a:ext cx="0" cy="0"/>
        </a:xfrm>
      </p:grpSpPr>
      <p:sp>
        <p:nvSpPr>
          <p:cNvPr id="180" name="Google Shape;180;p2">
            <a:extLst>
              <a:ext uri="{FF2B5EF4-FFF2-40B4-BE49-F238E27FC236}">
                <a16:creationId xmlns:a16="http://schemas.microsoft.com/office/drawing/2014/main" id="{C8D14CA2-E830-1B55-B464-1A57623ECECE}"/>
              </a:ext>
            </a:extLst>
          </p:cNvPr>
          <p:cNvSpPr txBox="1">
            <a:spLocks noGrp="1"/>
          </p:cNvSpPr>
          <p:nvPr>
            <p:ph type="title"/>
          </p:nvPr>
        </p:nvSpPr>
        <p:spPr>
          <a:xfrm>
            <a:off x="206477" y="411913"/>
            <a:ext cx="11985523" cy="761999"/>
          </a:xfrm>
          <a:prstGeom prst="rect">
            <a:avLst/>
          </a:prstGeom>
          <a:noFill/>
          <a:ln>
            <a:noFill/>
          </a:ln>
        </p:spPr>
        <p:txBody>
          <a:bodyPr spcFirstLastPara="1" wrap="square" lIns="91425" tIns="45700" rIns="91425" bIns="45700" anchor="b" anchorCtr="0">
            <a:normAutofit/>
          </a:bodyPr>
          <a:lstStyle/>
          <a:p>
            <a:pPr algn="ctr">
              <a:buSzPts val="4800"/>
            </a:pPr>
            <a:r>
              <a:rPr lang="de-DE" sz="4800" b="1" err="1"/>
              <a:t>Insights of the Multiplier Event</a:t>
            </a:r>
            <a:endParaRPr sz="4800" b="1"/>
          </a:p>
        </p:txBody>
      </p:sp>
      <p:sp>
        <p:nvSpPr>
          <p:cNvPr id="3" name="Textfeld 2">
            <a:extLst>
              <a:ext uri="{FF2B5EF4-FFF2-40B4-BE49-F238E27FC236}">
                <a16:creationId xmlns:a16="http://schemas.microsoft.com/office/drawing/2014/main" id="{883DF469-9F44-243C-1D68-F0FEE318CF44}"/>
              </a:ext>
            </a:extLst>
          </p:cNvPr>
          <p:cNvSpPr txBox="1"/>
          <p:nvPr/>
        </p:nvSpPr>
        <p:spPr>
          <a:xfrm>
            <a:off x="2450792" y="2828835"/>
            <a:ext cx="4245429" cy="1200329"/>
          </a:xfrm>
          <a:prstGeom prst="rect">
            <a:avLst/>
          </a:prstGeom>
          <a:noFill/>
        </p:spPr>
        <p:txBody>
          <a:bodyPr wrap="square">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r>
              <a:rPr lang="de-DE" sz="2400"/>
              <a:t>https://docs.google.com/document/d/1KqJN4lzIlv3-gcKNcS-8FEt_gRiQa_mz/edit</a:t>
            </a:r>
            <a:endParaRPr lang="de-DE" sz="2400"/>
          </a:p>
        </p:txBody>
      </p:sp>
      <p:pic>
        <p:nvPicPr>
          <p:cNvPr id="2" name="Grafik 1">
            <a:extLst>
              <a:ext uri="{FF2B5EF4-FFF2-40B4-BE49-F238E27FC236}">
                <a16:creationId xmlns:a16="http://schemas.microsoft.com/office/drawing/2014/main" id="{00E85AAF-6B4D-DC19-402A-9BB3C7A6B7B5}"/>
              </a:ext>
            </a:extLst>
          </p:cNvPr>
          <p:cNvPicPr>
            <a:picLocks noChangeAspect="1"/>
          </p:cNvPicPr>
          <p:nvPr/>
        </p:nvPicPr>
        <p:blipFill>
          <a:blip r:embed="rId3"/>
          <a:stretch>
            <a:fillRect/>
          </a:stretch>
        </p:blipFill>
        <p:spPr>
          <a:xfrm>
            <a:off x="6930781" y="1425331"/>
            <a:ext cx="3268296" cy="4684261"/>
          </a:xfrm>
          <a:prstGeom prst="rect">
            <a:avLst/>
          </a:prstGeom>
        </p:spPr>
      </p:pic>
    </p:spTree>
    <p:extLst>
      <p:ext uri="{BB962C8B-B14F-4D97-AF65-F5344CB8AC3E}">
        <p14:creationId val="4129510699"/>
      </p:ext>
    </p:extLst>
  </p:cSld>
  <p:clrMapOvr>
    <a:masterClrMapping/>
  </p:clrMapOvr>
  <p:transition/>
  <p:timing/>
</p:sld>
</file>

<file path=ppt/slides/slide3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Shape 246"/>
        <p:cNvGrpSpPr/>
        <p:nvPr/>
      </p:nvGrpSpPr>
      <p:grpSpPr>
        <a:xfrm>
          <a:off x="0" y="0"/>
          <a:ext cx="0" cy="0"/>
        </a:xfrm>
      </p:grpSpPr>
      <p:sp>
        <p:nvSpPr>
          <p:cNvPr id="247" name="Google Shape;247;p10"/>
          <p:cNvSpPr txBox="1"/>
          <p:nvPr/>
        </p:nvSpPr>
        <p:spPr>
          <a:xfrm>
            <a:off x="6502524" y="1970035"/>
            <a:ext cx="4378975" cy="935641"/>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lnSpc>
                <a:spcPct val="100000"/>
              </a:lnSpc>
              <a:spcBef>
                <a:spcPct val="0"/>
              </a:spcBef>
              <a:spcAft>
                <a:spcPct val="0"/>
              </a:spcAft>
              <a:buNone/>
            </a:pPr>
            <a:r>
              <a:rPr lang="en-US" sz="1600" b="1">
                <a:solidFill>
                  <a:schemeClr val="dk1"/>
                </a:solidFill>
                <a:latin typeface="Calibri"/>
                <a:ea typeface="Calibri"/>
                <a:cs typeface="Calibri"/>
                <a:sym typeface="Calibri"/>
              </a:rPr>
              <a:t>Prof. Dr. Marc Beutner</a:t>
            </a:r>
            <a:endParaRPr/>
          </a:p>
          <a:p>
            <a:pPr marL="0" marR="0" lvl="0" indent="0" algn="l" rtl="0">
              <a:lnSpc>
                <a:spcPct val="89999"/>
              </a:lnSpc>
              <a:spcBef>
                <a:spcPct val="0"/>
              </a:spcBef>
              <a:spcAft>
                <a:spcPct val="0"/>
              </a:spcAft>
              <a:buNone/>
            </a:pPr>
            <a:r>
              <a:rPr lang="en-US" sz="1600">
                <a:solidFill>
                  <a:schemeClr val="dk1"/>
                </a:solidFill>
                <a:latin typeface="Calibri"/>
                <a:ea typeface="Calibri"/>
                <a:cs typeface="Calibri"/>
                <a:sym typeface="Calibri"/>
              </a:rPr>
              <a:t>Tel:	+49 (0) 52 51 / 60 - 23 67</a:t>
            </a:r>
            <a:endParaRPr/>
          </a:p>
          <a:p>
            <a:pPr marL="0" marR="0" lvl="0" indent="0" algn="l" rtl="0">
              <a:lnSpc>
                <a:spcPct val="89999"/>
              </a:lnSpc>
              <a:spcBef>
                <a:spcPct val="0"/>
              </a:spcBef>
              <a:spcAft>
                <a:spcPct val="0"/>
              </a:spcAft>
              <a:buNone/>
            </a:pPr>
            <a:r>
              <a:rPr lang="en-US" sz="1600">
                <a:solidFill>
                  <a:schemeClr val="dk1"/>
                </a:solidFill>
                <a:latin typeface="Calibri"/>
                <a:ea typeface="Calibri"/>
                <a:cs typeface="Calibri"/>
                <a:sym typeface="Calibri"/>
              </a:rPr>
              <a:t>Fax:	+49 (0) 52 51 / 60 - 35 63</a:t>
            </a:r>
            <a:endParaRPr/>
          </a:p>
          <a:p>
            <a:pPr marL="0" marR="0" lvl="0" indent="0" algn="l" rtl="0">
              <a:lnSpc>
                <a:spcPct val="100000"/>
              </a:lnSpc>
              <a:spcBef>
                <a:spcPct val="0"/>
              </a:spcBef>
              <a:spcAft>
                <a:spcPct val="0"/>
              </a:spcAft>
              <a:buNone/>
            </a:pPr>
            <a:r>
              <a:rPr lang="en-US" sz="1600">
                <a:solidFill>
                  <a:schemeClr val="dk1"/>
                </a:solidFill>
                <a:latin typeface="Calibri"/>
                <a:ea typeface="Calibri"/>
                <a:cs typeface="Calibri"/>
                <a:sym typeface="Calibri"/>
              </a:rPr>
              <a:t>E-Mail:	marc.beutner@uni-paderborn.de</a:t>
            </a:r>
            <a:endParaRPr/>
          </a:p>
        </p:txBody>
      </p:sp>
      <p:sp>
        <p:nvSpPr>
          <p:cNvPr id="248" name="Google Shape;248;p10"/>
          <p:cNvSpPr txBox="1"/>
          <p:nvPr/>
        </p:nvSpPr>
        <p:spPr>
          <a:xfrm>
            <a:off x="1192568" y="2414726"/>
            <a:ext cx="4496910" cy="1474763"/>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lnSpc>
                <a:spcPct val="100000"/>
              </a:lnSpc>
              <a:spcBef>
                <a:spcPct val="0"/>
              </a:spcBef>
              <a:spcAft>
                <a:spcPct val="0"/>
              </a:spcAft>
              <a:buNone/>
            </a:pPr>
            <a:r>
              <a:rPr lang="en-US" sz="1600" b="1">
                <a:solidFill>
                  <a:schemeClr val="dk1"/>
                </a:solidFill>
                <a:latin typeface="Calibri"/>
                <a:ea typeface="Calibri"/>
                <a:cs typeface="Calibri"/>
                <a:sym typeface="Calibri"/>
              </a:rPr>
              <a:t>Universität Paderborn</a:t>
            </a:r>
            <a:endParaRPr/>
          </a:p>
          <a:p>
            <a:pPr marL="0" marR="0" lvl="0" indent="0" algn="l" rtl="0">
              <a:lnSpc>
                <a:spcPct val="99583"/>
              </a:lnSpc>
              <a:spcBef>
                <a:spcPct val="0"/>
              </a:spcBef>
              <a:spcAft>
                <a:spcPct val="0"/>
              </a:spcAft>
              <a:buNone/>
            </a:pPr>
            <a:r>
              <a:rPr lang="en-US" sz="1600" b="1">
                <a:solidFill>
                  <a:schemeClr val="dk1"/>
                </a:solidFill>
                <a:latin typeface="Calibri"/>
                <a:ea typeface="Calibri"/>
                <a:cs typeface="Calibri"/>
                <a:sym typeface="Calibri"/>
              </a:rPr>
              <a:t>Department Wirtschaftspädagogik Lehrstuhl Wirtschaftspädagogik II Warburger Str. 100</a:t>
            </a:r>
            <a:endParaRPr/>
          </a:p>
          <a:p>
            <a:pPr marL="0" marR="0" lvl="0" indent="0" algn="l" rtl="0">
              <a:lnSpc>
                <a:spcPct val="100000"/>
              </a:lnSpc>
              <a:spcBef>
                <a:spcPct val="0"/>
              </a:spcBef>
              <a:spcAft>
                <a:spcPct val="0"/>
              </a:spcAft>
              <a:buNone/>
            </a:pPr>
            <a:r>
              <a:rPr lang="en-US" sz="1600" b="1">
                <a:solidFill>
                  <a:schemeClr val="dk1"/>
                </a:solidFill>
                <a:latin typeface="Calibri"/>
                <a:ea typeface="Calibri"/>
                <a:cs typeface="Calibri"/>
                <a:sym typeface="Calibri"/>
              </a:rPr>
              <a:t>33098 Paderborn</a:t>
            </a:r>
            <a:endParaRPr/>
          </a:p>
          <a:p>
            <a:pPr marL="0" marR="0" lvl="0" indent="0" algn="l" rtl="0">
              <a:lnSpc>
                <a:spcPct val="106666"/>
              </a:lnSpc>
              <a:spcBef>
                <a:spcPct val="0"/>
              </a:spcBef>
              <a:spcAft>
                <a:spcPct val="0"/>
              </a:spcAft>
              <a:buNone/>
            </a:pPr>
            <a:endParaRPr sz="1800">
              <a:solidFill>
                <a:schemeClr val="dk1"/>
              </a:solidFill>
              <a:latin typeface="Calibri"/>
              <a:ea typeface="Calibri"/>
              <a:cs typeface="Calibri"/>
              <a:sym typeface="Calibri"/>
            </a:endParaRPr>
          </a:p>
          <a:p>
            <a:pPr marL="0" marR="0" lvl="0" indent="0" algn="l" rtl="0">
              <a:lnSpc>
                <a:spcPct val="100000"/>
              </a:lnSpc>
              <a:spcBef>
                <a:spcPct val="0"/>
              </a:spcBef>
              <a:spcAft>
                <a:spcPct val="0"/>
              </a:spcAft>
              <a:buNone/>
            </a:pPr>
            <a:r>
              <a:rPr lang="en-US" sz="1600" b="1">
                <a:solidFill>
                  <a:schemeClr val="dk1"/>
                </a:solidFill>
                <a:latin typeface="Calibri"/>
                <a:ea typeface="Calibri"/>
                <a:cs typeface="Calibri"/>
                <a:sym typeface="Calibri"/>
              </a:rPr>
              <a:t>http://www.upb.de/wipaed</a:t>
            </a:r>
            <a:endParaRPr sz="1600" b="1">
              <a:solidFill>
                <a:schemeClr val="dk1"/>
              </a:solidFill>
              <a:latin typeface="Calibri"/>
              <a:ea typeface="Calibri"/>
              <a:cs typeface="Calibri"/>
              <a:sym typeface="Calibri"/>
            </a:endParaRPr>
          </a:p>
        </p:txBody>
      </p:sp>
      <p:sp>
        <p:nvSpPr>
          <p:cNvPr id="249" name="Google Shape;249;p10"/>
          <p:cNvSpPr/>
          <p:nvPr/>
        </p:nvSpPr>
        <p:spPr>
          <a:xfrm>
            <a:off x="1100251" y="1319669"/>
            <a:ext cx="1658659" cy="646331"/>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spcBef>
                <a:spcPct val="0"/>
              </a:spcBef>
              <a:spcAft>
                <a:spcPct val="0"/>
              </a:spcAft>
              <a:buClr>
                <a:srgbClr val="05234E"/>
              </a:buClr>
              <a:buSzPts val="3600"/>
              <a:buFont typeface="Noto Sans Symbols"/>
              <a:buNone/>
            </a:pPr>
            <a:r>
              <a:rPr lang="en-US" sz="3600" b="1">
                <a:solidFill>
                  <a:srgbClr val="05234E"/>
                </a:solidFill>
                <a:latin typeface="Calibri"/>
                <a:ea typeface="Calibri"/>
                <a:cs typeface="Calibri"/>
                <a:sym typeface="Calibri"/>
              </a:rPr>
              <a:t>Contact</a:t>
            </a:r>
            <a:endParaRPr sz="3600" b="1">
              <a:solidFill>
                <a:srgbClr val="05234E"/>
              </a:solidFill>
              <a:latin typeface="Calibri"/>
              <a:ea typeface="Calibri"/>
              <a:cs typeface="Calibri"/>
              <a:sym typeface="Calibri"/>
            </a:endParaRPr>
          </a:p>
        </p:txBody>
      </p:sp>
      <p:sp>
        <p:nvSpPr>
          <p:cNvPr id="2" name="Google Shape;247;p10">
            <a:extLst>
              <a:ext uri="{FF2B5EF4-FFF2-40B4-BE49-F238E27FC236}">
                <a16:creationId xmlns:a16="http://schemas.microsoft.com/office/drawing/2014/main" id="{44407E31-19C5-A181-11DB-91F9AF34EAC9}"/>
              </a:ext>
            </a:extLst>
          </p:cNvPr>
          <p:cNvSpPr txBox="1"/>
          <p:nvPr/>
        </p:nvSpPr>
        <p:spPr>
          <a:xfrm>
            <a:off x="6502523" y="3152107"/>
            <a:ext cx="4378975" cy="492443"/>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lnSpc>
                <a:spcPct val="100000"/>
              </a:lnSpc>
              <a:spcBef>
                <a:spcPct val="0"/>
              </a:spcBef>
              <a:spcAft>
                <a:spcPct val="0"/>
              </a:spcAft>
              <a:buNone/>
            </a:pPr>
            <a:r>
              <a:rPr lang="en-US" sz="1600" b="1">
                <a:solidFill>
                  <a:schemeClr val="dk1"/>
                </a:solidFill>
                <a:latin typeface="Calibri"/>
                <a:cs typeface="Calibri"/>
                <a:sym typeface="Calibri"/>
              </a:rPr>
              <a:t>Sebastian Koppius</a:t>
            </a:r>
            <a:endParaRPr/>
          </a:p>
          <a:p>
            <a:pPr marL="0" marR="0" lvl="0" indent="0" algn="l" rtl="0">
              <a:lnSpc>
                <a:spcPct val="100000"/>
              </a:lnSpc>
              <a:spcBef>
                <a:spcPct val="0"/>
              </a:spcBef>
              <a:spcAft>
                <a:spcPct val="0"/>
              </a:spcAft>
              <a:buNone/>
            </a:pPr>
            <a:r>
              <a:rPr lang="en-US" sz="1600">
                <a:solidFill>
                  <a:schemeClr val="dk1"/>
                </a:solidFill>
                <a:latin typeface="Calibri"/>
                <a:ea typeface="Calibri"/>
                <a:cs typeface="Calibri"/>
                <a:sym typeface="Calibri"/>
              </a:rPr>
              <a:t>E-Mail:	sebastian.koppius@uni-paderborn.de</a:t>
            </a:r>
            <a:endParaRPr/>
          </a:p>
        </p:txBody>
      </p:sp>
      <p:sp>
        <p:nvSpPr>
          <p:cNvPr id="3" name="Google Shape;247;p10">
            <a:extLst>
              <a:ext uri="{FF2B5EF4-FFF2-40B4-BE49-F238E27FC236}">
                <a16:creationId xmlns:a16="http://schemas.microsoft.com/office/drawing/2014/main" id="{C770E848-90AF-0B63-1E60-6F47510AB24B}"/>
              </a:ext>
            </a:extLst>
          </p:cNvPr>
          <p:cNvSpPr txBox="1"/>
          <p:nvPr/>
        </p:nvSpPr>
        <p:spPr>
          <a:xfrm>
            <a:off x="6502523" y="3889489"/>
            <a:ext cx="4378975" cy="492443"/>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lnSpc>
                <a:spcPct val="100000"/>
              </a:lnSpc>
              <a:spcBef>
                <a:spcPct val="0"/>
              </a:spcBef>
              <a:spcAft>
                <a:spcPct val="0"/>
              </a:spcAft>
              <a:buNone/>
            </a:pPr>
            <a:r>
              <a:rPr lang="de-DE" sz="1600" b="1">
                <a:solidFill>
                  <a:schemeClr val="dk1"/>
                </a:solidFill>
                <a:latin typeface="Calibri"/>
                <a:cs typeface="Calibri"/>
                <a:sym typeface="Calibri"/>
              </a:rPr>
              <a:t>Saskia Happ</a:t>
            </a:r>
            <a:endParaRPr/>
          </a:p>
          <a:p>
            <a:pPr marL="0" marR="0" lvl="0" indent="0" algn="l" rtl="0">
              <a:lnSpc>
                <a:spcPct val="100000"/>
              </a:lnSpc>
              <a:spcBef>
                <a:spcPct val="0"/>
              </a:spcBef>
              <a:spcAft>
                <a:spcPct val="0"/>
              </a:spcAft>
              <a:buNone/>
            </a:pPr>
            <a:r>
              <a:rPr lang="en-US" sz="1600">
                <a:solidFill>
                  <a:schemeClr val="dk1"/>
                </a:solidFill>
                <a:latin typeface="Calibri"/>
                <a:ea typeface="Calibri"/>
                <a:cs typeface="Calibri"/>
                <a:sym typeface="Calibri"/>
              </a:rPr>
              <a:t>E-Mail:	saskia.happ@uni-paderborn.de</a:t>
            </a:r>
            <a:endParaRPr/>
          </a:p>
        </p:txBody>
      </p:sp>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3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Shape 169"/>
        <p:cNvGrpSpPr/>
        <p:nvPr/>
      </p:nvGrpSpPr>
      <p:grpSpPr>
        <a:xfrm>
          <a:off x="0" y="0"/>
          <a:ext cx="0" cy="0"/>
        </a:xfrm>
      </p:grpSpPr>
      <p:sp>
        <p:nvSpPr>
          <p:cNvPr id="170" name="Google Shape;170;p1"/>
          <p:cNvSpPr txBox="1">
            <a:spLocks noGrp="1"/>
          </p:cNvSpPr>
          <p:nvPr>
            <p:ph type="body" idx="2"/>
          </p:nvPr>
        </p:nvSpPr>
        <p:spPr>
          <a:xfrm>
            <a:off x="457199" y="183382"/>
            <a:ext cx="3455581" cy="3999113"/>
          </a:xfrm>
          <a:prstGeom prst="rect">
            <a:avLst/>
          </a:prstGeom>
          <a:solidFill>
            <a:srgbClr val="F3CC5F"/>
          </a:solidFill>
          <a:ln>
            <a:noFill/>
          </a:ln>
        </p:spPr>
        <p:txBody>
          <a:bodyPr spcFirstLastPara="1" wrap="square" lIns="91425" tIns="45700" rIns="91425" bIns="45700" anchor="t" anchorCtr="0">
            <a:normAutofit lnSpcReduction="10000"/>
          </a:bodyPr>
          <a:lstStyle/>
          <a:p>
            <a:pPr marL="0" lvl="0" indent="0" algn="l" rtl="0">
              <a:lnSpc>
                <a:spcPct val="90000"/>
              </a:lnSpc>
              <a:spcBef>
                <a:spcPct val="0"/>
              </a:spcBef>
              <a:spcAft>
                <a:spcPct val="0"/>
              </a:spcAft>
              <a:buClr>
                <a:schemeClr val="dk1"/>
              </a:buClr>
              <a:buSzPts val="1600"/>
              <a:buNone/>
            </a:pPr>
            <a:endParaRPr b="1" i="1"/>
          </a:p>
          <a:p>
            <a:pPr marL="0" lvl="0" indent="0" algn="l" rtl="0">
              <a:lnSpc>
                <a:spcPct val="90000"/>
              </a:lnSpc>
              <a:spcBef>
                <a:spcPts val="1000"/>
              </a:spcBef>
              <a:spcAft>
                <a:spcPct val="0"/>
              </a:spcAft>
              <a:buClr>
                <a:schemeClr val="dk1"/>
              </a:buClr>
              <a:buSzPts val="1600"/>
              <a:buNone/>
            </a:pPr>
            <a:endParaRPr b="1" i="1"/>
          </a:p>
          <a:p>
            <a:pPr marL="0" lvl="0" indent="0" algn="l" rtl="0">
              <a:lnSpc>
                <a:spcPct val="90000"/>
              </a:lnSpc>
              <a:spcBef>
                <a:spcPts val="1000"/>
              </a:spcBef>
              <a:spcAft>
                <a:spcPct val="0"/>
              </a:spcAft>
              <a:buClr>
                <a:schemeClr val="dk1"/>
              </a:buClr>
              <a:buSzPts val="1600"/>
              <a:buNone/>
            </a:pPr>
            <a:endParaRPr b="1" i="1"/>
          </a:p>
          <a:p>
            <a:pPr marL="0" lvl="0" indent="0" algn="l" rtl="0">
              <a:lnSpc>
                <a:spcPct val="90000"/>
              </a:lnSpc>
              <a:spcBef>
                <a:spcPts val="1000"/>
              </a:spcBef>
              <a:spcAft>
                <a:spcPct val="0"/>
              </a:spcAft>
              <a:buClr>
                <a:schemeClr val="dk1"/>
              </a:buClr>
              <a:buSzPts val="1600"/>
              <a:buNone/>
            </a:pPr>
            <a:endParaRPr b="1" i="1"/>
          </a:p>
          <a:p>
            <a:pPr marL="0" lvl="0" indent="0" algn="l" rtl="0">
              <a:lnSpc>
                <a:spcPct val="90000"/>
              </a:lnSpc>
              <a:spcBef>
                <a:spcPts val="1000"/>
              </a:spcBef>
              <a:spcAft>
                <a:spcPct val="0"/>
              </a:spcAft>
              <a:buClr>
                <a:schemeClr val="dk1"/>
              </a:buClr>
              <a:buSzPts val="1600"/>
              <a:buNone/>
            </a:pPr>
            <a:endParaRPr b="1" i="1"/>
          </a:p>
          <a:p>
            <a:pPr marL="0" lvl="0" indent="0" algn="l" rtl="0">
              <a:lnSpc>
                <a:spcPct val="90000"/>
              </a:lnSpc>
              <a:spcBef>
                <a:spcPts val="1000"/>
              </a:spcBef>
              <a:spcAft>
                <a:spcPct val="0"/>
              </a:spcAft>
              <a:buClr>
                <a:schemeClr val="dk1"/>
              </a:buClr>
              <a:buSzPts val="1600"/>
              <a:buNone/>
            </a:pPr>
            <a:endParaRPr b="1" i="1"/>
          </a:p>
          <a:p>
            <a:pPr marL="0" lvl="0" indent="0" algn="l" rtl="0">
              <a:lnSpc>
                <a:spcPct val="90000"/>
              </a:lnSpc>
              <a:spcBef>
                <a:spcPts val="1000"/>
              </a:spcBef>
              <a:spcAft>
                <a:spcPct val="0"/>
              </a:spcAft>
              <a:buClr>
                <a:schemeClr val="dk1"/>
              </a:buClr>
              <a:buSzPts val="1600"/>
              <a:buNone/>
            </a:pPr>
            <a:endParaRPr b="1" i="1"/>
          </a:p>
          <a:p>
            <a:pPr marL="0" lvl="0" indent="0" algn="l" rtl="0">
              <a:lnSpc>
                <a:spcPct val="90000"/>
              </a:lnSpc>
              <a:spcBef>
                <a:spcPts val="1000"/>
              </a:spcBef>
              <a:spcAft>
                <a:spcPct val="0"/>
              </a:spcAft>
              <a:buClr>
                <a:schemeClr val="dk1"/>
              </a:buClr>
              <a:buSzPts val="1600"/>
              <a:buNone/>
            </a:pPr>
            <a:endParaRPr b="1" i="1"/>
          </a:p>
          <a:p>
            <a:pPr marL="0" lvl="0" indent="0" algn="l" rtl="0">
              <a:lnSpc>
                <a:spcPct val="90000"/>
              </a:lnSpc>
              <a:spcBef>
                <a:spcPts val="1000"/>
              </a:spcBef>
              <a:spcAft>
                <a:spcPct val="0"/>
              </a:spcAft>
              <a:buClr>
                <a:schemeClr val="dk1"/>
              </a:buClr>
              <a:buSzPts val="1600"/>
              <a:buNone/>
            </a:pPr>
            <a:r>
              <a:rPr lang="en-US" b="1" i="1"/>
              <a:t>Reference Number:</a:t>
            </a:r>
            <a:br>
              <a:rPr lang="en-US" b="1" i="1"/>
            </a:br>
            <a:r>
              <a:rPr lang="en-US"/>
              <a:t>2023-1-DE03-KA220-SCH-000151162</a:t>
            </a:r>
            <a:endParaRPr/>
          </a:p>
          <a:p>
            <a:pPr marL="0" lvl="0" indent="0" algn="l" rtl="0">
              <a:lnSpc>
                <a:spcPct val="90000"/>
              </a:lnSpc>
              <a:spcBef>
                <a:spcPts val="1000"/>
              </a:spcBef>
              <a:spcAft>
                <a:spcPct val="0"/>
              </a:spcAft>
              <a:buClr>
                <a:schemeClr val="dk1"/>
              </a:buClr>
              <a:buSzPts val="1600"/>
              <a:buNone/>
            </a:pPr>
            <a:r>
              <a:rPr lang="en-US" b="1"/>
              <a:t>Duration: </a:t>
            </a:r>
            <a:br>
              <a:rPr lang="en-US" b="1"/>
            </a:br>
            <a:r>
              <a:rPr lang="en-US" b="1"/>
              <a:t>03.09.2023 to 02.03.2026</a:t>
            </a:r>
            <a:br>
              <a:rPr lang="en-US" b="1"/>
            </a:br>
            <a:r>
              <a:rPr lang="en-US" b="1"/>
              <a:t>(30 months) </a:t>
            </a:r>
            <a:endParaRPr/>
          </a:p>
        </p:txBody>
      </p:sp>
      <p:sp>
        <p:nvSpPr>
          <p:cNvPr id="171" name="Google Shape;171;p1"/>
          <p:cNvSpPr txBox="1">
            <a:spLocks noGrp="1"/>
          </p:cNvSpPr>
          <p:nvPr>
            <p:ph type="title"/>
          </p:nvPr>
        </p:nvSpPr>
        <p:spPr>
          <a:xfrm>
            <a:off x="457199" y="183383"/>
            <a:ext cx="3854280" cy="2559817"/>
          </a:xfrm>
          <a:prstGeom prst="rect">
            <a:avLst/>
          </a:prstGeom>
          <a:noFill/>
          <a:ln>
            <a:noFill/>
          </a:ln>
        </p:spPr>
        <p:txBody>
          <a:bodyPr spcFirstLastPara="1" wrap="square" lIns="91425" tIns="45700" rIns="91425" bIns="45700" anchor="b" anchorCtr="0">
            <a:normAutofit fontScale="90000"/>
          </a:bodyPr>
          <a:lstStyle/>
          <a:p>
            <a:pPr marL="0" lvl="0" indent="0" algn="l" rtl="0">
              <a:lnSpc>
                <a:spcPct val="90000"/>
              </a:lnSpc>
              <a:spcBef>
                <a:spcPct val="0"/>
              </a:spcBef>
              <a:spcAft>
                <a:spcPct val="0"/>
              </a:spcAft>
              <a:buClr>
                <a:srgbClr val="6B4C2C"/>
              </a:buClr>
              <a:buSzTx/>
              <a:buFont typeface="Calibri"/>
              <a:buNone/>
            </a:pPr>
            <a:r>
              <a:rPr lang="en-US" sz="4000" b="1">
                <a:solidFill>
                  <a:srgbClr val="6B4C2C"/>
                </a:solidFill>
              </a:rPr>
              <a:t>STEM for</a:t>
            </a:r>
            <a:br>
              <a:rPr lang="en-US" sz="4000" b="1">
                <a:solidFill>
                  <a:srgbClr val="6B4C2C"/>
                </a:solidFill>
              </a:rPr>
            </a:br>
            <a:r>
              <a:rPr lang="en-US" sz="4000" b="1">
                <a:solidFill>
                  <a:srgbClr val="6B4C2C"/>
                </a:solidFill>
              </a:rPr>
              <a:t>inclusive schools</a:t>
            </a:r>
            <a:br>
              <a:rPr lang="en-US"/>
            </a:br>
            <a:br>
              <a:rPr lang="en-US" sz="1700"/>
            </a:br>
            <a:r>
              <a:rPr lang="en-US" sz="1800"/>
              <a:t>School Education</a:t>
            </a:r>
            <a:br>
              <a:rPr lang="en-US" sz="1800"/>
            </a:br>
            <a:r>
              <a:rPr lang="en-US" sz="1800"/>
              <a:t>ERASMUS+</a:t>
            </a:r>
            <a:br>
              <a:rPr lang="en-US" sz="1800"/>
            </a:br>
            <a:br>
              <a:rPr lang="en-US" sz="1800"/>
            </a:br>
            <a:r>
              <a:rPr lang="en-US" sz="1800"/>
              <a:t>KA220-NW-23-30-151162</a:t>
            </a:r>
            <a:br>
              <a:rPr lang="en-US" sz="1800"/>
            </a:br>
            <a:r>
              <a:rPr lang="en-US" sz="1800"/>
              <a:t>Cooperation partnerships in</a:t>
            </a:r>
            <a:br>
              <a:rPr lang="en-US" sz="1800"/>
            </a:br>
            <a:r>
              <a:rPr lang="en-US" sz="1800"/>
              <a:t>school education</a:t>
            </a:r>
            <a:endParaRPr/>
          </a:p>
        </p:txBody>
      </p:sp>
      <p:sp>
        <p:nvSpPr>
          <p:cNvPr id="172" name="Google Shape;172;p1"/>
          <p:cNvSpPr txBox="1">
            <a:spLocks noGrp="1"/>
          </p:cNvSpPr>
          <p:nvPr>
            <p:ph type="body" idx="1"/>
          </p:nvPr>
        </p:nvSpPr>
        <p:spPr>
          <a:xfrm>
            <a:off x="4619379" y="594359"/>
            <a:ext cx="6492240" cy="52578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ct val="0"/>
              </a:spcBef>
              <a:spcAft>
                <a:spcPct val="0"/>
              </a:spcAft>
              <a:buClr>
                <a:schemeClr val="dk1"/>
              </a:buClr>
              <a:buSzPts val="3200"/>
              <a:buNone/>
            </a:pPr>
            <a:r>
              <a:rPr lang="en-US"/>
              <a:t> </a:t>
            </a:r>
            <a:br>
              <a:rPr lang="en-US"/>
            </a:br>
            <a:endParaRPr/>
          </a:p>
        </p:txBody>
      </p:sp>
      <p:sp>
        <p:nvSpPr>
          <p:cNvPr id="173" name="Google Shape;173;p1"/>
          <p:cNvSpPr txBox="1"/>
          <p:nvPr/>
        </p:nvSpPr>
        <p:spPr>
          <a:xfrm>
            <a:off x="4311479" y="5580116"/>
            <a:ext cx="6400800" cy="818408"/>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spcBef>
                <a:spcPct val="0"/>
              </a:spcBef>
              <a:spcAft>
                <a:spcPct val="0"/>
              </a:spcAft>
              <a:buClr>
                <a:schemeClr val="accent1"/>
              </a:buClr>
              <a:buSzPts val="1800"/>
              <a:buFont typeface="Noto Sans Symbols"/>
              <a:buNone/>
            </a:pPr>
            <a:r>
              <a:rPr lang="en-US" sz="1800">
                <a:solidFill>
                  <a:srgbClr val="595959"/>
                </a:solidFill>
                <a:latin typeface="Calibri"/>
                <a:ea typeface="Calibri"/>
                <a:cs typeface="Calibri"/>
                <a:sym typeface="Calibri"/>
              </a:rPr>
              <a:t>Chair of Business and Human Resource Education II</a:t>
            </a:r>
            <a:br>
              <a:rPr lang="en-US" sz="1800">
                <a:solidFill>
                  <a:srgbClr val="595959"/>
                </a:solidFill>
                <a:latin typeface="Calibri"/>
                <a:ea typeface="Calibri"/>
                <a:cs typeface="Calibri"/>
                <a:sym typeface="Calibri"/>
              </a:rPr>
            </a:br>
            <a:r>
              <a:rPr lang="en-US" sz="1800">
                <a:solidFill>
                  <a:srgbClr val="595959"/>
                </a:solidFill>
                <a:latin typeface="Calibri"/>
                <a:ea typeface="Calibri"/>
                <a:cs typeface="Calibri"/>
                <a:sym typeface="Calibri"/>
              </a:rPr>
              <a:t>Prof. Dr. Marc Beutner</a:t>
            </a:r>
            <a:endParaRPr/>
          </a:p>
        </p:txBody>
      </p:sp>
      <p:sp>
        <p:nvSpPr>
          <p:cNvPr id="174" name="Google Shape;174;p1"/>
          <p:cNvSpPr txBox="1"/>
          <p:nvPr/>
        </p:nvSpPr>
        <p:spPr>
          <a:xfrm>
            <a:off x="3996943" y="183382"/>
            <a:ext cx="7514122" cy="4455292"/>
          </a:xfrm>
          <a:prstGeom prst="rect">
            <a:avLst/>
          </a:prstGeom>
          <a:noFill/>
          <a:ln>
            <a:noFill/>
          </a:ln>
        </p:spPr>
        <p:txBody>
          <a:bodyPr spcFirstLastPara="1" wrap="square" lIns="91425" tIns="45700" rIns="91425" bIns="45700" anchor="t" anchorCtr="0">
            <a:normAutofit fontScale="92500" lnSpcReduction="20000"/>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ct val="0"/>
              </a:spcBef>
              <a:spcAft>
                <a:spcPct val="0"/>
              </a:spcAft>
              <a:buClr>
                <a:schemeClr val="accent1"/>
              </a:buClr>
              <a:buSzTx/>
              <a:buFont typeface="Noto Sans Symbols"/>
              <a:buNone/>
            </a:pPr>
            <a:r>
              <a:rPr lang="en-US" sz="4300" b="1">
                <a:solidFill>
                  <a:srgbClr val="6B4C2C"/>
                </a:solidFill>
                <a:latin typeface="Calibri"/>
                <a:ea typeface="Calibri"/>
                <a:cs typeface="Calibri"/>
                <a:sym typeface="Calibri"/>
              </a:rPr>
              <a:t>STEM for inclusive schools</a:t>
            </a:r>
            <a:br>
              <a:rPr lang="en-US" sz="3000" b="1">
                <a:solidFill>
                  <a:srgbClr val="595959"/>
                </a:solidFill>
                <a:latin typeface="Calibri"/>
                <a:ea typeface="Calibri"/>
                <a:cs typeface="Calibri"/>
                <a:sym typeface="Calibri"/>
              </a:rPr>
            </a:br>
            <a:endParaRPr sz="3900" b="1">
              <a:solidFill>
                <a:srgbClr val="595959"/>
              </a:solidFill>
              <a:latin typeface="Calibri"/>
              <a:ea typeface="Calibri"/>
              <a:cs typeface="Calibri"/>
              <a:sym typeface="Calibri"/>
            </a:endParaRPr>
          </a:p>
          <a:p>
            <a:pPr marL="0" marR="0" lvl="0" indent="0" algn="l" rtl="0">
              <a:spcBef>
                <a:spcPts val="1000"/>
              </a:spcBef>
              <a:spcAft>
                <a:spcPct val="0"/>
              </a:spcAft>
              <a:buClr>
                <a:schemeClr val="accent1"/>
              </a:buClr>
              <a:buSzTx/>
              <a:buFont typeface="Noto Sans Symbols"/>
              <a:buNone/>
            </a:pPr>
            <a:r>
              <a:rPr lang="en-US" sz="3300" b="1">
                <a:solidFill>
                  <a:srgbClr val="595959"/>
                </a:solidFill>
                <a:latin typeface="Calibri"/>
                <a:ea typeface="Calibri"/>
                <a:cs typeface="Calibri"/>
                <a:sym typeface="Calibri"/>
              </a:rPr>
              <a:t>Welcome to the </a:t>
            </a:r>
          </a:p>
          <a:p>
            <a:pPr marL="0" marR="0" lvl="0" indent="0" algn="l" rtl="0">
              <a:spcBef>
                <a:spcPts val="1000"/>
              </a:spcBef>
              <a:spcAft>
                <a:spcPct val="0"/>
              </a:spcAft>
              <a:buClr>
                <a:schemeClr val="accent1"/>
              </a:buClr>
              <a:buSzTx/>
              <a:buFont typeface="Noto Sans Symbols"/>
              <a:buNone/>
            </a:pPr>
            <a:r>
              <a:rPr lang="en-US" sz="3300" b="1">
                <a:solidFill>
                  <a:srgbClr val="595959"/>
                </a:solidFill>
                <a:latin typeface="Calibri"/>
                <a:ea typeface="Calibri"/>
                <a:cs typeface="Calibri"/>
                <a:sym typeface="Calibri"/>
              </a:rPr>
              <a:t>3</a:t>
            </a:r>
            <a:r>
              <a:rPr lang="en-US" sz="3300" b="1" baseline="30000">
                <a:solidFill>
                  <a:srgbClr val="595959"/>
                </a:solidFill>
                <a:latin typeface="Calibri"/>
                <a:ea typeface="Calibri"/>
                <a:cs typeface="Calibri"/>
                <a:sym typeface="Calibri"/>
              </a:rPr>
              <a:t>rd</a:t>
            </a:r>
            <a:r>
              <a:rPr lang="en-US" sz="3300" b="1">
                <a:solidFill>
                  <a:srgbClr val="595959"/>
                </a:solidFill>
                <a:latin typeface="Calibri"/>
                <a:ea typeface="Calibri"/>
                <a:cs typeface="Calibri"/>
                <a:sym typeface="Calibri"/>
              </a:rPr>
              <a:t> Transnational Project Meeting in Porto</a:t>
            </a:r>
          </a:p>
          <a:p>
            <a:pPr marL="0" marR="0" lvl="0" indent="0" algn="l" rtl="0">
              <a:spcBef>
                <a:spcPts val="1000"/>
              </a:spcBef>
              <a:spcAft>
                <a:spcPct val="0"/>
              </a:spcAft>
              <a:buClr>
                <a:schemeClr val="accent1"/>
              </a:buClr>
              <a:buSzTx/>
              <a:buFont typeface="Noto Sans Symbols"/>
              <a:buNone/>
            </a:pPr>
            <a:endParaRPr lang="en-US" sz="3800" b="1">
              <a:solidFill>
                <a:srgbClr val="595959"/>
              </a:solidFill>
              <a:latin typeface="Calibri"/>
              <a:ea typeface="Calibri"/>
              <a:cs typeface="Calibri"/>
              <a:sym typeface="Calibri"/>
            </a:endParaRPr>
          </a:p>
          <a:p>
            <a:pPr marL="0" marR="0" lvl="0" indent="0" algn="l" rtl="0">
              <a:spcBef>
                <a:spcPts val="1000"/>
              </a:spcBef>
              <a:spcAft>
                <a:spcPct val="0"/>
              </a:spcAft>
              <a:buClr>
                <a:schemeClr val="accent1"/>
              </a:buClr>
              <a:buSzTx/>
              <a:buFont typeface="Noto Sans Symbols"/>
              <a:buNone/>
            </a:pPr>
            <a:r>
              <a:rPr lang="en-US" sz="4000" b="1">
                <a:solidFill>
                  <a:srgbClr val="595959"/>
                </a:solidFill>
                <a:latin typeface="Calibri"/>
                <a:ea typeface="Calibri"/>
                <a:cs typeface="Calibri"/>
                <a:sym typeface="Calibri"/>
              </a:rPr>
              <a:t>6</a:t>
            </a:r>
            <a:r>
              <a:rPr lang="en-US" sz="4000" b="1" baseline="30000">
                <a:solidFill>
                  <a:srgbClr val="595959"/>
                </a:solidFill>
                <a:latin typeface="Calibri"/>
                <a:ea typeface="Calibri"/>
                <a:cs typeface="Calibri"/>
                <a:sym typeface="Calibri"/>
              </a:rPr>
              <a:t>th</a:t>
            </a:r>
            <a:r>
              <a:rPr lang="en-US" sz="4000" b="1">
                <a:solidFill>
                  <a:srgbClr val="595959"/>
                </a:solidFill>
                <a:latin typeface="Calibri"/>
                <a:ea typeface="Calibri"/>
                <a:cs typeface="Calibri"/>
                <a:sym typeface="Calibri"/>
              </a:rPr>
              <a:t> – 8</a:t>
            </a:r>
            <a:r>
              <a:rPr lang="en-US" sz="4000" b="1" baseline="30000">
                <a:solidFill>
                  <a:srgbClr val="595959"/>
                </a:solidFill>
                <a:latin typeface="Calibri"/>
                <a:ea typeface="Calibri"/>
                <a:cs typeface="Calibri"/>
                <a:sym typeface="Calibri"/>
              </a:rPr>
              <a:t>th</a:t>
            </a:r>
            <a:r>
              <a:rPr lang="en-US" sz="4000" b="1">
                <a:solidFill>
                  <a:srgbClr val="595959"/>
                </a:solidFill>
                <a:latin typeface="Calibri"/>
                <a:ea typeface="Calibri"/>
                <a:cs typeface="Calibri"/>
                <a:sym typeface="Calibri"/>
              </a:rPr>
              <a:t> of May 2025</a:t>
            </a:r>
            <a:endParaRPr lang="en-US" sz="3800" b="1">
              <a:solidFill>
                <a:srgbClr val="595959"/>
              </a:solidFill>
              <a:latin typeface="Calibri"/>
              <a:ea typeface="Calibri"/>
              <a:cs typeface="Calibri"/>
              <a:sym typeface="Calibri"/>
            </a:endParaRPr>
          </a:p>
          <a:p>
            <a:pPr marL="0" marR="0" lvl="0" indent="0" algn="l" rtl="0">
              <a:spcBef>
                <a:spcPts val="1000"/>
              </a:spcBef>
              <a:spcAft>
                <a:spcPct val="0"/>
              </a:spcAft>
              <a:buClr>
                <a:schemeClr val="accent1"/>
              </a:buClr>
              <a:buSzTx/>
              <a:buFont typeface="Noto Sans Symbols"/>
              <a:buNone/>
            </a:pPr>
            <a:endParaRPr sz="1100" b="1">
              <a:solidFill>
                <a:srgbClr val="595959"/>
              </a:solidFill>
              <a:latin typeface="Calibri"/>
              <a:ea typeface="Calibri"/>
              <a:cs typeface="Calibri"/>
              <a:sym typeface="Calibri"/>
            </a:endParaRPr>
          </a:p>
          <a:p>
            <a:pPr marL="0" marR="0" lvl="0" indent="0" algn="l" rtl="0">
              <a:spcBef>
                <a:spcPts val="1000"/>
              </a:spcBef>
              <a:spcAft>
                <a:spcPct val="0"/>
              </a:spcAft>
              <a:buClr>
                <a:schemeClr val="accent1"/>
              </a:buClr>
              <a:buSzTx/>
              <a:buFont typeface="Noto Sans Symbols"/>
              <a:buNone/>
            </a:pPr>
            <a:r>
              <a:rPr lang="en-US" sz="2800" b="1">
                <a:solidFill>
                  <a:srgbClr val="595959"/>
                </a:solidFill>
                <a:latin typeface="Calibri"/>
                <a:ea typeface="Calibri"/>
                <a:cs typeface="Calibri"/>
                <a:sym typeface="Calibri"/>
              </a:rPr>
              <a:t>Presentation of the coordinating partner:</a:t>
            </a:r>
            <a:br>
              <a:rPr lang="en-US" sz="2800" b="1">
                <a:solidFill>
                  <a:srgbClr val="595959"/>
                </a:solidFill>
                <a:latin typeface="Calibri"/>
                <a:ea typeface="Calibri"/>
                <a:cs typeface="Calibri"/>
                <a:sym typeface="Calibri"/>
              </a:rPr>
            </a:br>
            <a:r>
              <a:rPr lang="en-US" sz="2800" b="1">
                <a:solidFill>
                  <a:srgbClr val="595959"/>
                </a:solidFill>
                <a:latin typeface="Calibri"/>
                <a:ea typeface="Calibri"/>
                <a:cs typeface="Calibri"/>
                <a:sym typeface="Calibri"/>
              </a:rPr>
              <a:t>Paderborn University</a:t>
            </a:r>
            <a:endParaRPr sz="2800">
              <a:solidFill>
                <a:srgbClr val="595959"/>
              </a:solidFill>
              <a:latin typeface="Calibri"/>
              <a:ea typeface="Calibri"/>
              <a:cs typeface="Calibri"/>
              <a:sym typeface="Calibri"/>
            </a:endParaRPr>
          </a:p>
        </p:txBody>
      </p:sp>
      <p:pic>
        <p:nvPicPr>
          <p:cNvPr id="175" name="Google Shape;175;p1"/>
          <p:cNvPicPr preferRelativeResize="0"/>
          <p:nvPr/>
        </p:nvPicPr>
        <p:blipFill>
          <a:blip r:embed="rId3">
            <a:alphaModFix/>
          </a:blip>
          <a:stretch>
            <a:fillRect/>
          </a:stretch>
        </p:blipFill>
        <p:spPr>
          <a:xfrm>
            <a:off x="6397782" y="4667848"/>
            <a:ext cx="2228194" cy="912268"/>
          </a:xfrm>
          <a:prstGeom prst="rect">
            <a:avLst/>
          </a:prstGeom>
          <a:noFill/>
          <a:ln>
            <a:noFill/>
          </a:ln>
        </p:spPr>
      </p:pic>
    </p:spTree>
  </p:cSld>
  <p:clrMapOvr>
    <a:masterClrMapping/>
  </p:clrMapOvr>
  <p:transition/>
  <p:timing/>
</p:sld>
</file>

<file path=ppt/slides/slide3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Shape 179"/>
        <p:cNvGrpSpPr/>
        <p:nvPr/>
      </p:nvGrpSpPr>
      <p:grpSpPr>
        <a:xfrm>
          <a:off x="0" y="0"/>
          <a:ext cx="0" cy="0"/>
        </a:xfrm>
      </p:grpSpPr>
      <p:sp>
        <p:nvSpPr>
          <p:cNvPr id="180" name="Google Shape;180;p2"/>
          <p:cNvSpPr txBox="1">
            <a:spLocks noGrp="1"/>
          </p:cNvSpPr>
          <p:nvPr>
            <p:ph type="title"/>
          </p:nvPr>
        </p:nvSpPr>
        <p:spPr>
          <a:xfrm>
            <a:off x="206477" y="457200"/>
            <a:ext cx="11985523" cy="1600200"/>
          </a:xfrm>
          <a:prstGeom prst="rect">
            <a:avLst/>
          </a:prstGeom>
          <a:noFill/>
          <a:ln>
            <a:noFill/>
          </a:ln>
        </p:spPr>
        <p:txBody>
          <a:bodyPr spcFirstLastPara="1" wrap="square" lIns="91425" tIns="45700" rIns="91425" bIns="45700" anchor="b" anchorCtr="0">
            <a:normAutofit fontScale="90000"/>
          </a:bodyPr>
          <a:lstStyle/>
          <a:p>
            <a:pPr algn="ctr">
              <a:buSzPts val="4800"/>
            </a:pPr>
            <a:r>
              <a:rPr lang="en-US" sz="4800" b="1"/>
              <a:t>Welcome to the </a:t>
            </a:r>
            <a:br>
              <a:rPr lang="en-US" sz="4800" b="1"/>
            </a:br>
            <a:r>
              <a:rPr lang="en-US" sz="4800" b="1">
                <a:solidFill>
                  <a:srgbClr val="595959"/>
                </a:solidFill>
                <a:latin typeface="Calibri"/>
                <a:ea typeface="Calibri"/>
                <a:cs typeface="Calibri"/>
                <a:sym typeface="Calibri"/>
              </a:rPr>
              <a:t>3</a:t>
            </a:r>
            <a:r>
              <a:rPr lang="en-US" sz="4800" b="1" baseline="30000">
                <a:solidFill>
                  <a:srgbClr val="595959"/>
                </a:solidFill>
                <a:latin typeface="Calibri"/>
                <a:ea typeface="Calibri"/>
                <a:cs typeface="Calibri"/>
                <a:sym typeface="Calibri"/>
              </a:rPr>
              <a:t>rd</a:t>
            </a:r>
            <a:r>
              <a:rPr lang="en-US" sz="4800" b="1">
                <a:solidFill>
                  <a:srgbClr val="595959"/>
                </a:solidFill>
                <a:latin typeface="Calibri"/>
                <a:ea typeface="Calibri"/>
                <a:cs typeface="Calibri"/>
                <a:sym typeface="Calibri"/>
              </a:rPr>
              <a:t> Transnational Project Meeting in Porto</a:t>
            </a:r>
            <a:br>
              <a:rPr lang="en-US" sz="4800" b="1">
                <a:solidFill>
                  <a:srgbClr val="595959"/>
                </a:solidFill>
                <a:latin typeface="Calibri"/>
                <a:ea typeface="Calibri"/>
                <a:cs typeface="Calibri"/>
                <a:sym typeface="Calibri"/>
              </a:rPr>
            </a:br>
            <a:r>
              <a:rPr lang="en-US" sz="4800" b="1">
                <a:solidFill>
                  <a:srgbClr val="595959"/>
                </a:solidFill>
                <a:latin typeface="Calibri"/>
                <a:ea typeface="Calibri"/>
                <a:cs typeface="Calibri"/>
                <a:sym typeface="Calibri"/>
              </a:rPr>
              <a:t>- Validation Meeting - </a:t>
            </a:r>
            <a:endParaRPr sz="4800" b="1"/>
          </a:p>
        </p:txBody>
      </p:sp>
      <p:pic>
        <p:nvPicPr>
          <p:cNvPr id="181" name="Google Shape;181;p2"/>
          <p:cNvPicPr preferRelativeResize="0"/>
          <p:nvPr/>
        </p:nvPicPr>
        <p:blipFill>
          <a:blip r:embed="rId3">
            <a:alphaModFix/>
          </a:blip>
          <a:stretch>
            <a:fillRect/>
          </a:stretch>
        </p:blipFill>
        <p:spPr>
          <a:xfrm>
            <a:off x="7579573" y="2387030"/>
            <a:ext cx="3831412" cy="3386267"/>
          </a:xfrm>
          <a:prstGeom prst="rect">
            <a:avLst/>
          </a:prstGeom>
          <a:noFill/>
          <a:ln>
            <a:noFill/>
          </a:ln>
        </p:spPr>
      </p:pic>
      <p:pic>
        <p:nvPicPr>
          <p:cNvPr id="1026" name="Picture 2" descr="Ambition | How to Validate High-Quality Sales Leads">
            <a:extLst>
              <a:ext uri="{FF2B5EF4-FFF2-40B4-BE49-F238E27FC236}">
                <a16:creationId xmlns:a16="http://schemas.microsoft.com/office/drawing/2014/main" id="{2544DB71-8695-A461-5C31-B06B3806D78A}"/>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2160638" y="3070514"/>
            <a:ext cx="4038600" cy="20193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timing/>
</p:sld>
</file>

<file path=ppt/slides/slide3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Shape 179">
          <a:extLst>
            <a:ext uri="{FF2B5EF4-FFF2-40B4-BE49-F238E27FC236}">
              <a16:creationId xmlns:a16="http://schemas.microsoft.com/office/drawing/2014/main" id="{D75663B1-28D6-AC5C-7B1D-40BC5F8B283C}"/>
            </a:ext>
          </a:extLst>
        </p:cNvPr>
        <p:cNvGrpSpPr/>
        <p:nvPr/>
      </p:nvGrpSpPr>
      <p:grpSpPr>
        <a:xfrm>
          <a:off x="0" y="0"/>
          <a:ext cx="0" cy="0"/>
        </a:xfrm>
      </p:grpSpPr>
      <p:sp>
        <p:nvSpPr>
          <p:cNvPr id="180" name="Google Shape;180;p2">
            <a:extLst>
              <a:ext uri="{FF2B5EF4-FFF2-40B4-BE49-F238E27FC236}">
                <a16:creationId xmlns:a16="http://schemas.microsoft.com/office/drawing/2014/main" id="{85AC6429-BE57-5BD3-3251-762F4B948ED5}"/>
              </a:ext>
            </a:extLst>
          </p:cNvPr>
          <p:cNvSpPr txBox="1">
            <a:spLocks noGrp="1"/>
          </p:cNvSpPr>
          <p:nvPr>
            <p:ph type="title"/>
          </p:nvPr>
        </p:nvSpPr>
        <p:spPr>
          <a:xfrm>
            <a:off x="206477" y="457200"/>
            <a:ext cx="11985523" cy="1600200"/>
          </a:xfrm>
          <a:prstGeom prst="rect">
            <a:avLst/>
          </a:prstGeom>
          <a:noFill/>
          <a:ln>
            <a:noFill/>
          </a:ln>
        </p:spPr>
        <p:txBody>
          <a:bodyPr spcFirstLastPara="1" wrap="square" lIns="91425" tIns="45700" rIns="91425" bIns="45700" anchor="b" anchorCtr="0">
            <a:normAutofit fontScale="90000"/>
          </a:bodyPr>
          <a:lstStyle/>
          <a:p>
            <a:pPr algn="ctr">
              <a:buSzPts val="4800"/>
            </a:pPr>
            <a:r>
              <a:rPr lang="en-US" sz="4800" b="1"/>
              <a:t>Welcome to the </a:t>
            </a:r>
            <a:br>
              <a:rPr lang="en-US" sz="4800" b="1"/>
            </a:br>
            <a:r>
              <a:rPr lang="en-US" sz="4800" b="1">
                <a:solidFill>
                  <a:srgbClr val="595959"/>
                </a:solidFill>
                <a:latin typeface="Calibri"/>
                <a:ea typeface="Calibri"/>
                <a:cs typeface="Calibri"/>
                <a:sym typeface="Calibri"/>
              </a:rPr>
              <a:t>3</a:t>
            </a:r>
            <a:r>
              <a:rPr lang="en-US" sz="4800" b="1" baseline="30000">
                <a:solidFill>
                  <a:srgbClr val="595959"/>
                </a:solidFill>
                <a:latin typeface="Calibri"/>
                <a:ea typeface="Calibri"/>
                <a:cs typeface="Calibri"/>
                <a:sym typeface="Calibri"/>
              </a:rPr>
              <a:t>rd</a:t>
            </a:r>
            <a:r>
              <a:rPr lang="en-US" sz="4800" b="1">
                <a:solidFill>
                  <a:srgbClr val="595959"/>
                </a:solidFill>
                <a:latin typeface="Calibri"/>
                <a:ea typeface="Calibri"/>
                <a:cs typeface="Calibri"/>
                <a:sym typeface="Calibri"/>
              </a:rPr>
              <a:t> Transnational Project Meeting in Porto</a:t>
            </a:r>
            <a:br>
              <a:rPr lang="en-US" sz="4800" b="1">
                <a:solidFill>
                  <a:srgbClr val="595959"/>
                </a:solidFill>
                <a:latin typeface="Calibri"/>
                <a:ea typeface="Calibri"/>
                <a:cs typeface="Calibri"/>
                <a:sym typeface="Calibri"/>
              </a:rPr>
            </a:br>
            <a:r>
              <a:rPr lang="en-US" sz="4800" b="1">
                <a:solidFill>
                  <a:srgbClr val="595959"/>
                </a:solidFill>
                <a:latin typeface="Calibri"/>
                <a:ea typeface="Calibri"/>
                <a:cs typeface="Calibri"/>
                <a:sym typeface="Calibri"/>
              </a:rPr>
              <a:t>- Meeting Agenda – </a:t>
            </a:r>
            <a:endParaRPr sz="4800" b="1"/>
          </a:p>
        </p:txBody>
      </p:sp>
      <p:pic>
        <p:nvPicPr>
          <p:cNvPr id="5" name="Grafik 4">
            <a:extLst>
              <a:ext uri="{FF2B5EF4-FFF2-40B4-BE49-F238E27FC236}">
                <a16:creationId xmlns:a16="http://schemas.microsoft.com/office/drawing/2014/main" id="{D30D3834-F773-BC95-F6A9-ADFB7790EBC3}"/>
              </a:ext>
            </a:extLst>
          </p:cNvPr>
          <p:cNvPicPr>
            <a:picLocks noChangeAspect="1"/>
          </p:cNvPicPr>
          <p:nvPr/>
        </p:nvPicPr>
        <p:blipFill>
          <a:blip r:embed="rId3"/>
          <a:stretch>
            <a:fillRect/>
          </a:stretch>
        </p:blipFill>
        <p:spPr>
          <a:xfrm>
            <a:off x="2818129" y="2057401"/>
            <a:ext cx="3737563" cy="4125068"/>
          </a:xfrm>
          <a:prstGeom prst="rect">
            <a:avLst/>
          </a:prstGeom>
        </p:spPr>
      </p:pic>
      <p:pic>
        <p:nvPicPr>
          <p:cNvPr id="6" name="Grafik 5">
            <a:extLst>
              <a:ext uri="{FF2B5EF4-FFF2-40B4-BE49-F238E27FC236}">
                <a16:creationId xmlns:a16="http://schemas.microsoft.com/office/drawing/2014/main" id="{09E3DCA0-F05D-5FFB-143E-A203F962C38D}"/>
              </a:ext>
            </a:extLst>
          </p:cNvPr>
          <p:cNvPicPr>
            <a:picLocks noChangeAspect="1"/>
          </p:cNvPicPr>
          <p:nvPr/>
        </p:nvPicPr>
        <p:blipFill>
          <a:blip r:embed="rId4"/>
          <a:stretch>
            <a:fillRect/>
          </a:stretch>
        </p:blipFill>
        <p:spPr>
          <a:xfrm>
            <a:off x="6959942" y="2057400"/>
            <a:ext cx="3737563" cy="4125069"/>
          </a:xfrm>
          <a:prstGeom prst="rect">
            <a:avLst/>
          </a:prstGeom>
        </p:spPr>
      </p:pic>
    </p:spTree>
    <p:extLst>
      <p:ext uri="{BB962C8B-B14F-4D97-AF65-F5344CB8AC3E}">
        <p14:creationId val="1857414825"/>
      </p:ext>
    </p:extLst>
  </p:cSld>
  <p:clrMapOvr>
    <a:masterClrMapping/>
  </p:clrMapOvr>
  <p:transition/>
  <p:timing/>
</p:sld>
</file>

<file path=ppt/slides/slide3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Shape 179">
          <a:extLst>
            <a:ext uri="{FF2B5EF4-FFF2-40B4-BE49-F238E27FC236}">
              <a16:creationId xmlns:a16="http://schemas.microsoft.com/office/drawing/2014/main" id="{2470B04C-85CD-B138-784F-170C4750205E}"/>
            </a:ext>
          </a:extLst>
        </p:cNvPr>
        <p:cNvGrpSpPr/>
        <p:nvPr/>
      </p:nvGrpSpPr>
      <p:grpSpPr>
        <a:xfrm>
          <a:off x="0" y="0"/>
          <a:ext cx="0" cy="0"/>
        </a:xfrm>
      </p:grpSpPr>
      <p:sp>
        <p:nvSpPr>
          <p:cNvPr id="180" name="Google Shape;180;p2">
            <a:extLst>
              <a:ext uri="{FF2B5EF4-FFF2-40B4-BE49-F238E27FC236}">
                <a16:creationId xmlns:a16="http://schemas.microsoft.com/office/drawing/2014/main" id="{E7DDBD5B-C334-6E4B-780C-45420397C31E}"/>
              </a:ext>
            </a:extLst>
          </p:cNvPr>
          <p:cNvSpPr txBox="1">
            <a:spLocks noGrp="1"/>
          </p:cNvSpPr>
          <p:nvPr>
            <p:ph type="title"/>
          </p:nvPr>
        </p:nvSpPr>
        <p:spPr>
          <a:xfrm>
            <a:off x="206477" y="166254"/>
            <a:ext cx="11985523" cy="761999"/>
          </a:xfrm>
          <a:prstGeom prst="rect">
            <a:avLst/>
          </a:prstGeom>
          <a:noFill/>
          <a:ln>
            <a:noFill/>
          </a:ln>
        </p:spPr>
        <p:txBody>
          <a:bodyPr spcFirstLastPara="1" wrap="square" lIns="91425" tIns="45700" rIns="91425" bIns="45700" anchor="b" anchorCtr="0">
            <a:normAutofit/>
          </a:bodyPr>
          <a:lstStyle/>
          <a:p>
            <a:pPr algn="ctr">
              <a:buSzPts val="4800"/>
            </a:pPr>
            <a:r>
              <a:rPr lang="en-US" sz="4800" b="1">
                <a:solidFill>
                  <a:srgbClr val="595959"/>
                </a:solidFill>
                <a:latin typeface="Calibri"/>
                <a:ea typeface="Calibri"/>
                <a:cs typeface="Calibri"/>
                <a:sym typeface="Calibri"/>
              </a:rPr>
              <a:t>- Meeting Agenda – </a:t>
            </a:r>
            <a:endParaRPr sz="4800" b="1"/>
          </a:p>
        </p:txBody>
      </p:sp>
      <p:pic>
        <p:nvPicPr>
          <p:cNvPr id="4" name="Grafik 3">
            <a:extLst>
              <a:ext uri="{FF2B5EF4-FFF2-40B4-BE49-F238E27FC236}">
                <a16:creationId xmlns:a16="http://schemas.microsoft.com/office/drawing/2014/main" id="{7D85D59A-D4A0-7429-97B9-99C0ECA3B5E6}"/>
              </a:ext>
            </a:extLst>
          </p:cNvPr>
          <p:cNvPicPr>
            <a:picLocks noChangeAspect="1"/>
          </p:cNvPicPr>
          <p:nvPr/>
        </p:nvPicPr>
        <p:blipFill>
          <a:blip r:embed="rId3"/>
          <a:stretch>
            <a:fillRect/>
          </a:stretch>
        </p:blipFill>
        <p:spPr>
          <a:xfrm>
            <a:off x="3996298" y="928253"/>
            <a:ext cx="4866347" cy="5370882"/>
          </a:xfrm>
          <a:prstGeom prst="rect">
            <a:avLst/>
          </a:prstGeom>
        </p:spPr>
      </p:pic>
    </p:spTree>
    <p:extLst>
      <p:ext uri="{BB962C8B-B14F-4D97-AF65-F5344CB8AC3E}">
        <p14:creationId val="1352861910"/>
      </p:ext>
    </p:extLst>
  </p:cSld>
  <p:clrMapOvr>
    <a:masterClrMapping/>
  </p:clrMapOvr>
  <p:transition/>
  <p:timing/>
</p:sld>
</file>

<file path=ppt/slides/slide4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Shape 179">
          <a:extLst>
            <a:ext uri="{FF2B5EF4-FFF2-40B4-BE49-F238E27FC236}">
              <a16:creationId xmlns:a16="http://schemas.microsoft.com/office/drawing/2014/main" id="{ADABF2C8-10B9-B275-3099-830FB32DB575}"/>
            </a:ext>
          </a:extLst>
        </p:cNvPr>
        <p:cNvGrpSpPr/>
        <p:nvPr/>
      </p:nvGrpSpPr>
      <p:grpSpPr>
        <a:xfrm>
          <a:off x="0" y="0"/>
          <a:ext cx="0" cy="0"/>
        </a:xfrm>
      </p:grpSpPr>
      <p:sp>
        <p:nvSpPr>
          <p:cNvPr id="180" name="Google Shape;180;p2">
            <a:extLst>
              <a:ext uri="{FF2B5EF4-FFF2-40B4-BE49-F238E27FC236}">
                <a16:creationId xmlns:a16="http://schemas.microsoft.com/office/drawing/2014/main" id="{E5C44F16-0472-6C62-DBED-4248944A177C}"/>
              </a:ext>
            </a:extLst>
          </p:cNvPr>
          <p:cNvSpPr txBox="1">
            <a:spLocks noGrp="1"/>
          </p:cNvSpPr>
          <p:nvPr>
            <p:ph type="title"/>
          </p:nvPr>
        </p:nvSpPr>
        <p:spPr>
          <a:xfrm>
            <a:off x="206477" y="166254"/>
            <a:ext cx="11985523" cy="761999"/>
          </a:xfrm>
          <a:prstGeom prst="rect">
            <a:avLst/>
          </a:prstGeom>
          <a:noFill/>
          <a:ln>
            <a:noFill/>
          </a:ln>
        </p:spPr>
        <p:txBody>
          <a:bodyPr spcFirstLastPara="1" wrap="square" lIns="91425" tIns="45700" rIns="91425" bIns="45700" anchor="b" anchorCtr="0">
            <a:normAutofit/>
          </a:bodyPr>
          <a:lstStyle/>
          <a:p>
            <a:pPr algn="ctr">
              <a:buSzPts val="4800"/>
            </a:pPr>
            <a:r>
              <a:rPr lang="en-US" sz="4800" b="1">
                <a:solidFill>
                  <a:srgbClr val="595959"/>
                </a:solidFill>
                <a:latin typeface="Calibri"/>
                <a:ea typeface="Calibri"/>
                <a:cs typeface="Calibri"/>
                <a:sym typeface="Calibri"/>
              </a:rPr>
              <a:t>- Meeting Agenda – </a:t>
            </a:r>
            <a:endParaRPr sz="4800" b="1"/>
          </a:p>
        </p:txBody>
      </p:sp>
      <p:pic>
        <p:nvPicPr>
          <p:cNvPr id="2" name="Grafik 1">
            <a:extLst>
              <a:ext uri="{FF2B5EF4-FFF2-40B4-BE49-F238E27FC236}">
                <a16:creationId xmlns:a16="http://schemas.microsoft.com/office/drawing/2014/main" id="{9F06A742-4F5D-0225-42EB-CD418D5C2C78}"/>
              </a:ext>
            </a:extLst>
          </p:cNvPr>
          <p:cNvPicPr>
            <a:picLocks noChangeAspect="1"/>
          </p:cNvPicPr>
          <p:nvPr/>
        </p:nvPicPr>
        <p:blipFill>
          <a:blip r:embed="rId3"/>
          <a:stretch>
            <a:fillRect/>
          </a:stretch>
        </p:blipFill>
        <p:spPr>
          <a:xfrm>
            <a:off x="3935387" y="928253"/>
            <a:ext cx="4874505" cy="5379888"/>
          </a:xfrm>
          <a:prstGeom prst="rect">
            <a:avLst/>
          </a:prstGeom>
        </p:spPr>
      </p:pic>
    </p:spTree>
    <p:extLst>
      <p:ext uri="{BB962C8B-B14F-4D97-AF65-F5344CB8AC3E}">
        <p14:creationId val="2092075166"/>
      </p:ext>
    </p:extLst>
  </p:cSld>
  <p:clrMapOvr>
    <a:masterClrMapping/>
  </p:clrMapOvr>
  <p:transition/>
  <p:timing/>
</p:sld>
</file>

<file path=ppt/slides/slide4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Shape 246"/>
        <p:cNvGrpSpPr/>
        <p:nvPr/>
      </p:nvGrpSpPr>
      <p:grpSpPr>
        <a:xfrm>
          <a:off x="0" y="0"/>
          <a:ext cx="0" cy="0"/>
        </a:xfrm>
      </p:grpSpPr>
      <p:sp>
        <p:nvSpPr>
          <p:cNvPr id="247" name="Google Shape;247;p10"/>
          <p:cNvSpPr txBox="1"/>
          <p:nvPr/>
        </p:nvSpPr>
        <p:spPr>
          <a:xfrm>
            <a:off x="6502524" y="1970035"/>
            <a:ext cx="4378975" cy="935641"/>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lnSpc>
                <a:spcPct val="100000"/>
              </a:lnSpc>
              <a:spcBef>
                <a:spcPct val="0"/>
              </a:spcBef>
              <a:spcAft>
                <a:spcPct val="0"/>
              </a:spcAft>
              <a:buNone/>
            </a:pPr>
            <a:r>
              <a:rPr lang="en-US" sz="1600" b="1">
                <a:solidFill>
                  <a:schemeClr val="dk1"/>
                </a:solidFill>
                <a:latin typeface="Calibri"/>
                <a:ea typeface="Calibri"/>
                <a:cs typeface="Calibri"/>
                <a:sym typeface="Calibri"/>
              </a:rPr>
              <a:t>Prof. Dr. Marc Beutner</a:t>
            </a:r>
            <a:endParaRPr/>
          </a:p>
          <a:p>
            <a:pPr marL="0" marR="0" lvl="0" indent="0" algn="l" rtl="0">
              <a:lnSpc>
                <a:spcPct val="89999"/>
              </a:lnSpc>
              <a:spcBef>
                <a:spcPct val="0"/>
              </a:spcBef>
              <a:spcAft>
                <a:spcPct val="0"/>
              </a:spcAft>
              <a:buNone/>
            </a:pPr>
            <a:r>
              <a:rPr lang="en-US" sz="1600">
                <a:solidFill>
                  <a:schemeClr val="dk1"/>
                </a:solidFill>
                <a:latin typeface="Calibri"/>
                <a:ea typeface="Calibri"/>
                <a:cs typeface="Calibri"/>
                <a:sym typeface="Calibri"/>
              </a:rPr>
              <a:t>Tel:	+49 (0) 52 51 / 60 - 23 67</a:t>
            </a:r>
            <a:endParaRPr/>
          </a:p>
          <a:p>
            <a:pPr marL="0" marR="0" lvl="0" indent="0" algn="l" rtl="0">
              <a:lnSpc>
                <a:spcPct val="89999"/>
              </a:lnSpc>
              <a:spcBef>
                <a:spcPct val="0"/>
              </a:spcBef>
              <a:spcAft>
                <a:spcPct val="0"/>
              </a:spcAft>
              <a:buNone/>
            </a:pPr>
            <a:r>
              <a:rPr lang="en-US" sz="1600">
                <a:solidFill>
                  <a:schemeClr val="dk1"/>
                </a:solidFill>
                <a:latin typeface="Calibri"/>
                <a:ea typeface="Calibri"/>
                <a:cs typeface="Calibri"/>
                <a:sym typeface="Calibri"/>
              </a:rPr>
              <a:t>Fax:	+49 (0) 52 51 / 60 - 35 63</a:t>
            </a:r>
            <a:endParaRPr/>
          </a:p>
          <a:p>
            <a:pPr marL="0" marR="0" lvl="0" indent="0" algn="l" rtl="0">
              <a:lnSpc>
                <a:spcPct val="100000"/>
              </a:lnSpc>
              <a:spcBef>
                <a:spcPct val="0"/>
              </a:spcBef>
              <a:spcAft>
                <a:spcPct val="0"/>
              </a:spcAft>
              <a:buNone/>
            </a:pPr>
            <a:r>
              <a:rPr lang="en-US" sz="1600">
                <a:solidFill>
                  <a:schemeClr val="dk1"/>
                </a:solidFill>
                <a:latin typeface="Calibri"/>
                <a:ea typeface="Calibri"/>
                <a:cs typeface="Calibri"/>
                <a:sym typeface="Calibri"/>
              </a:rPr>
              <a:t>E-Mail:	marc.beutner@uni-paderborn.de</a:t>
            </a:r>
            <a:endParaRPr/>
          </a:p>
        </p:txBody>
      </p:sp>
      <p:sp>
        <p:nvSpPr>
          <p:cNvPr id="248" name="Google Shape;248;p10"/>
          <p:cNvSpPr txBox="1"/>
          <p:nvPr/>
        </p:nvSpPr>
        <p:spPr>
          <a:xfrm>
            <a:off x="1192568" y="2414726"/>
            <a:ext cx="4496910" cy="1474763"/>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lnSpc>
                <a:spcPct val="100000"/>
              </a:lnSpc>
              <a:spcBef>
                <a:spcPct val="0"/>
              </a:spcBef>
              <a:spcAft>
                <a:spcPct val="0"/>
              </a:spcAft>
              <a:buNone/>
            </a:pPr>
            <a:r>
              <a:rPr lang="en-US" sz="1600" b="1">
                <a:solidFill>
                  <a:schemeClr val="dk1"/>
                </a:solidFill>
                <a:latin typeface="Calibri"/>
                <a:ea typeface="Calibri"/>
                <a:cs typeface="Calibri"/>
                <a:sym typeface="Calibri"/>
              </a:rPr>
              <a:t>Universität Paderborn</a:t>
            </a:r>
            <a:endParaRPr/>
          </a:p>
          <a:p>
            <a:pPr marL="0" marR="0" lvl="0" indent="0" algn="l" rtl="0">
              <a:lnSpc>
                <a:spcPct val="99583"/>
              </a:lnSpc>
              <a:spcBef>
                <a:spcPct val="0"/>
              </a:spcBef>
              <a:spcAft>
                <a:spcPct val="0"/>
              </a:spcAft>
              <a:buNone/>
            </a:pPr>
            <a:r>
              <a:rPr lang="en-US" sz="1600" b="1">
                <a:solidFill>
                  <a:schemeClr val="dk1"/>
                </a:solidFill>
                <a:latin typeface="Calibri"/>
                <a:ea typeface="Calibri"/>
                <a:cs typeface="Calibri"/>
                <a:sym typeface="Calibri"/>
              </a:rPr>
              <a:t>Department Wirtschaftspädagogik Lehrstuhl Wirtschaftspädagogik II Warburger Str. 100</a:t>
            </a:r>
            <a:endParaRPr/>
          </a:p>
          <a:p>
            <a:pPr marL="0" marR="0" lvl="0" indent="0" algn="l" rtl="0">
              <a:lnSpc>
                <a:spcPct val="100000"/>
              </a:lnSpc>
              <a:spcBef>
                <a:spcPct val="0"/>
              </a:spcBef>
              <a:spcAft>
                <a:spcPct val="0"/>
              </a:spcAft>
              <a:buNone/>
            </a:pPr>
            <a:r>
              <a:rPr lang="en-US" sz="1600" b="1">
                <a:solidFill>
                  <a:schemeClr val="dk1"/>
                </a:solidFill>
                <a:latin typeface="Calibri"/>
                <a:ea typeface="Calibri"/>
                <a:cs typeface="Calibri"/>
                <a:sym typeface="Calibri"/>
              </a:rPr>
              <a:t>33098 Paderborn</a:t>
            </a:r>
            <a:endParaRPr/>
          </a:p>
          <a:p>
            <a:pPr marL="0" marR="0" lvl="0" indent="0" algn="l" rtl="0">
              <a:lnSpc>
                <a:spcPct val="106666"/>
              </a:lnSpc>
              <a:spcBef>
                <a:spcPct val="0"/>
              </a:spcBef>
              <a:spcAft>
                <a:spcPct val="0"/>
              </a:spcAft>
              <a:buNone/>
            </a:pPr>
            <a:endParaRPr sz="1800">
              <a:solidFill>
                <a:schemeClr val="dk1"/>
              </a:solidFill>
              <a:latin typeface="Calibri"/>
              <a:ea typeface="Calibri"/>
              <a:cs typeface="Calibri"/>
              <a:sym typeface="Calibri"/>
            </a:endParaRPr>
          </a:p>
          <a:p>
            <a:pPr marL="0" marR="0" lvl="0" indent="0" algn="l" rtl="0">
              <a:lnSpc>
                <a:spcPct val="100000"/>
              </a:lnSpc>
              <a:spcBef>
                <a:spcPct val="0"/>
              </a:spcBef>
              <a:spcAft>
                <a:spcPct val="0"/>
              </a:spcAft>
              <a:buNone/>
            </a:pPr>
            <a:r>
              <a:rPr lang="en-US" sz="1600" b="1">
                <a:solidFill>
                  <a:schemeClr val="dk1"/>
                </a:solidFill>
                <a:latin typeface="Calibri"/>
                <a:ea typeface="Calibri"/>
                <a:cs typeface="Calibri"/>
                <a:sym typeface="Calibri"/>
              </a:rPr>
              <a:t>http://www.upb.de/wipaed</a:t>
            </a:r>
            <a:endParaRPr sz="1600" b="1">
              <a:solidFill>
                <a:schemeClr val="dk1"/>
              </a:solidFill>
              <a:latin typeface="Calibri"/>
              <a:ea typeface="Calibri"/>
              <a:cs typeface="Calibri"/>
              <a:sym typeface="Calibri"/>
            </a:endParaRPr>
          </a:p>
        </p:txBody>
      </p:sp>
      <p:sp>
        <p:nvSpPr>
          <p:cNvPr id="249" name="Google Shape;249;p10"/>
          <p:cNvSpPr/>
          <p:nvPr/>
        </p:nvSpPr>
        <p:spPr>
          <a:xfrm>
            <a:off x="1100251" y="1319669"/>
            <a:ext cx="1658659" cy="646331"/>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spcBef>
                <a:spcPct val="0"/>
              </a:spcBef>
              <a:spcAft>
                <a:spcPct val="0"/>
              </a:spcAft>
              <a:buClr>
                <a:srgbClr val="05234E"/>
              </a:buClr>
              <a:buSzPts val="3600"/>
              <a:buFont typeface="Noto Sans Symbols"/>
              <a:buNone/>
            </a:pPr>
            <a:r>
              <a:rPr lang="en-US" sz="3600" b="1">
                <a:solidFill>
                  <a:srgbClr val="05234E"/>
                </a:solidFill>
                <a:latin typeface="Calibri"/>
                <a:ea typeface="Calibri"/>
                <a:cs typeface="Calibri"/>
                <a:sym typeface="Calibri"/>
              </a:rPr>
              <a:t>Contact</a:t>
            </a:r>
            <a:endParaRPr sz="3600" b="1">
              <a:solidFill>
                <a:srgbClr val="05234E"/>
              </a:solidFill>
              <a:latin typeface="Calibri"/>
              <a:ea typeface="Calibri"/>
              <a:cs typeface="Calibri"/>
              <a:sym typeface="Calibri"/>
            </a:endParaRPr>
          </a:p>
        </p:txBody>
      </p:sp>
      <p:sp>
        <p:nvSpPr>
          <p:cNvPr id="2" name="Google Shape;247;p10">
            <a:extLst>
              <a:ext uri="{FF2B5EF4-FFF2-40B4-BE49-F238E27FC236}">
                <a16:creationId xmlns:a16="http://schemas.microsoft.com/office/drawing/2014/main" id="{44407E31-19C5-A181-11DB-91F9AF34EAC9}"/>
              </a:ext>
            </a:extLst>
          </p:cNvPr>
          <p:cNvSpPr txBox="1"/>
          <p:nvPr/>
        </p:nvSpPr>
        <p:spPr>
          <a:xfrm>
            <a:off x="6502523" y="3152107"/>
            <a:ext cx="4378975" cy="492443"/>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lnSpc>
                <a:spcPct val="100000"/>
              </a:lnSpc>
              <a:spcBef>
                <a:spcPct val="0"/>
              </a:spcBef>
              <a:spcAft>
                <a:spcPct val="0"/>
              </a:spcAft>
              <a:buNone/>
            </a:pPr>
            <a:r>
              <a:rPr lang="en-US" sz="1600" b="1">
                <a:solidFill>
                  <a:schemeClr val="dk1"/>
                </a:solidFill>
                <a:latin typeface="Calibri"/>
                <a:cs typeface="Calibri"/>
                <a:sym typeface="Calibri"/>
              </a:rPr>
              <a:t>Sebastian Koppius</a:t>
            </a:r>
            <a:endParaRPr/>
          </a:p>
          <a:p>
            <a:pPr marL="0" marR="0" lvl="0" indent="0" algn="l" rtl="0">
              <a:lnSpc>
                <a:spcPct val="100000"/>
              </a:lnSpc>
              <a:spcBef>
                <a:spcPct val="0"/>
              </a:spcBef>
              <a:spcAft>
                <a:spcPct val="0"/>
              </a:spcAft>
              <a:buNone/>
            </a:pPr>
            <a:r>
              <a:rPr lang="en-US" sz="1600">
                <a:solidFill>
                  <a:schemeClr val="dk1"/>
                </a:solidFill>
                <a:latin typeface="Calibri"/>
                <a:ea typeface="Calibri"/>
                <a:cs typeface="Calibri"/>
                <a:sym typeface="Calibri"/>
              </a:rPr>
              <a:t>E-Mail:	sebastian.koppius@uni-paderborn.de</a:t>
            </a:r>
            <a:endParaRPr/>
          </a:p>
        </p:txBody>
      </p:sp>
      <p:sp>
        <p:nvSpPr>
          <p:cNvPr id="3" name="Google Shape;247;p10">
            <a:extLst>
              <a:ext uri="{FF2B5EF4-FFF2-40B4-BE49-F238E27FC236}">
                <a16:creationId xmlns:a16="http://schemas.microsoft.com/office/drawing/2014/main" id="{C770E848-90AF-0B63-1E60-6F47510AB24B}"/>
              </a:ext>
            </a:extLst>
          </p:cNvPr>
          <p:cNvSpPr txBox="1"/>
          <p:nvPr/>
        </p:nvSpPr>
        <p:spPr>
          <a:xfrm>
            <a:off x="6502523" y="3889489"/>
            <a:ext cx="4378975" cy="492443"/>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lnSpc>
                <a:spcPct val="100000"/>
              </a:lnSpc>
              <a:spcBef>
                <a:spcPct val="0"/>
              </a:spcBef>
              <a:spcAft>
                <a:spcPct val="0"/>
              </a:spcAft>
              <a:buNone/>
            </a:pPr>
            <a:r>
              <a:rPr lang="de-DE" sz="1600" b="1">
                <a:solidFill>
                  <a:schemeClr val="dk1"/>
                </a:solidFill>
                <a:latin typeface="Calibri"/>
                <a:cs typeface="Calibri"/>
                <a:sym typeface="Calibri"/>
              </a:rPr>
              <a:t>Saskia Happ</a:t>
            </a:r>
            <a:endParaRPr/>
          </a:p>
          <a:p>
            <a:pPr marL="0" marR="0" lvl="0" indent="0" algn="l" rtl="0">
              <a:lnSpc>
                <a:spcPct val="100000"/>
              </a:lnSpc>
              <a:spcBef>
                <a:spcPct val="0"/>
              </a:spcBef>
              <a:spcAft>
                <a:spcPct val="0"/>
              </a:spcAft>
              <a:buNone/>
            </a:pPr>
            <a:r>
              <a:rPr lang="en-US" sz="1600">
                <a:solidFill>
                  <a:schemeClr val="dk1"/>
                </a:solidFill>
                <a:latin typeface="Calibri"/>
                <a:ea typeface="Calibri"/>
                <a:cs typeface="Calibri"/>
                <a:sym typeface="Calibri"/>
              </a:rPr>
              <a:t>E-Mail:	sebastian.happ@uni-paderborn.de</a:t>
            </a:r>
            <a:endParaRPr/>
          </a:p>
        </p:txBody>
      </p:sp>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4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Shape 169"/>
        <p:cNvGrpSpPr/>
        <p:nvPr/>
      </p:nvGrpSpPr>
      <p:grpSpPr>
        <a:xfrm>
          <a:off x="0" y="0"/>
          <a:ext cx="0" cy="0"/>
        </a:xfrm>
      </p:grpSpPr>
      <p:sp>
        <p:nvSpPr>
          <p:cNvPr id="170" name="Google Shape;170;p1"/>
          <p:cNvSpPr txBox="1">
            <a:spLocks noGrp="1"/>
          </p:cNvSpPr>
          <p:nvPr>
            <p:ph type="body" idx="2"/>
          </p:nvPr>
        </p:nvSpPr>
        <p:spPr>
          <a:xfrm>
            <a:off x="457199" y="183382"/>
            <a:ext cx="3455581" cy="3999113"/>
          </a:xfrm>
          <a:prstGeom prst="rect">
            <a:avLst/>
          </a:prstGeom>
          <a:solidFill>
            <a:srgbClr val="F3CC5F"/>
          </a:solidFill>
          <a:ln>
            <a:noFill/>
          </a:ln>
        </p:spPr>
        <p:txBody>
          <a:bodyPr spcFirstLastPara="1" wrap="square" lIns="91425" tIns="45700" rIns="91425" bIns="45700" anchor="t" anchorCtr="0">
            <a:normAutofit lnSpcReduction="10000"/>
          </a:bodyPr>
          <a:lstStyle/>
          <a:p>
            <a:pPr marL="0" lvl="0" indent="0" algn="l" rtl="0">
              <a:lnSpc>
                <a:spcPct val="90000"/>
              </a:lnSpc>
              <a:spcBef>
                <a:spcPct val="0"/>
              </a:spcBef>
              <a:spcAft>
                <a:spcPct val="0"/>
              </a:spcAft>
              <a:buClr>
                <a:schemeClr val="dk1"/>
              </a:buClr>
              <a:buSzPts val="1600"/>
              <a:buNone/>
            </a:pPr>
            <a:endParaRPr b="1" i="1"/>
          </a:p>
          <a:p>
            <a:pPr marL="0" lvl="0" indent="0" algn="l" rtl="0">
              <a:lnSpc>
                <a:spcPct val="90000"/>
              </a:lnSpc>
              <a:spcBef>
                <a:spcPts val="1000"/>
              </a:spcBef>
              <a:spcAft>
                <a:spcPct val="0"/>
              </a:spcAft>
              <a:buClr>
                <a:schemeClr val="dk1"/>
              </a:buClr>
              <a:buSzPts val="1600"/>
              <a:buNone/>
            </a:pPr>
            <a:endParaRPr b="1" i="1"/>
          </a:p>
          <a:p>
            <a:pPr marL="0" lvl="0" indent="0" algn="l" rtl="0">
              <a:lnSpc>
                <a:spcPct val="90000"/>
              </a:lnSpc>
              <a:spcBef>
                <a:spcPts val="1000"/>
              </a:spcBef>
              <a:spcAft>
                <a:spcPct val="0"/>
              </a:spcAft>
              <a:buClr>
                <a:schemeClr val="dk1"/>
              </a:buClr>
              <a:buSzPts val="1600"/>
              <a:buNone/>
            </a:pPr>
            <a:endParaRPr b="1" i="1"/>
          </a:p>
          <a:p>
            <a:pPr marL="0" lvl="0" indent="0" algn="l" rtl="0">
              <a:lnSpc>
                <a:spcPct val="90000"/>
              </a:lnSpc>
              <a:spcBef>
                <a:spcPts val="1000"/>
              </a:spcBef>
              <a:spcAft>
                <a:spcPct val="0"/>
              </a:spcAft>
              <a:buClr>
                <a:schemeClr val="dk1"/>
              </a:buClr>
              <a:buSzPts val="1600"/>
              <a:buNone/>
            </a:pPr>
            <a:endParaRPr b="1" i="1"/>
          </a:p>
          <a:p>
            <a:pPr marL="0" lvl="0" indent="0" algn="l" rtl="0">
              <a:lnSpc>
                <a:spcPct val="90000"/>
              </a:lnSpc>
              <a:spcBef>
                <a:spcPts val="1000"/>
              </a:spcBef>
              <a:spcAft>
                <a:spcPct val="0"/>
              </a:spcAft>
              <a:buClr>
                <a:schemeClr val="dk1"/>
              </a:buClr>
              <a:buSzPts val="1600"/>
              <a:buNone/>
            </a:pPr>
            <a:endParaRPr b="1" i="1"/>
          </a:p>
          <a:p>
            <a:pPr marL="0" lvl="0" indent="0" algn="l" rtl="0">
              <a:lnSpc>
                <a:spcPct val="90000"/>
              </a:lnSpc>
              <a:spcBef>
                <a:spcPts val="1000"/>
              </a:spcBef>
              <a:spcAft>
                <a:spcPct val="0"/>
              </a:spcAft>
              <a:buClr>
                <a:schemeClr val="dk1"/>
              </a:buClr>
              <a:buSzPts val="1600"/>
              <a:buNone/>
            </a:pPr>
            <a:endParaRPr b="1" i="1"/>
          </a:p>
          <a:p>
            <a:pPr marL="0" lvl="0" indent="0" algn="l" rtl="0">
              <a:lnSpc>
                <a:spcPct val="90000"/>
              </a:lnSpc>
              <a:spcBef>
                <a:spcPts val="1000"/>
              </a:spcBef>
              <a:spcAft>
                <a:spcPct val="0"/>
              </a:spcAft>
              <a:buClr>
                <a:schemeClr val="dk1"/>
              </a:buClr>
              <a:buSzPts val="1600"/>
              <a:buNone/>
            </a:pPr>
            <a:endParaRPr b="1" i="1"/>
          </a:p>
          <a:p>
            <a:pPr marL="0" lvl="0" indent="0" algn="l" rtl="0">
              <a:lnSpc>
                <a:spcPct val="90000"/>
              </a:lnSpc>
              <a:spcBef>
                <a:spcPts val="1000"/>
              </a:spcBef>
              <a:spcAft>
                <a:spcPct val="0"/>
              </a:spcAft>
              <a:buClr>
                <a:schemeClr val="dk1"/>
              </a:buClr>
              <a:buSzPts val="1600"/>
              <a:buNone/>
            </a:pPr>
            <a:endParaRPr b="1" i="1"/>
          </a:p>
          <a:p>
            <a:pPr marL="0" lvl="0" indent="0" algn="l" rtl="0">
              <a:lnSpc>
                <a:spcPct val="90000"/>
              </a:lnSpc>
              <a:spcBef>
                <a:spcPts val="1000"/>
              </a:spcBef>
              <a:spcAft>
                <a:spcPct val="0"/>
              </a:spcAft>
              <a:buClr>
                <a:schemeClr val="dk1"/>
              </a:buClr>
              <a:buSzPts val="1600"/>
              <a:buNone/>
            </a:pPr>
            <a:r>
              <a:rPr lang="en-US" b="1" i="1"/>
              <a:t>Reference Number:</a:t>
            </a:r>
            <a:br>
              <a:rPr lang="en-US" b="1" i="1"/>
            </a:br>
            <a:r>
              <a:rPr lang="en-US"/>
              <a:t>2023-1-DE03-KA220-SCH-000151162</a:t>
            </a:r>
            <a:endParaRPr/>
          </a:p>
          <a:p>
            <a:pPr marL="0" lvl="0" indent="0" algn="l" rtl="0">
              <a:lnSpc>
                <a:spcPct val="90000"/>
              </a:lnSpc>
              <a:spcBef>
                <a:spcPts val="1000"/>
              </a:spcBef>
              <a:spcAft>
                <a:spcPct val="0"/>
              </a:spcAft>
              <a:buClr>
                <a:schemeClr val="dk1"/>
              </a:buClr>
              <a:buSzPts val="1600"/>
              <a:buNone/>
            </a:pPr>
            <a:r>
              <a:rPr lang="en-US" b="1"/>
              <a:t>Duration: </a:t>
            </a:r>
            <a:br>
              <a:rPr lang="en-US" b="1"/>
            </a:br>
            <a:r>
              <a:rPr lang="en-US" b="1"/>
              <a:t>03.09.2023 to 02.03.2026</a:t>
            </a:r>
            <a:br>
              <a:rPr lang="en-US" b="1"/>
            </a:br>
            <a:r>
              <a:rPr lang="en-US" b="1"/>
              <a:t>(30 months) </a:t>
            </a:r>
            <a:endParaRPr/>
          </a:p>
        </p:txBody>
      </p:sp>
      <p:sp>
        <p:nvSpPr>
          <p:cNvPr id="171" name="Google Shape;171;p1"/>
          <p:cNvSpPr txBox="1">
            <a:spLocks noGrp="1"/>
          </p:cNvSpPr>
          <p:nvPr>
            <p:ph type="title"/>
          </p:nvPr>
        </p:nvSpPr>
        <p:spPr>
          <a:xfrm>
            <a:off x="457199" y="183383"/>
            <a:ext cx="3854280" cy="2559817"/>
          </a:xfrm>
          <a:prstGeom prst="rect">
            <a:avLst/>
          </a:prstGeom>
          <a:noFill/>
          <a:ln>
            <a:noFill/>
          </a:ln>
        </p:spPr>
        <p:txBody>
          <a:bodyPr spcFirstLastPara="1" wrap="square" lIns="91425" tIns="45700" rIns="91425" bIns="45700" anchor="b" anchorCtr="0">
            <a:normAutofit fontScale="90000"/>
          </a:bodyPr>
          <a:lstStyle/>
          <a:p>
            <a:pPr marL="0" lvl="0" indent="0" algn="l" rtl="0">
              <a:lnSpc>
                <a:spcPct val="90000"/>
              </a:lnSpc>
              <a:spcBef>
                <a:spcPct val="0"/>
              </a:spcBef>
              <a:spcAft>
                <a:spcPct val="0"/>
              </a:spcAft>
              <a:buClr>
                <a:srgbClr val="6B4C2C"/>
              </a:buClr>
              <a:buSzTx/>
              <a:buFont typeface="Calibri"/>
              <a:buNone/>
            </a:pPr>
            <a:r>
              <a:rPr lang="en-US" sz="4000" b="1">
                <a:solidFill>
                  <a:srgbClr val="6B4C2C"/>
                </a:solidFill>
              </a:rPr>
              <a:t>STEM for</a:t>
            </a:r>
            <a:br>
              <a:rPr lang="en-US" sz="4000" b="1">
                <a:solidFill>
                  <a:srgbClr val="6B4C2C"/>
                </a:solidFill>
              </a:rPr>
            </a:br>
            <a:r>
              <a:rPr lang="en-US" sz="4000" b="1">
                <a:solidFill>
                  <a:srgbClr val="6B4C2C"/>
                </a:solidFill>
              </a:rPr>
              <a:t>inclusive schools</a:t>
            </a:r>
            <a:br>
              <a:rPr lang="en-US"/>
            </a:br>
            <a:br>
              <a:rPr lang="en-US" sz="1700"/>
            </a:br>
            <a:r>
              <a:rPr lang="en-US" sz="1800"/>
              <a:t>School Education</a:t>
            </a:r>
            <a:br>
              <a:rPr lang="en-US" sz="1800"/>
            </a:br>
            <a:r>
              <a:rPr lang="en-US" sz="1800"/>
              <a:t>ERASMUS+</a:t>
            </a:r>
            <a:br>
              <a:rPr lang="en-US" sz="1800"/>
            </a:br>
            <a:br>
              <a:rPr lang="en-US" sz="1800"/>
            </a:br>
            <a:r>
              <a:rPr lang="en-US" sz="1800"/>
              <a:t>KA220-NW-23-30-151162</a:t>
            </a:r>
            <a:br>
              <a:rPr lang="en-US" sz="1800"/>
            </a:br>
            <a:r>
              <a:rPr lang="en-US" sz="1800"/>
              <a:t>Cooperation partnerships in</a:t>
            </a:r>
            <a:br>
              <a:rPr lang="en-US" sz="1800"/>
            </a:br>
            <a:r>
              <a:rPr lang="en-US" sz="1800"/>
              <a:t>school education</a:t>
            </a:r>
            <a:endParaRPr/>
          </a:p>
        </p:txBody>
      </p:sp>
      <p:sp>
        <p:nvSpPr>
          <p:cNvPr id="172" name="Google Shape;172;p1"/>
          <p:cNvSpPr txBox="1">
            <a:spLocks noGrp="1"/>
          </p:cNvSpPr>
          <p:nvPr>
            <p:ph type="body" idx="1"/>
          </p:nvPr>
        </p:nvSpPr>
        <p:spPr>
          <a:xfrm>
            <a:off x="4619379" y="594359"/>
            <a:ext cx="6492240" cy="52578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ct val="0"/>
              </a:spcBef>
              <a:spcAft>
                <a:spcPct val="0"/>
              </a:spcAft>
              <a:buClr>
                <a:schemeClr val="dk1"/>
              </a:buClr>
              <a:buSzPts val="3200"/>
              <a:buNone/>
            </a:pPr>
            <a:r>
              <a:rPr lang="en-US"/>
              <a:t> </a:t>
            </a:r>
            <a:br>
              <a:rPr lang="en-US"/>
            </a:br>
            <a:endParaRPr/>
          </a:p>
        </p:txBody>
      </p:sp>
      <p:sp>
        <p:nvSpPr>
          <p:cNvPr id="173" name="Google Shape;173;p1"/>
          <p:cNvSpPr txBox="1"/>
          <p:nvPr/>
        </p:nvSpPr>
        <p:spPr>
          <a:xfrm>
            <a:off x="4311479" y="5580116"/>
            <a:ext cx="6400800" cy="818408"/>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spcBef>
                <a:spcPct val="0"/>
              </a:spcBef>
              <a:spcAft>
                <a:spcPct val="0"/>
              </a:spcAft>
              <a:buClr>
                <a:schemeClr val="accent1"/>
              </a:buClr>
              <a:buSzPts val="1800"/>
              <a:buFont typeface="Noto Sans Symbols"/>
              <a:buNone/>
            </a:pPr>
            <a:r>
              <a:rPr lang="en-US" sz="1800">
                <a:solidFill>
                  <a:srgbClr val="595959"/>
                </a:solidFill>
                <a:latin typeface="Calibri"/>
                <a:ea typeface="Calibri"/>
                <a:cs typeface="Calibri"/>
                <a:sym typeface="Calibri"/>
              </a:rPr>
              <a:t>Chair of Business and Human Resource Education II</a:t>
            </a:r>
            <a:br>
              <a:rPr lang="en-US" sz="1800">
                <a:solidFill>
                  <a:srgbClr val="595959"/>
                </a:solidFill>
                <a:latin typeface="Calibri"/>
                <a:ea typeface="Calibri"/>
                <a:cs typeface="Calibri"/>
                <a:sym typeface="Calibri"/>
              </a:rPr>
            </a:br>
            <a:r>
              <a:rPr lang="en-US" sz="1800">
                <a:solidFill>
                  <a:srgbClr val="595959"/>
                </a:solidFill>
                <a:latin typeface="Calibri"/>
                <a:ea typeface="Calibri"/>
                <a:cs typeface="Calibri"/>
                <a:sym typeface="Calibri"/>
              </a:rPr>
              <a:t>Prof. Dr. Marc Beutner</a:t>
            </a:r>
            <a:endParaRPr/>
          </a:p>
        </p:txBody>
      </p:sp>
      <p:sp>
        <p:nvSpPr>
          <p:cNvPr id="174" name="Google Shape;174;p1"/>
          <p:cNvSpPr txBox="1"/>
          <p:nvPr/>
        </p:nvSpPr>
        <p:spPr>
          <a:xfrm>
            <a:off x="3996943" y="183382"/>
            <a:ext cx="7514122" cy="4455292"/>
          </a:xfrm>
          <a:prstGeom prst="rect">
            <a:avLst/>
          </a:prstGeom>
          <a:noFill/>
          <a:ln>
            <a:noFill/>
          </a:ln>
        </p:spPr>
        <p:txBody>
          <a:bodyPr spcFirstLastPara="1" wrap="square" lIns="91425" tIns="45700" rIns="91425" bIns="45700" anchor="t" anchorCtr="0">
            <a:normAutofit fontScale="92500" lnSpcReduction="20000"/>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ct val="0"/>
              </a:spcBef>
              <a:spcAft>
                <a:spcPct val="0"/>
              </a:spcAft>
              <a:buClr>
                <a:schemeClr val="accent1"/>
              </a:buClr>
              <a:buSzTx/>
              <a:buFont typeface="Noto Sans Symbols"/>
              <a:buNone/>
            </a:pPr>
            <a:r>
              <a:rPr lang="en-US" sz="4300" b="1">
                <a:solidFill>
                  <a:srgbClr val="6B4C2C"/>
                </a:solidFill>
                <a:latin typeface="Calibri"/>
                <a:ea typeface="Calibri"/>
                <a:cs typeface="Calibri"/>
                <a:sym typeface="Calibri"/>
              </a:rPr>
              <a:t>STEM for inclusive schools</a:t>
            </a:r>
            <a:br>
              <a:rPr lang="en-US" sz="3000" b="1">
                <a:solidFill>
                  <a:srgbClr val="595959"/>
                </a:solidFill>
                <a:latin typeface="Calibri"/>
                <a:ea typeface="Calibri"/>
                <a:cs typeface="Calibri"/>
                <a:sym typeface="Calibri"/>
              </a:rPr>
            </a:br>
            <a:endParaRPr sz="3900" b="1">
              <a:solidFill>
                <a:srgbClr val="595959"/>
              </a:solidFill>
              <a:latin typeface="Calibri"/>
              <a:ea typeface="Calibri"/>
              <a:cs typeface="Calibri"/>
              <a:sym typeface="Calibri"/>
            </a:endParaRPr>
          </a:p>
          <a:p>
            <a:pPr marL="0" marR="0" lvl="0" indent="0" algn="l" rtl="0">
              <a:spcBef>
                <a:spcPts val="1000"/>
              </a:spcBef>
              <a:spcAft>
                <a:spcPct val="0"/>
              </a:spcAft>
              <a:buClr>
                <a:schemeClr val="accent1"/>
              </a:buClr>
              <a:buSzTx/>
              <a:buFont typeface="Noto Sans Symbols"/>
              <a:buNone/>
            </a:pPr>
            <a:r>
              <a:rPr lang="en-US" sz="3300" b="1">
                <a:solidFill>
                  <a:srgbClr val="595959"/>
                </a:solidFill>
                <a:latin typeface="Calibri"/>
                <a:ea typeface="Calibri"/>
                <a:cs typeface="Calibri"/>
                <a:sym typeface="Calibri"/>
              </a:rPr>
              <a:t>Welcome to participants to the </a:t>
            </a:r>
          </a:p>
          <a:p>
            <a:pPr marL="0" marR="0" lvl="0" indent="0" algn="l" rtl="0">
              <a:spcBef>
                <a:spcPts val="1000"/>
              </a:spcBef>
              <a:spcAft>
                <a:spcPct val="0"/>
              </a:spcAft>
              <a:buClr>
                <a:schemeClr val="accent1"/>
              </a:buClr>
              <a:buSzTx/>
              <a:buFont typeface="Noto Sans Symbols"/>
              <a:buNone/>
            </a:pPr>
            <a:r>
              <a:rPr lang="en-US" sz="3300" b="1">
                <a:solidFill>
                  <a:srgbClr val="595959"/>
                </a:solidFill>
                <a:latin typeface="Calibri"/>
                <a:ea typeface="Calibri"/>
                <a:cs typeface="Calibri"/>
                <a:sym typeface="Calibri"/>
              </a:rPr>
              <a:t>3</a:t>
            </a:r>
            <a:r>
              <a:rPr lang="en-US" sz="3300" b="1" baseline="30000">
                <a:solidFill>
                  <a:srgbClr val="595959"/>
                </a:solidFill>
                <a:latin typeface="Calibri"/>
                <a:ea typeface="Calibri"/>
                <a:cs typeface="Calibri"/>
                <a:sym typeface="Calibri"/>
              </a:rPr>
              <a:t>rd</a:t>
            </a:r>
            <a:r>
              <a:rPr lang="en-US" sz="3300" b="1">
                <a:solidFill>
                  <a:srgbClr val="595959"/>
                </a:solidFill>
                <a:latin typeface="Calibri"/>
                <a:ea typeface="Calibri"/>
                <a:cs typeface="Calibri"/>
                <a:sym typeface="Calibri"/>
              </a:rPr>
              <a:t> Transnational Project Meeting in Porto</a:t>
            </a:r>
          </a:p>
          <a:p>
            <a:pPr marL="0" marR="0" lvl="0" indent="0" algn="l" rtl="0">
              <a:spcBef>
                <a:spcPts val="1000"/>
              </a:spcBef>
              <a:spcAft>
                <a:spcPct val="0"/>
              </a:spcAft>
              <a:buClr>
                <a:schemeClr val="accent1"/>
              </a:buClr>
              <a:buSzTx/>
              <a:buFont typeface="Noto Sans Symbols"/>
              <a:buNone/>
            </a:pPr>
            <a:endParaRPr lang="en-US" sz="3800" b="1">
              <a:solidFill>
                <a:srgbClr val="595959"/>
              </a:solidFill>
              <a:latin typeface="Calibri"/>
              <a:ea typeface="Calibri"/>
              <a:cs typeface="Calibri"/>
              <a:sym typeface="Calibri"/>
            </a:endParaRPr>
          </a:p>
          <a:p>
            <a:pPr marL="0" marR="0" lvl="0" indent="0" algn="l" rtl="0">
              <a:spcBef>
                <a:spcPts val="1000"/>
              </a:spcBef>
              <a:spcAft>
                <a:spcPct val="0"/>
              </a:spcAft>
              <a:buClr>
                <a:schemeClr val="accent1"/>
              </a:buClr>
              <a:buSzTx/>
              <a:buFont typeface="Noto Sans Symbols"/>
              <a:buNone/>
            </a:pPr>
            <a:r>
              <a:rPr lang="en-US" sz="4000" b="1">
                <a:solidFill>
                  <a:srgbClr val="595959"/>
                </a:solidFill>
                <a:latin typeface="Calibri"/>
                <a:ea typeface="Calibri"/>
                <a:cs typeface="Calibri"/>
                <a:sym typeface="Calibri"/>
              </a:rPr>
              <a:t>6</a:t>
            </a:r>
            <a:r>
              <a:rPr lang="en-US" sz="4000" b="1" baseline="30000">
                <a:solidFill>
                  <a:srgbClr val="595959"/>
                </a:solidFill>
                <a:latin typeface="Calibri"/>
                <a:ea typeface="Calibri"/>
                <a:cs typeface="Calibri"/>
                <a:sym typeface="Calibri"/>
              </a:rPr>
              <a:t>th</a:t>
            </a:r>
            <a:r>
              <a:rPr lang="en-US" sz="4000" b="1">
                <a:solidFill>
                  <a:srgbClr val="595959"/>
                </a:solidFill>
                <a:latin typeface="Calibri"/>
                <a:ea typeface="Calibri"/>
                <a:cs typeface="Calibri"/>
                <a:sym typeface="Calibri"/>
              </a:rPr>
              <a:t> – 8</a:t>
            </a:r>
            <a:r>
              <a:rPr lang="en-US" sz="4000" b="1" baseline="30000">
                <a:solidFill>
                  <a:srgbClr val="595959"/>
                </a:solidFill>
                <a:latin typeface="Calibri"/>
                <a:ea typeface="Calibri"/>
                <a:cs typeface="Calibri"/>
                <a:sym typeface="Calibri"/>
              </a:rPr>
              <a:t>th</a:t>
            </a:r>
            <a:r>
              <a:rPr lang="en-US" sz="4000" b="1">
                <a:solidFill>
                  <a:srgbClr val="595959"/>
                </a:solidFill>
                <a:latin typeface="Calibri"/>
                <a:ea typeface="Calibri"/>
                <a:cs typeface="Calibri"/>
                <a:sym typeface="Calibri"/>
              </a:rPr>
              <a:t> of May 2025</a:t>
            </a:r>
            <a:endParaRPr lang="en-US" sz="3800" b="1">
              <a:solidFill>
                <a:srgbClr val="595959"/>
              </a:solidFill>
              <a:latin typeface="Calibri"/>
              <a:ea typeface="Calibri"/>
              <a:cs typeface="Calibri"/>
              <a:sym typeface="Calibri"/>
            </a:endParaRPr>
          </a:p>
          <a:p>
            <a:pPr marL="0" marR="0" lvl="0" indent="0" algn="l" rtl="0">
              <a:spcBef>
                <a:spcPts val="1000"/>
              </a:spcBef>
              <a:spcAft>
                <a:spcPct val="0"/>
              </a:spcAft>
              <a:buClr>
                <a:schemeClr val="accent1"/>
              </a:buClr>
              <a:buSzTx/>
              <a:buFont typeface="Noto Sans Symbols"/>
              <a:buNone/>
            </a:pPr>
            <a:endParaRPr sz="1100" b="1">
              <a:solidFill>
                <a:srgbClr val="595959"/>
              </a:solidFill>
              <a:latin typeface="Calibri"/>
              <a:ea typeface="Calibri"/>
              <a:cs typeface="Calibri"/>
              <a:sym typeface="Calibri"/>
            </a:endParaRPr>
          </a:p>
          <a:p>
            <a:pPr marL="0" marR="0" lvl="0" indent="0" algn="l" rtl="0">
              <a:spcBef>
                <a:spcPts val="1000"/>
              </a:spcBef>
              <a:spcAft>
                <a:spcPct val="0"/>
              </a:spcAft>
              <a:buClr>
                <a:schemeClr val="accent1"/>
              </a:buClr>
              <a:buSzTx/>
              <a:buFont typeface="Noto Sans Symbols"/>
              <a:buNone/>
            </a:pPr>
            <a:r>
              <a:rPr lang="en-US" sz="2800" b="1">
                <a:solidFill>
                  <a:srgbClr val="595959"/>
                </a:solidFill>
                <a:latin typeface="Calibri"/>
                <a:ea typeface="Calibri"/>
                <a:cs typeface="Calibri"/>
                <a:sym typeface="Calibri"/>
              </a:rPr>
              <a:t>Presentation of the leading partner:</a:t>
            </a:r>
            <a:br>
              <a:rPr lang="en-US" sz="2800" b="1">
                <a:solidFill>
                  <a:srgbClr val="595959"/>
                </a:solidFill>
                <a:latin typeface="Calibri"/>
                <a:ea typeface="Calibri"/>
                <a:cs typeface="Calibri"/>
                <a:sym typeface="Calibri"/>
              </a:rPr>
            </a:br>
            <a:r>
              <a:rPr lang="en-US" sz="2800" b="1">
                <a:solidFill>
                  <a:srgbClr val="595959"/>
                </a:solidFill>
                <a:latin typeface="Calibri"/>
                <a:ea typeface="Calibri"/>
                <a:cs typeface="Calibri"/>
                <a:sym typeface="Calibri"/>
              </a:rPr>
              <a:t>University of Paderborn</a:t>
            </a:r>
            <a:endParaRPr sz="2800">
              <a:solidFill>
                <a:srgbClr val="595959"/>
              </a:solidFill>
              <a:latin typeface="Calibri"/>
              <a:ea typeface="Calibri"/>
              <a:cs typeface="Calibri"/>
              <a:sym typeface="Calibri"/>
            </a:endParaRPr>
          </a:p>
        </p:txBody>
      </p:sp>
      <p:pic>
        <p:nvPicPr>
          <p:cNvPr id="175" name="Google Shape;175;p1"/>
          <p:cNvPicPr preferRelativeResize="0"/>
          <p:nvPr/>
        </p:nvPicPr>
        <p:blipFill>
          <a:blip r:embed="rId3">
            <a:alphaModFix/>
          </a:blip>
          <a:stretch>
            <a:fillRect/>
          </a:stretch>
        </p:blipFill>
        <p:spPr>
          <a:xfrm>
            <a:off x="6397782" y="4667848"/>
            <a:ext cx="2228194" cy="912268"/>
          </a:xfrm>
          <a:prstGeom prst="rect">
            <a:avLst/>
          </a:prstGeom>
          <a:noFill/>
          <a:ln>
            <a:noFill/>
          </a:ln>
        </p:spPr>
      </p:pic>
    </p:spTree>
  </p:cSld>
  <p:clrMapOvr>
    <a:masterClrMapping/>
  </p:clrMapOvr>
  <p:transition/>
  <p:timing/>
</p:sld>
</file>

<file path=ppt/slides/slide4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Shape 179"/>
        <p:cNvGrpSpPr/>
        <p:nvPr/>
      </p:nvGrpSpPr>
      <p:grpSpPr>
        <a:xfrm>
          <a:off x="0" y="0"/>
          <a:ext cx="0" cy="0"/>
        </a:xfrm>
      </p:grpSpPr>
      <p:sp>
        <p:nvSpPr>
          <p:cNvPr id="180" name="Google Shape;180;p2"/>
          <p:cNvSpPr txBox="1">
            <a:spLocks noGrp="1"/>
          </p:cNvSpPr>
          <p:nvPr>
            <p:ph type="title"/>
          </p:nvPr>
        </p:nvSpPr>
        <p:spPr>
          <a:xfrm>
            <a:off x="206477" y="457200"/>
            <a:ext cx="11985523" cy="900545"/>
          </a:xfrm>
          <a:prstGeom prst="rect">
            <a:avLst/>
          </a:prstGeom>
          <a:noFill/>
          <a:ln>
            <a:noFill/>
          </a:ln>
        </p:spPr>
        <p:txBody>
          <a:bodyPr spcFirstLastPara="1" wrap="square" lIns="91425" tIns="45700" rIns="91425" bIns="45700" anchor="b" anchorCtr="0">
            <a:normAutofit/>
          </a:bodyPr>
          <a:lstStyle/>
          <a:p>
            <a:pPr algn="ctr">
              <a:buSzPts val="4800"/>
            </a:pPr>
            <a:r>
              <a:rPr lang="en-US" sz="4800" b="1"/>
              <a:t>Meeting Evaluation</a:t>
            </a:r>
            <a:endParaRPr sz="4800" b="1"/>
          </a:p>
        </p:txBody>
      </p:sp>
      <p:sp>
        <p:nvSpPr>
          <p:cNvPr id="3" name="Textfeld 2">
            <a:extLst>
              <a:ext uri="{FF2B5EF4-FFF2-40B4-BE49-F238E27FC236}">
                <a16:creationId xmlns:a16="http://schemas.microsoft.com/office/drawing/2014/main" id="{D8728F71-957A-2DC2-F25C-2D5937950F75}"/>
              </a:ext>
            </a:extLst>
          </p:cNvPr>
          <p:cNvSpPr txBox="1"/>
          <p:nvPr/>
        </p:nvSpPr>
        <p:spPr>
          <a:xfrm>
            <a:off x="3420533" y="5165836"/>
            <a:ext cx="6139103" cy="830997"/>
          </a:xfrm>
          <a:prstGeom prst="rect">
            <a:avLst/>
          </a:prstGeom>
          <a:noFill/>
        </p:spPr>
        <p:txBody>
          <a:bodyPr wrap="square">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r>
              <a:rPr lang="de-DE" sz="2400" b="0" i="0" u="none" strike="noStrike">
                <a:solidFill>
                  <a:srgbClr val="14AE5C"/>
                </a:solidFill>
                <a:effectLst/>
                <a:latin typeface="IBMPlexSans"/>
                <a:hlinkClick r:id="rId3"/>
              </a:rPr>
              <a:t>https://umfragen.uni-paderborn.de/index.php/886891?lang=en</a:t>
            </a:r>
            <a:endParaRPr lang="de-DE" sz="2400"/>
          </a:p>
        </p:txBody>
      </p:sp>
      <p:pic>
        <p:nvPicPr>
          <p:cNvPr id="4" name="Grafik 3">
            <a:extLst>
              <a:ext uri="{FF2B5EF4-FFF2-40B4-BE49-F238E27FC236}">
                <a16:creationId xmlns:a16="http://schemas.microsoft.com/office/drawing/2014/main" id="{D0BEE81D-8C83-7A86-9D13-B4A9AD0972C6}"/>
              </a:ext>
            </a:extLst>
          </p:cNvPr>
          <p:cNvPicPr>
            <a:picLocks noChangeAspect="1"/>
          </p:cNvPicPr>
          <p:nvPr/>
        </p:nvPicPr>
        <p:blipFill>
          <a:blip r:embed="rId4"/>
          <a:stretch>
            <a:fillRect/>
          </a:stretch>
        </p:blipFill>
        <p:spPr>
          <a:xfrm>
            <a:off x="3549843" y="2002846"/>
            <a:ext cx="2817091" cy="2852305"/>
          </a:xfrm>
          <a:prstGeom prst="rect">
            <a:avLst/>
          </a:prstGeom>
        </p:spPr>
      </p:pic>
      <p:pic>
        <p:nvPicPr>
          <p:cNvPr id="7" name="Picture 2" descr="Stock-Foto „Thank you for feedback symbol. Concept words Thank you for your  feedback on wooden blocks on a beautiful grey table grey background.  Businessman hand. Business and thank you for feedback concept.“ |">
            <a:extLst>
              <a:ext uri="{FF2B5EF4-FFF2-40B4-BE49-F238E27FC236}">
                <a16:creationId xmlns:a16="http://schemas.microsoft.com/office/drawing/2014/main" id="{06DD01C4-4F3B-E160-2DAB-DC883CF8E36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25144" r="20376"/>
          <a:stretch>
            <a:fillRect/>
          </a:stretch>
        </p:blipFill>
        <p:spPr bwMode="auto">
          <a:xfrm>
            <a:off x="6816832" y="2002846"/>
            <a:ext cx="2817091" cy="285230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timing/>
</p:sld>
</file>

<file path=ppt/slides/slide4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Shape 246"/>
        <p:cNvGrpSpPr/>
        <p:nvPr/>
      </p:nvGrpSpPr>
      <p:grpSpPr>
        <a:xfrm>
          <a:off x="0" y="0"/>
          <a:ext cx="0" cy="0"/>
        </a:xfrm>
      </p:grpSpPr>
      <p:sp>
        <p:nvSpPr>
          <p:cNvPr id="247" name="Google Shape;247;p10"/>
          <p:cNvSpPr txBox="1"/>
          <p:nvPr/>
        </p:nvSpPr>
        <p:spPr>
          <a:xfrm>
            <a:off x="6502524" y="1970035"/>
            <a:ext cx="4378975" cy="935641"/>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lnSpc>
                <a:spcPct val="100000"/>
              </a:lnSpc>
              <a:spcBef>
                <a:spcPct val="0"/>
              </a:spcBef>
              <a:spcAft>
                <a:spcPct val="0"/>
              </a:spcAft>
              <a:buNone/>
            </a:pPr>
            <a:r>
              <a:rPr lang="en-US" sz="1600" b="1">
                <a:solidFill>
                  <a:schemeClr val="dk1"/>
                </a:solidFill>
                <a:latin typeface="Calibri"/>
                <a:ea typeface="Calibri"/>
                <a:cs typeface="Calibri"/>
                <a:sym typeface="Calibri"/>
              </a:rPr>
              <a:t>Prof. Dr. Marc Beutner</a:t>
            </a:r>
            <a:endParaRPr/>
          </a:p>
          <a:p>
            <a:pPr marL="0" marR="0" lvl="0" indent="0" algn="l" rtl="0">
              <a:lnSpc>
                <a:spcPct val="89999"/>
              </a:lnSpc>
              <a:spcBef>
                <a:spcPct val="0"/>
              </a:spcBef>
              <a:spcAft>
                <a:spcPct val="0"/>
              </a:spcAft>
              <a:buNone/>
            </a:pPr>
            <a:r>
              <a:rPr lang="en-US" sz="1600">
                <a:solidFill>
                  <a:schemeClr val="dk1"/>
                </a:solidFill>
                <a:latin typeface="Calibri"/>
                <a:ea typeface="Calibri"/>
                <a:cs typeface="Calibri"/>
                <a:sym typeface="Calibri"/>
              </a:rPr>
              <a:t>Tel:	+49 (0) 52 51 / 60 - 23 67</a:t>
            </a:r>
            <a:endParaRPr/>
          </a:p>
          <a:p>
            <a:pPr marL="0" marR="0" lvl="0" indent="0" algn="l" rtl="0">
              <a:lnSpc>
                <a:spcPct val="89999"/>
              </a:lnSpc>
              <a:spcBef>
                <a:spcPct val="0"/>
              </a:spcBef>
              <a:spcAft>
                <a:spcPct val="0"/>
              </a:spcAft>
              <a:buNone/>
            </a:pPr>
            <a:r>
              <a:rPr lang="en-US" sz="1600">
                <a:solidFill>
                  <a:schemeClr val="dk1"/>
                </a:solidFill>
                <a:latin typeface="Calibri"/>
                <a:ea typeface="Calibri"/>
                <a:cs typeface="Calibri"/>
                <a:sym typeface="Calibri"/>
              </a:rPr>
              <a:t>Fax:	+49 (0) 52 51 / 60 - 35 63</a:t>
            </a:r>
            <a:endParaRPr/>
          </a:p>
          <a:p>
            <a:pPr marL="0" marR="0" lvl="0" indent="0" algn="l" rtl="0">
              <a:lnSpc>
                <a:spcPct val="100000"/>
              </a:lnSpc>
              <a:spcBef>
                <a:spcPct val="0"/>
              </a:spcBef>
              <a:spcAft>
                <a:spcPct val="0"/>
              </a:spcAft>
              <a:buNone/>
            </a:pPr>
            <a:r>
              <a:rPr lang="en-US" sz="1600">
                <a:solidFill>
                  <a:schemeClr val="dk1"/>
                </a:solidFill>
                <a:latin typeface="Calibri"/>
                <a:ea typeface="Calibri"/>
                <a:cs typeface="Calibri"/>
                <a:sym typeface="Calibri"/>
              </a:rPr>
              <a:t>E-Mail:	marc.beutner@uni-paderborn.de</a:t>
            </a:r>
            <a:endParaRPr/>
          </a:p>
        </p:txBody>
      </p:sp>
      <p:sp>
        <p:nvSpPr>
          <p:cNvPr id="248" name="Google Shape;248;p10"/>
          <p:cNvSpPr txBox="1"/>
          <p:nvPr/>
        </p:nvSpPr>
        <p:spPr>
          <a:xfrm>
            <a:off x="1192568" y="2414726"/>
            <a:ext cx="4496910" cy="1474763"/>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lnSpc>
                <a:spcPct val="100000"/>
              </a:lnSpc>
              <a:spcBef>
                <a:spcPct val="0"/>
              </a:spcBef>
              <a:spcAft>
                <a:spcPct val="0"/>
              </a:spcAft>
              <a:buNone/>
            </a:pPr>
            <a:r>
              <a:rPr lang="en-US" sz="1600" b="1">
                <a:solidFill>
                  <a:schemeClr val="dk1"/>
                </a:solidFill>
                <a:latin typeface="Calibri"/>
                <a:ea typeface="Calibri"/>
                <a:cs typeface="Calibri"/>
                <a:sym typeface="Calibri"/>
              </a:rPr>
              <a:t>Universität Paderborn</a:t>
            </a:r>
            <a:endParaRPr/>
          </a:p>
          <a:p>
            <a:pPr marL="0" marR="0" lvl="0" indent="0" algn="l" rtl="0">
              <a:lnSpc>
                <a:spcPct val="99583"/>
              </a:lnSpc>
              <a:spcBef>
                <a:spcPct val="0"/>
              </a:spcBef>
              <a:spcAft>
                <a:spcPct val="0"/>
              </a:spcAft>
              <a:buNone/>
            </a:pPr>
            <a:r>
              <a:rPr lang="en-US" sz="1600" b="1">
                <a:solidFill>
                  <a:schemeClr val="dk1"/>
                </a:solidFill>
                <a:latin typeface="Calibri"/>
                <a:ea typeface="Calibri"/>
                <a:cs typeface="Calibri"/>
                <a:sym typeface="Calibri"/>
              </a:rPr>
              <a:t>Department Wirtschaftspädagogik Lehrstuhl Wirtschaftspädagogik II Warburger Str. 100</a:t>
            </a:r>
            <a:endParaRPr/>
          </a:p>
          <a:p>
            <a:pPr marL="0" marR="0" lvl="0" indent="0" algn="l" rtl="0">
              <a:lnSpc>
                <a:spcPct val="100000"/>
              </a:lnSpc>
              <a:spcBef>
                <a:spcPct val="0"/>
              </a:spcBef>
              <a:spcAft>
                <a:spcPct val="0"/>
              </a:spcAft>
              <a:buNone/>
            </a:pPr>
            <a:r>
              <a:rPr lang="en-US" sz="1600" b="1">
                <a:solidFill>
                  <a:schemeClr val="dk1"/>
                </a:solidFill>
                <a:latin typeface="Calibri"/>
                <a:ea typeface="Calibri"/>
                <a:cs typeface="Calibri"/>
                <a:sym typeface="Calibri"/>
              </a:rPr>
              <a:t>33098 Paderborn</a:t>
            </a:r>
            <a:endParaRPr/>
          </a:p>
          <a:p>
            <a:pPr marL="0" marR="0" lvl="0" indent="0" algn="l" rtl="0">
              <a:lnSpc>
                <a:spcPct val="106666"/>
              </a:lnSpc>
              <a:spcBef>
                <a:spcPct val="0"/>
              </a:spcBef>
              <a:spcAft>
                <a:spcPct val="0"/>
              </a:spcAft>
              <a:buNone/>
            </a:pPr>
            <a:endParaRPr sz="1800">
              <a:solidFill>
                <a:schemeClr val="dk1"/>
              </a:solidFill>
              <a:latin typeface="Calibri"/>
              <a:ea typeface="Calibri"/>
              <a:cs typeface="Calibri"/>
              <a:sym typeface="Calibri"/>
            </a:endParaRPr>
          </a:p>
          <a:p>
            <a:pPr marL="0" marR="0" lvl="0" indent="0" algn="l" rtl="0">
              <a:lnSpc>
                <a:spcPct val="100000"/>
              </a:lnSpc>
              <a:spcBef>
                <a:spcPct val="0"/>
              </a:spcBef>
              <a:spcAft>
                <a:spcPct val="0"/>
              </a:spcAft>
              <a:buNone/>
            </a:pPr>
            <a:r>
              <a:rPr lang="en-US" sz="1600" b="1">
                <a:solidFill>
                  <a:schemeClr val="dk1"/>
                </a:solidFill>
                <a:latin typeface="Calibri"/>
                <a:ea typeface="Calibri"/>
                <a:cs typeface="Calibri"/>
                <a:sym typeface="Calibri"/>
              </a:rPr>
              <a:t>http://www.upb.de/wipaed</a:t>
            </a:r>
            <a:endParaRPr sz="1600" b="1">
              <a:solidFill>
                <a:schemeClr val="dk1"/>
              </a:solidFill>
              <a:latin typeface="Calibri"/>
              <a:ea typeface="Calibri"/>
              <a:cs typeface="Calibri"/>
              <a:sym typeface="Calibri"/>
            </a:endParaRPr>
          </a:p>
        </p:txBody>
      </p:sp>
      <p:sp>
        <p:nvSpPr>
          <p:cNvPr id="249" name="Google Shape;249;p10"/>
          <p:cNvSpPr/>
          <p:nvPr/>
        </p:nvSpPr>
        <p:spPr>
          <a:xfrm>
            <a:off x="1100251" y="1319669"/>
            <a:ext cx="1658659" cy="646331"/>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spcBef>
                <a:spcPct val="0"/>
              </a:spcBef>
              <a:spcAft>
                <a:spcPct val="0"/>
              </a:spcAft>
              <a:buClr>
                <a:srgbClr val="05234E"/>
              </a:buClr>
              <a:buSzPts val="3600"/>
              <a:buFont typeface="Noto Sans Symbols"/>
              <a:buNone/>
            </a:pPr>
            <a:r>
              <a:rPr lang="en-US" sz="3600" b="1">
                <a:solidFill>
                  <a:srgbClr val="05234E"/>
                </a:solidFill>
                <a:latin typeface="Calibri"/>
                <a:ea typeface="Calibri"/>
                <a:cs typeface="Calibri"/>
                <a:sym typeface="Calibri"/>
              </a:rPr>
              <a:t>Contact</a:t>
            </a:r>
            <a:endParaRPr sz="3600" b="1">
              <a:solidFill>
                <a:srgbClr val="05234E"/>
              </a:solidFill>
              <a:latin typeface="Calibri"/>
              <a:ea typeface="Calibri"/>
              <a:cs typeface="Calibri"/>
              <a:sym typeface="Calibri"/>
            </a:endParaRPr>
          </a:p>
        </p:txBody>
      </p:sp>
      <p:sp>
        <p:nvSpPr>
          <p:cNvPr id="2" name="Google Shape;247;p10">
            <a:extLst>
              <a:ext uri="{FF2B5EF4-FFF2-40B4-BE49-F238E27FC236}">
                <a16:creationId xmlns:a16="http://schemas.microsoft.com/office/drawing/2014/main" id="{44407E31-19C5-A181-11DB-91F9AF34EAC9}"/>
              </a:ext>
            </a:extLst>
          </p:cNvPr>
          <p:cNvSpPr txBox="1"/>
          <p:nvPr/>
        </p:nvSpPr>
        <p:spPr>
          <a:xfrm>
            <a:off x="6502523" y="3152107"/>
            <a:ext cx="4378975" cy="492443"/>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lnSpc>
                <a:spcPct val="100000"/>
              </a:lnSpc>
              <a:spcBef>
                <a:spcPct val="0"/>
              </a:spcBef>
              <a:spcAft>
                <a:spcPct val="0"/>
              </a:spcAft>
              <a:buNone/>
            </a:pPr>
            <a:r>
              <a:rPr lang="en-US" sz="1600" b="1">
                <a:solidFill>
                  <a:schemeClr val="dk1"/>
                </a:solidFill>
                <a:latin typeface="Calibri"/>
                <a:cs typeface="Calibri"/>
                <a:sym typeface="Calibri"/>
              </a:rPr>
              <a:t>Sebastian Koppius</a:t>
            </a:r>
            <a:endParaRPr/>
          </a:p>
          <a:p>
            <a:pPr marL="0" marR="0" lvl="0" indent="0" algn="l" rtl="0">
              <a:lnSpc>
                <a:spcPct val="100000"/>
              </a:lnSpc>
              <a:spcBef>
                <a:spcPct val="0"/>
              </a:spcBef>
              <a:spcAft>
                <a:spcPct val="0"/>
              </a:spcAft>
              <a:buNone/>
            </a:pPr>
            <a:r>
              <a:rPr lang="en-US" sz="1600">
                <a:solidFill>
                  <a:schemeClr val="dk1"/>
                </a:solidFill>
                <a:latin typeface="Calibri"/>
                <a:ea typeface="Calibri"/>
                <a:cs typeface="Calibri"/>
                <a:sym typeface="Calibri"/>
              </a:rPr>
              <a:t>E-Mail:	sebastian.koppius@uni-paderborn.de</a:t>
            </a:r>
            <a:endParaRPr/>
          </a:p>
        </p:txBody>
      </p:sp>
      <p:sp>
        <p:nvSpPr>
          <p:cNvPr id="3" name="Google Shape;247;p10">
            <a:extLst>
              <a:ext uri="{FF2B5EF4-FFF2-40B4-BE49-F238E27FC236}">
                <a16:creationId xmlns:a16="http://schemas.microsoft.com/office/drawing/2014/main" id="{C770E848-90AF-0B63-1E60-6F47510AB24B}"/>
              </a:ext>
            </a:extLst>
          </p:cNvPr>
          <p:cNvSpPr txBox="1"/>
          <p:nvPr/>
        </p:nvSpPr>
        <p:spPr>
          <a:xfrm>
            <a:off x="6502523" y="3889489"/>
            <a:ext cx="4378975" cy="492443"/>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lnSpc>
                <a:spcPct val="100000"/>
              </a:lnSpc>
              <a:spcBef>
                <a:spcPct val="0"/>
              </a:spcBef>
              <a:spcAft>
                <a:spcPct val="0"/>
              </a:spcAft>
              <a:buNone/>
            </a:pPr>
            <a:r>
              <a:rPr lang="de-DE" sz="1600" b="1">
                <a:solidFill>
                  <a:schemeClr val="dk1"/>
                </a:solidFill>
                <a:latin typeface="Calibri"/>
                <a:cs typeface="Calibri"/>
                <a:sym typeface="Calibri"/>
              </a:rPr>
              <a:t>Saskia Happ</a:t>
            </a:r>
            <a:endParaRPr/>
          </a:p>
          <a:p>
            <a:pPr marL="0" marR="0" lvl="0" indent="0" algn="l" rtl="0">
              <a:lnSpc>
                <a:spcPct val="100000"/>
              </a:lnSpc>
              <a:spcBef>
                <a:spcPct val="0"/>
              </a:spcBef>
              <a:spcAft>
                <a:spcPct val="0"/>
              </a:spcAft>
              <a:buNone/>
            </a:pPr>
            <a:r>
              <a:rPr lang="en-US" sz="1600">
                <a:solidFill>
                  <a:schemeClr val="dk1"/>
                </a:solidFill>
                <a:latin typeface="Calibri"/>
                <a:ea typeface="Calibri"/>
                <a:cs typeface="Calibri"/>
                <a:sym typeface="Calibri"/>
              </a:rPr>
              <a:t>E-Mail:	sebastian.happ@uni-paderborn.de</a:t>
            </a:r>
            <a:endParaRPr/>
          </a:p>
        </p:txBody>
      </p:sp>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4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Shape 169"/>
        <p:cNvGrpSpPr/>
        <p:nvPr/>
      </p:nvGrpSpPr>
      <p:grpSpPr>
        <a:xfrm>
          <a:off x="0" y="0"/>
          <a:ext cx="0" cy="0"/>
        </a:xfrm>
      </p:grpSpPr>
      <p:sp>
        <p:nvSpPr>
          <p:cNvPr id="170" name="Google Shape;170;p1"/>
          <p:cNvSpPr txBox="1">
            <a:spLocks noGrp="1"/>
          </p:cNvSpPr>
          <p:nvPr>
            <p:ph type="body" idx="2"/>
          </p:nvPr>
        </p:nvSpPr>
        <p:spPr>
          <a:xfrm>
            <a:off x="457199" y="183382"/>
            <a:ext cx="3455581" cy="3999113"/>
          </a:xfrm>
          <a:prstGeom prst="rect">
            <a:avLst/>
          </a:prstGeom>
          <a:solidFill>
            <a:srgbClr val="F3CC5F"/>
          </a:solidFill>
          <a:ln>
            <a:noFill/>
          </a:ln>
        </p:spPr>
        <p:txBody>
          <a:bodyPr spcFirstLastPara="1" wrap="square" lIns="91425" tIns="45700" rIns="91425" bIns="45700" anchor="t" anchorCtr="0">
            <a:normAutofit lnSpcReduction="10000"/>
          </a:bodyPr>
          <a:lstStyle/>
          <a:p>
            <a:pPr marL="0" lvl="0" indent="0" algn="l" rtl="0">
              <a:lnSpc>
                <a:spcPct val="90000"/>
              </a:lnSpc>
              <a:spcBef>
                <a:spcPct val="0"/>
              </a:spcBef>
              <a:spcAft>
                <a:spcPct val="0"/>
              </a:spcAft>
              <a:buClr>
                <a:schemeClr val="dk1"/>
              </a:buClr>
              <a:buSzPts val="1600"/>
              <a:buNone/>
            </a:pPr>
            <a:endParaRPr b="1" i="1"/>
          </a:p>
          <a:p>
            <a:pPr marL="0" lvl="0" indent="0" algn="l" rtl="0">
              <a:lnSpc>
                <a:spcPct val="90000"/>
              </a:lnSpc>
              <a:spcBef>
                <a:spcPts val="1000"/>
              </a:spcBef>
              <a:spcAft>
                <a:spcPct val="0"/>
              </a:spcAft>
              <a:buClr>
                <a:schemeClr val="dk1"/>
              </a:buClr>
              <a:buSzPts val="1600"/>
              <a:buNone/>
            </a:pPr>
            <a:endParaRPr b="1" i="1"/>
          </a:p>
          <a:p>
            <a:pPr marL="0" lvl="0" indent="0" algn="l" rtl="0">
              <a:lnSpc>
                <a:spcPct val="90000"/>
              </a:lnSpc>
              <a:spcBef>
                <a:spcPts val="1000"/>
              </a:spcBef>
              <a:spcAft>
                <a:spcPct val="0"/>
              </a:spcAft>
              <a:buClr>
                <a:schemeClr val="dk1"/>
              </a:buClr>
              <a:buSzPts val="1600"/>
              <a:buNone/>
            </a:pPr>
            <a:endParaRPr b="1" i="1"/>
          </a:p>
          <a:p>
            <a:pPr marL="0" lvl="0" indent="0" algn="l" rtl="0">
              <a:lnSpc>
                <a:spcPct val="90000"/>
              </a:lnSpc>
              <a:spcBef>
                <a:spcPts val="1000"/>
              </a:spcBef>
              <a:spcAft>
                <a:spcPct val="0"/>
              </a:spcAft>
              <a:buClr>
                <a:schemeClr val="dk1"/>
              </a:buClr>
              <a:buSzPts val="1600"/>
              <a:buNone/>
            </a:pPr>
            <a:endParaRPr b="1" i="1"/>
          </a:p>
          <a:p>
            <a:pPr marL="0" lvl="0" indent="0" algn="l" rtl="0">
              <a:lnSpc>
                <a:spcPct val="90000"/>
              </a:lnSpc>
              <a:spcBef>
                <a:spcPts val="1000"/>
              </a:spcBef>
              <a:spcAft>
                <a:spcPct val="0"/>
              </a:spcAft>
              <a:buClr>
                <a:schemeClr val="dk1"/>
              </a:buClr>
              <a:buSzPts val="1600"/>
              <a:buNone/>
            </a:pPr>
            <a:endParaRPr b="1" i="1"/>
          </a:p>
          <a:p>
            <a:pPr marL="0" lvl="0" indent="0" algn="l" rtl="0">
              <a:lnSpc>
                <a:spcPct val="90000"/>
              </a:lnSpc>
              <a:spcBef>
                <a:spcPts val="1000"/>
              </a:spcBef>
              <a:spcAft>
                <a:spcPct val="0"/>
              </a:spcAft>
              <a:buClr>
                <a:schemeClr val="dk1"/>
              </a:buClr>
              <a:buSzPts val="1600"/>
              <a:buNone/>
            </a:pPr>
            <a:endParaRPr b="1" i="1"/>
          </a:p>
          <a:p>
            <a:pPr marL="0" lvl="0" indent="0" algn="l" rtl="0">
              <a:lnSpc>
                <a:spcPct val="90000"/>
              </a:lnSpc>
              <a:spcBef>
                <a:spcPts val="1000"/>
              </a:spcBef>
              <a:spcAft>
                <a:spcPct val="0"/>
              </a:spcAft>
              <a:buClr>
                <a:schemeClr val="dk1"/>
              </a:buClr>
              <a:buSzPts val="1600"/>
              <a:buNone/>
            </a:pPr>
            <a:endParaRPr b="1" i="1"/>
          </a:p>
          <a:p>
            <a:pPr marL="0" lvl="0" indent="0" algn="l" rtl="0">
              <a:lnSpc>
                <a:spcPct val="90000"/>
              </a:lnSpc>
              <a:spcBef>
                <a:spcPts val="1000"/>
              </a:spcBef>
              <a:spcAft>
                <a:spcPct val="0"/>
              </a:spcAft>
              <a:buClr>
                <a:schemeClr val="dk1"/>
              </a:buClr>
              <a:buSzPts val="1600"/>
              <a:buNone/>
            </a:pPr>
            <a:endParaRPr b="1" i="1"/>
          </a:p>
          <a:p>
            <a:pPr marL="0" lvl="0" indent="0" algn="l" rtl="0">
              <a:lnSpc>
                <a:spcPct val="90000"/>
              </a:lnSpc>
              <a:spcBef>
                <a:spcPts val="1000"/>
              </a:spcBef>
              <a:spcAft>
                <a:spcPct val="0"/>
              </a:spcAft>
              <a:buClr>
                <a:schemeClr val="dk1"/>
              </a:buClr>
              <a:buSzPts val="1600"/>
              <a:buNone/>
            </a:pPr>
            <a:r>
              <a:rPr lang="en-US" b="1" i="1"/>
              <a:t>Reference Number:</a:t>
            </a:r>
            <a:br>
              <a:rPr lang="en-US" b="1" i="1"/>
            </a:br>
            <a:r>
              <a:rPr lang="en-US"/>
              <a:t>2023-1-DE03-KA220-SCH-000151162</a:t>
            </a:r>
            <a:endParaRPr/>
          </a:p>
          <a:p>
            <a:pPr marL="0" lvl="0" indent="0" algn="l" rtl="0">
              <a:lnSpc>
                <a:spcPct val="90000"/>
              </a:lnSpc>
              <a:spcBef>
                <a:spcPts val="1000"/>
              </a:spcBef>
              <a:spcAft>
                <a:spcPct val="0"/>
              </a:spcAft>
              <a:buClr>
                <a:schemeClr val="dk1"/>
              </a:buClr>
              <a:buSzPts val="1600"/>
              <a:buNone/>
            </a:pPr>
            <a:r>
              <a:rPr lang="en-US" b="1"/>
              <a:t>Duration: </a:t>
            </a:r>
            <a:br>
              <a:rPr lang="en-US" b="1"/>
            </a:br>
            <a:r>
              <a:rPr lang="en-US" b="1"/>
              <a:t>03.09.2023 to 02.03.2026</a:t>
            </a:r>
            <a:br>
              <a:rPr lang="en-US" b="1"/>
            </a:br>
            <a:r>
              <a:rPr lang="en-US" b="1"/>
              <a:t>(30 months) </a:t>
            </a:r>
            <a:endParaRPr/>
          </a:p>
        </p:txBody>
      </p:sp>
      <p:sp>
        <p:nvSpPr>
          <p:cNvPr id="171" name="Google Shape;171;p1"/>
          <p:cNvSpPr txBox="1">
            <a:spLocks noGrp="1"/>
          </p:cNvSpPr>
          <p:nvPr>
            <p:ph type="title"/>
          </p:nvPr>
        </p:nvSpPr>
        <p:spPr>
          <a:xfrm>
            <a:off x="457199" y="183383"/>
            <a:ext cx="3854280" cy="2559817"/>
          </a:xfrm>
          <a:prstGeom prst="rect">
            <a:avLst/>
          </a:prstGeom>
          <a:noFill/>
          <a:ln>
            <a:noFill/>
          </a:ln>
        </p:spPr>
        <p:txBody>
          <a:bodyPr spcFirstLastPara="1" wrap="square" lIns="91425" tIns="45700" rIns="91425" bIns="45700" anchor="b" anchorCtr="0">
            <a:normAutofit fontScale="90000"/>
          </a:bodyPr>
          <a:lstStyle/>
          <a:p>
            <a:pPr marL="0" lvl="0" indent="0" algn="l" rtl="0">
              <a:lnSpc>
                <a:spcPct val="90000"/>
              </a:lnSpc>
              <a:spcBef>
                <a:spcPct val="0"/>
              </a:spcBef>
              <a:spcAft>
                <a:spcPct val="0"/>
              </a:spcAft>
              <a:buClr>
                <a:srgbClr val="6B4C2C"/>
              </a:buClr>
              <a:buSzTx/>
              <a:buFont typeface="Calibri"/>
              <a:buNone/>
            </a:pPr>
            <a:r>
              <a:rPr lang="en-US" sz="4000" b="1">
                <a:solidFill>
                  <a:srgbClr val="6B4C2C"/>
                </a:solidFill>
              </a:rPr>
              <a:t>STEM for</a:t>
            </a:r>
            <a:br>
              <a:rPr lang="en-US" sz="4000" b="1">
                <a:solidFill>
                  <a:srgbClr val="6B4C2C"/>
                </a:solidFill>
              </a:rPr>
            </a:br>
            <a:r>
              <a:rPr lang="en-US" sz="4000" b="1">
                <a:solidFill>
                  <a:srgbClr val="6B4C2C"/>
                </a:solidFill>
              </a:rPr>
              <a:t>inclusive schools</a:t>
            </a:r>
            <a:br>
              <a:rPr lang="en-US"/>
            </a:br>
            <a:br>
              <a:rPr lang="en-US" sz="1700"/>
            </a:br>
            <a:r>
              <a:rPr lang="en-US" sz="1800"/>
              <a:t>School Education</a:t>
            </a:r>
            <a:br>
              <a:rPr lang="en-US" sz="1800"/>
            </a:br>
            <a:r>
              <a:rPr lang="en-US" sz="1800"/>
              <a:t>ERASMUS+</a:t>
            </a:r>
            <a:br>
              <a:rPr lang="en-US" sz="1800"/>
            </a:br>
            <a:br>
              <a:rPr lang="en-US" sz="1800"/>
            </a:br>
            <a:r>
              <a:rPr lang="en-US" sz="1800"/>
              <a:t>KA220-NW-23-30-151162</a:t>
            </a:r>
            <a:br>
              <a:rPr lang="en-US" sz="1800"/>
            </a:br>
            <a:r>
              <a:rPr lang="en-US" sz="1800"/>
              <a:t>Cooperation partnerships in</a:t>
            </a:r>
            <a:br>
              <a:rPr lang="en-US" sz="1800"/>
            </a:br>
            <a:r>
              <a:rPr lang="en-US" sz="1800"/>
              <a:t>school education</a:t>
            </a:r>
            <a:endParaRPr/>
          </a:p>
        </p:txBody>
      </p:sp>
      <p:sp>
        <p:nvSpPr>
          <p:cNvPr id="172" name="Google Shape;172;p1"/>
          <p:cNvSpPr txBox="1">
            <a:spLocks noGrp="1"/>
          </p:cNvSpPr>
          <p:nvPr>
            <p:ph type="body" idx="1"/>
          </p:nvPr>
        </p:nvSpPr>
        <p:spPr>
          <a:xfrm>
            <a:off x="4619379" y="594359"/>
            <a:ext cx="6492240" cy="52578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ct val="0"/>
              </a:spcBef>
              <a:spcAft>
                <a:spcPct val="0"/>
              </a:spcAft>
              <a:buClr>
                <a:schemeClr val="dk1"/>
              </a:buClr>
              <a:buSzPts val="3200"/>
              <a:buNone/>
            </a:pPr>
            <a:r>
              <a:rPr lang="en-US"/>
              <a:t> </a:t>
            </a:r>
            <a:br>
              <a:rPr lang="en-US"/>
            </a:br>
            <a:endParaRPr/>
          </a:p>
        </p:txBody>
      </p:sp>
      <p:sp>
        <p:nvSpPr>
          <p:cNvPr id="173" name="Google Shape;173;p1"/>
          <p:cNvSpPr txBox="1"/>
          <p:nvPr/>
        </p:nvSpPr>
        <p:spPr>
          <a:xfrm>
            <a:off x="4311479" y="5580116"/>
            <a:ext cx="6400800" cy="818408"/>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spcBef>
                <a:spcPct val="0"/>
              </a:spcBef>
              <a:spcAft>
                <a:spcPct val="0"/>
              </a:spcAft>
              <a:buClr>
                <a:schemeClr val="accent1"/>
              </a:buClr>
              <a:buSzPts val="1800"/>
              <a:buFont typeface="Noto Sans Symbols"/>
              <a:buNone/>
            </a:pPr>
            <a:r>
              <a:rPr lang="en-US" sz="1800">
                <a:solidFill>
                  <a:srgbClr val="595959"/>
                </a:solidFill>
                <a:latin typeface="Calibri"/>
                <a:ea typeface="Calibri"/>
                <a:cs typeface="Calibri"/>
                <a:sym typeface="Calibri"/>
              </a:rPr>
              <a:t>Chair of Business and Human Resource Education II</a:t>
            </a:r>
            <a:br>
              <a:rPr lang="en-US" sz="1800">
                <a:solidFill>
                  <a:srgbClr val="595959"/>
                </a:solidFill>
                <a:latin typeface="Calibri"/>
                <a:ea typeface="Calibri"/>
                <a:cs typeface="Calibri"/>
                <a:sym typeface="Calibri"/>
              </a:rPr>
            </a:br>
            <a:r>
              <a:rPr lang="en-US" sz="1800">
                <a:solidFill>
                  <a:srgbClr val="595959"/>
                </a:solidFill>
                <a:latin typeface="Calibri"/>
                <a:ea typeface="Calibri"/>
                <a:cs typeface="Calibri"/>
                <a:sym typeface="Calibri"/>
              </a:rPr>
              <a:t>Prof. Dr. Marc Beutner</a:t>
            </a:r>
            <a:endParaRPr/>
          </a:p>
        </p:txBody>
      </p:sp>
      <p:sp>
        <p:nvSpPr>
          <p:cNvPr id="174" name="Google Shape;174;p1"/>
          <p:cNvSpPr txBox="1"/>
          <p:nvPr/>
        </p:nvSpPr>
        <p:spPr>
          <a:xfrm>
            <a:off x="3996943" y="183382"/>
            <a:ext cx="7514122" cy="4455292"/>
          </a:xfrm>
          <a:prstGeom prst="rect">
            <a:avLst/>
          </a:prstGeom>
          <a:noFill/>
          <a:ln>
            <a:noFill/>
          </a:ln>
        </p:spPr>
        <p:txBody>
          <a:bodyPr spcFirstLastPara="1" wrap="square" lIns="91425" tIns="45700" rIns="91425" bIns="45700" anchor="t" anchorCtr="0">
            <a:normAutofit fontScale="92500" lnSpcReduction="20000"/>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ct val="0"/>
              </a:spcBef>
              <a:spcAft>
                <a:spcPct val="0"/>
              </a:spcAft>
              <a:buClr>
                <a:schemeClr val="accent1"/>
              </a:buClr>
              <a:buSzTx/>
              <a:buFont typeface="Noto Sans Symbols"/>
              <a:buNone/>
            </a:pPr>
            <a:r>
              <a:rPr lang="en-US" sz="4300" b="1">
                <a:solidFill>
                  <a:srgbClr val="6B4C2C"/>
                </a:solidFill>
                <a:latin typeface="Calibri"/>
                <a:ea typeface="Calibri"/>
                <a:cs typeface="Calibri"/>
                <a:sym typeface="Calibri"/>
              </a:rPr>
              <a:t>STEM for inclusive schools</a:t>
            </a:r>
            <a:br>
              <a:rPr lang="en-US" sz="3000" b="1">
                <a:solidFill>
                  <a:srgbClr val="595959"/>
                </a:solidFill>
                <a:latin typeface="Calibri"/>
                <a:ea typeface="Calibri"/>
                <a:cs typeface="Calibri"/>
                <a:sym typeface="Calibri"/>
              </a:rPr>
            </a:br>
            <a:endParaRPr sz="3900" b="1">
              <a:solidFill>
                <a:srgbClr val="595959"/>
              </a:solidFill>
              <a:latin typeface="Calibri"/>
              <a:ea typeface="Calibri"/>
              <a:cs typeface="Calibri"/>
              <a:sym typeface="Calibri"/>
            </a:endParaRPr>
          </a:p>
          <a:p>
            <a:pPr marL="0" marR="0" lvl="0" indent="0" algn="l" rtl="0">
              <a:spcBef>
                <a:spcPts val="1000"/>
              </a:spcBef>
              <a:spcAft>
                <a:spcPct val="0"/>
              </a:spcAft>
              <a:buClr>
                <a:schemeClr val="accent1"/>
              </a:buClr>
              <a:buSzTx/>
              <a:buFont typeface="Noto Sans Symbols"/>
              <a:buNone/>
            </a:pPr>
            <a:r>
              <a:rPr lang="en-US" sz="3300" b="1">
                <a:solidFill>
                  <a:srgbClr val="595959"/>
                </a:solidFill>
                <a:latin typeface="Calibri"/>
                <a:ea typeface="Calibri"/>
                <a:cs typeface="Calibri"/>
                <a:sym typeface="Calibri"/>
              </a:rPr>
              <a:t>Welcome to participants to the </a:t>
            </a:r>
          </a:p>
          <a:p>
            <a:pPr marL="0" marR="0" lvl="0" indent="0" algn="l" rtl="0">
              <a:spcBef>
                <a:spcPts val="1000"/>
              </a:spcBef>
              <a:spcAft>
                <a:spcPct val="0"/>
              </a:spcAft>
              <a:buClr>
                <a:schemeClr val="accent1"/>
              </a:buClr>
              <a:buSzTx/>
              <a:buFont typeface="Noto Sans Symbols"/>
              <a:buNone/>
            </a:pPr>
            <a:r>
              <a:rPr lang="en-US" sz="3300" b="1">
                <a:solidFill>
                  <a:srgbClr val="595959"/>
                </a:solidFill>
                <a:latin typeface="Calibri"/>
                <a:ea typeface="Calibri"/>
                <a:cs typeface="Calibri"/>
                <a:sym typeface="Calibri"/>
              </a:rPr>
              <a:t>3</a:t>
            </a:r>
            <a:r>
              <a:rPr lang="en-US" sz="3300" b="1" baseline="30000">
                <a:solidFill>
                  <a:srgbClr val="595959"/>
                </a:solidFill>
                <a:latin typeface="Calibri"/>
                <a:ea typeface="Calibri"/>
                <a:cs typeface="Calibri"/>
                <a:sym typeface="Calibri"/>
              </a:rPr>
              <a:t>rd</a:t>
            </a:r>
            <a:r>
              <a:rPr lang="en-US" sz="3300" b="1">
                <a:solidFill>
                  <a:srgbClr val="595959"/>
                </a:solidFill>
                <a:latin typeface="Calibri"/>
                <a:ea typeface="Calibri"/>
                <a:cs typeface="Calibri"/>
                <a:sym typeface="Calibri"/>
              </a:rPr>
              <a:t> Transnational Project Meeting in Porto</a:t>
            </a:r>
          </a:p>
          <a:p>
            <a:pPr marL="0" marR="0" lvl="0" indent="0" algn="l" rtl="0">
              <a:spcBef>
                <a:spcPts val="1000"/>
              </a:spcBef>
              <a:spcAft>
                <a:spcPct val="0"/>
              </a:spcAft>
              <a:buClr>
                <a:schemeClr val="accent1"/>
              </a:buClr>
              <a:buSzTx/>
              <a:buFont typeface="Noto Sans Symbols"/>
              <a:buNone/>
            </a:pPr>
            <a:endParaRPr lang="en-US" sz="3800" b="1">
              <a:solidFill>
                <a:srgbClr val="595959"/>
              </a:solidFill>
              <a:latin typeface="Calibri"/>
              <a:ea typeface="Calibri"/>
              <a:cs typeface="Calibri"/>
              <a:sym typeface="Calibri"/>
            </a:endParaRPr>
          </a:p>
          <a:p>
            <a:pPr marL="0" marR="0" lvl="0" indent="0" algn="l" rtl="0">
              <a:spcBef>
                <a:spcPts val="1000"/>
              </a:spcBef>
              <a:spcAft>
                <a:spcPct val="0"/>
              </a:spcAft>
              <a:buClr>
                <a:schemeClr val="accent1"/>
              </a:buClr>
              <a:buSzTx/>
              <a:buFont typeface="Noto Sans Symbols"/>
              <a:buNone/>
            </a:pPr>
            <a:r>
              <a:rPr lang="en-US" sz="4000" b="1">
                <a:solidFill>
                  <a:srgbClr val="595959"/>
                </a:solidFill>
                <a:latin typeface="Calibri"/>
                <a:ea typeface="Calibri"/>
                <a:cs typeface="Calibri"/>
                <a:sym typeface="Calibri"/>
              </a:rPr>
              <a:t>6</a:t>
            </a:r>
            <a:r>
              <a:rPr lang="en-US" sz="4000" b="1" baseline="30000">
                <a:solidFill>
                  <a:srgbClr val="595959"/>
                </a:solidFill>
                <a:latin typeface="Calibri"/>
                <a:ea typeface="Calibri"/>
                <a:cs typeface="Calibri"/>
                <a:sym typeface="Calibri"/>
              </a:rPr>
              <a:t>th</a:t>
            </a:r>
            <a:r>
              <a:rPr lang="en-US" sz="4000" b="1">
                <a:solidFill>
                  <a:srgbClr val="595959"/>
                </a:solidFill>
                <a:latin typeface="Calibri"/>
                <a:ea typeface="Calibri"/>
                <a:cs typeface="Calibri"/>
                <a:sym typeface="Calibri"/>
              </a:rPr>
              <a:t> – 8</a:t>
            </a:r>
            <a:r>
              <a:rPr lang="en-US" sz="4000" b="1" baseline="30000">
                <a:solidFill>
                  <a:srgbClr val="595959"/>
                </a:solidFill>
                <a:latin typeface="Calibri"/>
                <a:ea typeface="Calibri"/>
                <a:cs typeface="Calibri"/>
                <a:sym typeface="Calibri"/>
              </a:rPr>
              <a:t>th</a:t>
            </a:r>
            <a:r>
              <a:rPr lang="en-US" sz="4000" b="1">
                <a:solidFill>
                  <a:srgbClr val="595959"/>
                </a:solidFill>
                <a:latin typeface="Calibri"/>
                <a:ea typeface="Calibri"/>
                <a:cs typeface="Calibri"/>
                <a:sym typeface="Calibri"/>
              </a:rPr>
              <a:t> of May 2025</a:t>
            </a:r>
            <a:endParaRPr lang="en-US" sz="3800" b="1">
              <a:solidFill>
                <a:srgbClr val="595959"/>
              </a:solidFill>
              <a:latin typeface="Calibri"/>
              <a:ea typeface="Calibri"/>
              <a:cs typeface="Calibri"/>
              <a:sym typeface="Calibri"/>
            </a:endParaRPr>
          </a:p>
          <a:p>
            <a:pPr marL="0" marR="0" lvl="0" indent="0" algn="l" rtl="0">
              <a:spcBef>
                <a:spcPts val="1000"/>
              </a:spcBef>
              <a:spcAft>
                <a:spcPct val="0"/>
              </a:spcAft>
              <a:buClr>
                <a:schemeClr val="accent1"/>
              </a:buClr>
              <a:buSzTx/>
              <a:buFont typeface="Noto Sans Symbols"/>
              <a:buNone/>
            </a:pPr>
            <a:endParaRPr sz="1100" b="1">
              <a:solidFill>
                <a:srgbClr val="595959"/>
              </a:solidFill>
              <a:latin typeface="Calibri"/>
              <a:ea typeface="Calibri"/>
              <a:cs typeface="Calibri"/>
              <a:sym typeface="Calibri"/>
            </a:endParaRPr>
          </a:p>
          <a:p>
            <a:pPr marL="0" marR="0" lvl="0" indent="0" algn="l" rtl="0">
              <a:spcBef>
                <a:spcPts val="1000"/>
              </a:spcBef>
              <a:spcAft>
                <a:spcPct val="0"/>
              </a:spcAft>
              <a:buClr>
                <a:schemeClr val="accent1"/>
              </a:buClr>
              <a:buSzTx/>
              <a:buFont typeface="Noto Sans Symbols"/>
              <a:buNone/>
            </a:pPr>
            <a:r>
              <a:rPr lang="en-US" sz="2800" b="1">
                <a:solidFill>
                  <a:srgbClr val="595959"/>
                </a:solidFill>
                <a:latin typeface="Calibri"/>
                <a:ea typeface="Calibri"/>
                <a:cs typeface="Calibri"/>
                <a:sym typeface="Calibri"/>
              </a:rPr>
              <a:t>Presentation of the leading partner:</a:t>
            </a:r>
            <a:br>
              <a:rPr lang="en-US" sz="2800" b="1">
                <a:solidFill>
                  <a:srgbClr val="595959"/>
                </a:solidFill>
                <a:latin typeface="Calibri"/>
                <a:ea typeface="Calibri"/>
                <a:cs typeface="Calibri"/>
                <a:sym typeface="Calibri"/>
              </a:rPr>
            </a:br>
            <a:r>
              <a:rPr lang="en-US" sz="2800" b="1">
                <a:solidFill>
                  <a:srgbClr val="595959"/>
                </a:solidFill>
                <a:latin typeface="Calibri"/>
                <a:ea typeface="Calibri"/>
                <a:cs typeface="Calibri"/>
                <a:sym typeface="Calibri"/>
              </a:rPr>
              <a:t>University of Paderborn</a:t>
            </a:r>
            <a:endParaRPr sz="2800">
              <a:solidFill>
                <a:srgbClr val="595959"/>
              </a:solidFill>
              <a:latin typeface="Calibri"/>
              <a:ea typeface="Calibri"/>
              <a:cs typeface="Calibri"/>
              <a:sym typeface="Calibri"/>
            </a:endParaRPr>
          </a:p>
        </p:txBody>
      </p:sp>
      <p:pic>
        <p:nvPicPr>
          <p:cNvPr id="175" name="Google Shape;175;p1"/>
          <p:cNvPicPr preferRelativeResize="0"/>
          <p:nvPr/>
        </p:nvPicPr>
        <p:blipFill>
          <a:blip r:embed="rId3">
            <a:alphaModFix/>
          </a:blip>
          <a:stretch>
            <a:fillRect/>
          </a:stretch>
        </p:blipFill>
        <p:spPr>
          <a:xfrm>
            <a:off x="6397782" y="4667848"/>
            <a:ext cx="2228194" cy="912268"/>
          </a:xfrm>
          <a:prstGeom prst="rect">
            <a:avLst/>
          </a:prstGeom>
          <a:noFill/>
          <a:ln>
            <a:noFill/>
          </a:ln>
        </p:spPr>
      </p:pic>
    </p:spTree>
  </p:cSld>
  <p:clrMapOvr>
    <a:masterClrMapping/>
  </p:clrMapOvr>
  <p:transition/>
  <p:timing/>
</p:sld>
</file>

<file path=ppt/slides/slide4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Shape 179">
          <a:extLst>
            <a:ext uri="{FF2B5EF4-FFF2-40B4-BE49-F238E27FC236}">
              <a16:creationId xmlns:a16="http://schemas.microsoft.com/office/drawing/2014/main" id="{ADABF2C8-10B9-B275-3099-830FB32DB575}"/>
            </a:ext>
          </a:extLst>
        </p:cNvPr>
        <p:cNvGrpSpPr/>
        <p:nvPr/>
      </p:nvGrpSpPr>
      <p:grpSpPr>
        <a:xfrm>
          <a:off x="0" y="0"/>
          <a:ext cx="0" cy="0"/>
        </a:xfrm>
      </p:grpSpPr>
      <p:sp>
        <p:nvSpPr>
          <p:cNvPr id="180" name="Google Shape;180;p2">
            <a:extLst>
              <a:ext uri="{FF2B5EF4-FFF2-40B4-BE49-F238E27FC236}">
                <a16:creationId xmlns:a16="http://schemas.microsoft.com/office/drawing/2014/main" id="{E5C44F16-0472-6C62-DBED-4248944A177C}"/>
              </a:ext>
            </a:extLst>
          </p:cNvPr>
          <p:cNvSpPr txBox="1">
            <a:spLocks noGrp="1"/>
          </p:cNvSpPr>
          <p:nvPr>
            <p:ph type="title"/>
          </p:nvPr>
        </p:nvSpPr>
        <p:spPr>
          <a:xfrm>
            <a:off x="206477" y="166254"/>
            <a:ext cx="11985523" cy="761999"/>
          </a:xfrm>
          <a:prstGeom prst="rect">
            <a:avLst/>
          </a:prstGeom>
          <a:noFill/>
          <a:ln>
            <a:noFill/>
          </a:ln>
        </p:spPr>
        <p:txBody>
          <a:bodyPr spcFirstLastPara="1" wrap="square" lIns="91425" tIns="45700" rIns="91425" bIns="45700" anchor="b" anchorCtr="0">
            <a:normAutofit/>
          </a:bodyPr>
          <a:lstStyle/>
          <a:p>
            <a:pPr algn="ctr">
              <a:buSzPts val="4800"/>
            </a:pPr>
            <a:r>
              <a:rPr lang="de-DE" sz="4800" b="1" err="1"/>
              <a:t>Workplan – W1</a:t>
            </a:r>
            <a:endParaRPr sz="4800" b="1"/>
          </a:p>
        </p:txBody>
      </p:sp>
      <p:pic>
        <p:nvPicPr>
          <p:cNvPr id="2" name="Grafik 1">
            <a:extLst>
              <a:ext uri="{FF2B5EF4-FFF2-40B4-BE49-F238E27FC236}">
                <a16:creationId xmlns:a16="http://schemas.microsoft.com/office/drawing/2014/main" id="{AF9358BC-0DF1-E671-5B93-0765165DBFAB}"/>
              </a:ext>
            </a:extLst>
          </p:cNvPr>
          <p:cNvPicPr>
            <a:picLocks noChangeAspect="1"/>
          </p:cNvPicPr>
          <p:nvPr/>
        </p:nvPicPr>
        <p:blipFill>
          <a:blip r:embed="rId3"/>
          <a:stretch>
            <a:fillRect/>
          </a:stretch>
        </p:blipFill>
        <p:spPr>
          <a:xfrm>
            <a:off x="2209800" y="981965"/>
            <a:ext cx="9083040" cy="4894069"/>
          </a:xfrm>
          <a:prstGeom prst="rect">
            <a:avLst/>
          </a:prstGeom>
        </p:spPr>
      </p:pic>
    </p:spTree>
    <p:extLst>
      <p:ext uri="{BB962C8B-B14F-4D97-AF65-F5344CB8AC3E}">
        <p14:creationId val="1482275980"/>
      </p:ext>
    </p:extLst>
  </p:cSld>
  <p:clrMapOvr>
    <a:masterClrMapping/>
  </p:clrMapOvr>
  <p:transition/>
  <p:timing/>
</p:sld>
</file>

<file path=ppt/slides/slide4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Shape 179">
          <a:extLst>
            <a:ext uri="{FF2B5EF4-FFF2-40B4-BE49-F238E27FC236}">
              <a16:creationId xmlns:a16="http://schemas.microsoft.com/office/drawing/2014/main" id="{2470B04C-85CD-B138-784F-170C4750205E}"/>
            </a:ext>
          </a:extLst>
        </p:cNvPr>
        <p:cNvGrpSpPr/>
        <p:nvPr/>
      </p:nvGrpSpPr>
      <p:grpSpPr>
        <a:xfrm>
          <a:off x="0" y="0"/>
          <a:ext cx="0" cy="0"/>
        </a:xfrm>
      </p:grpSpPr>
      <p:sp>
        <p:nvSpPr>
          <p:cNvPr id="180" name="Google Shape;180;p2">
            <a:extLst>
              <a:ext uri="{FF2B5EF4-FFF2-40B4-BE49-F238E27FC236}">
                <a16:creationId xmlns:a16="http://schemas.microsoft.com/office/drawing/2014/main" id="{E7DDBD5B-C334-6E4B-780C-45420397C31E}"/>
              </a:ext>
            </a:extLst>
          </p:cNvPr>
          <p:cNvSpPr txBox="1">
            <a:spLocks noGrp="1"/>
          </p:cNvSpPr>
          <p:nvPr>
            <p:ph type="title"/>
          </p:nvPr>
        </p:nvSpPr>
        <p:spPr>
          <a:xfrm>
            <a:off x="206477" y="166254"/>
            <a:ext cx="11985523" cy="761999"/>
          </a:xfrm>
          <a:prstGeom prst="rect">
            <a:avLst/>
          </a:prstGeom>
          <a:noFill/>
          <a:ln>
            <a:noFill/>
          </a:ln>
        </p:spPr>
        <p:txBody>
          <a:bodyPr spcFirstLastPara="1" wrap="square" lIns="91425" tIns="45700" rIns="91425" bIns="45700" anchor="b" anchorCtr="0">
            <a:normAutofit/>
          </a:bodyPr>
          <a:lstStyle/>
          <a:p>
            <a:pPr algn="ctr">
              <a:buSzPts val="4800"/>
            </a:pPr>
            <a:r>
              <a:rPr lang="de-DE" sz="4800" b="1" err="1"/>
              <a:t>Workplan – W2</a:t>
            </a:r>
            <a:endParaRPr sz="4800" b="1"/>
          </a:p>
        </p:txBody>
      </p:sp>
      <p:pic>
        <p:nvPicPr>
          <p:cNvPr id="5" name="Grafik 4">
            <a:extLst>
              <a:ext uri="{FF2B5EF4-FFF2-40B4-BE49-F238E27FC236}">
                <a16:creationId xmlns:a16="http://schemas.microsoft.com/office/drawing/2014/main" id="{66316BF0-916B-9838-F6B6-86A0C52A4D38}"/>
              </a:ext>
            </a:extLst>
          </p:cNvPr>
          <p:cNvPicPr>
            <a:picLocks noChangeAspect="1"/>
          </p:cNvPicPr>
          <p:nvPr/>
        </p:nvPicPr>
        <p:blipFill>
          <a:blip r:embed="rId3"/>
          <a:stretch>
            <a:fillRect/>
          </a:stretch>
        </p:blipFill>
        <p:spPr>
          <a:xfrm>
            <a:off x="1801505" y="898597"/>
            <a:ext cx="9348716" cy="4981882"/>
          </a:xfrm>
          <a:prstGeom prst="rect">
            <a:avLst/>
          </a:prstGeom>
        </p:spPr>
      </p:pic>
    </p:spTree>
    <p:extLst>
      <p:ext uri="{BB962C8B-B14F-4D97-AF65-F5344CB8AC3E}">
        <p14:creationId val="109125392"/>
      </p:ext>
    </p:extLst>
  </p:cSld>
  <p:clrMapOvr>
    <a:masterClrMapping/>
  </p:clrMapOvr>
  <p:transition/>
  <p:timing/>
</p:sld>
</file>

<file path=ppt/slides/slide4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Shape 179">
          <a:extLst>
            <a:ext uri="{FF2B5EF4-FFF2-40B4-BE49-F238E27FC236}">
              <a16:creationId xmlns:a16="http://schemas.microsoft.com/office/drawing/2014/main" id="{6E80E892-A2FE-A828-7AEA-8B00F79E9AF1}"/>
            </a:ext>
          </a:extLst>
        </p:cNvPr>
        <p:cNvGrpSpPr/>
        <p:nvPr/>
      </p:nvGrpSpPr>
      <p:grpSpPr>
        <a:xfrm>
          <a:off x="0" y="0"/>
          <a:ext cx="0" cy="0"/>
        </a:xfrm>
      </p:grpSpPr>
      <p:sp>
        <p:nvSpPr>
          <p:cNvPr id="180" name="Google Shape;180;p2">
            <a:extLst>
              <a:ext uri="{FF2B5EF4-FFF2-40B4-BE49-F238E27FC236}">
                <a16:creationId xmlns:a16="http://schemas.microsoft.com/office/drawing/2014/main" id="{F6A36B14-B2E1-0313-E25B-E263EF1A802B}"/>
              </a:ext>
            </a:extLst>
          </p:cNvPr>
          <p:cNvSpPr txBox="1">
            <a:spLocks noGrp="1"/>
          </p:cNvSpPr>
          <p:nvPr>
            <p:ph type="title"/>
          </p:nvPr>
        </p:nvSpPr>
        <p:spPr>
          <a:xfrm>
            <a:off x="206477" y="166254"/>
            <a:ext cx="11985523" cy="761999"/>
          </a:xfrm>
          <a:prstGeom prst="rect">
            <a:avLst/>
          </a:prstGeom>
          <a:noFill/>
          <a:ln>
            <a:noFill/>
          </a:ln>
        </p:spPr>
        <p:txBody>
          <a:bodyPr spcFirstLastPara="1" wrap="square" lIns="91425" tIns="45700" rIns="91425" bIns="45700" anchor="b" anchorCtr="0">
            <a:normAutofit/>
          </a:bodyPr>
          <a:lstStyle/>
          <a:p>
            <a:pPr algn="ctr">
              <a:buSzPts val="4800"/>
            </a:pPr>
            <a:r>
              <a:rPr lang="de-DE" sz="4800" b="1" err="1"/>
              <a:t>Workplan – W3</a:t>
            </a:r>
            <a:endParaRPr sz="4800" b="1"/>
          </a:p>
        </p:txBody>
      </p:sp>
      <p:pic>
        <p:nvPicPr>
          <p:cNvPr id="2" name="Grafik 1">
            <a:extLst>
              <a:ext uri="{FF2B5EF4-FFF2-40B4-BE49-F238E27FC236}">
                <a16:creationId xmlns:a16="http://schemas.microsoft.com/office/drawing/2014/main" id="{4A54BE8A-E5F9-BF4B-8998-4F2AE243DF74}"/>
              </a:ext>
            </a:extLst>
          </p:cNvPr>
          <p:cNvPicPr>
            <a:picLocks noChangeAspect="1"/>
          </p:cNvPicPr>
          <p:nvPr/>
        </p:nvPicPr>
        <p:blipFill>
          <a:blip r:embed="rId3"/>
          <a:stretch>
            <a:fillRect/>
          </a:stretch>
        </p:blipFill>
        <p:spPr>
          <a:xfrm>
            <a:off x="2005083" y="1019415"/>
            <a:ext cx="9117842" cy="2589682"/>
          </a:xfrm>
          <a:prstGeom prst="rect">
            <a:avLst/>
          </a:prstGeom>
        </p:spPr>
      </p:pic>
      <p:pic>
        <p:nvPicPr>
          <p:cNvPr id="3" name="Grafik 2">
            <a:extLst>
              <a:ext uri="{FF2B5EF4-FFF2-40B4-BE49-F238E27FC236}">
                <a16:creationId xmlns:a16="http://schemas.microsoft.com/office/drawing/2014/main" id="{804CA063-304E-7704-9EDA-086708D0F297}"/>
              </a:ext>
            </a:extLst>
          </p:cNvPr>
          <p:cNvPicPr>
            <a:picLocks noChangeAspect="1"/>
          </p:cNvPicPr>
          <p:nvPr/>
        </p:nvPicPr>
        <p:blipFill>
          <a:blip r:embed="rId4"/>
          <a:stretch>
            <a:fillRect/>
          </a:stretch>
        </p:blipFill>
        <p:spPr>
          <a:xfrm>
            <a:off x="2005083" y="3429000"/>
            <a:ext cx="9117842" cy="2686894"/>
          </a:xfrm>
          <a:prstGeom prst="rect">
            <a:avLst/>
          </a:prstGeom>
        </p:spPr>
      </p:pic>
    </p:spTree>
    <p:extLst>
      <p:ext uri="{BB962C8B-B14F-4D97-AF65-F5344CB8AC3E}">
        <p14:creationId val="96852315"/>
      </p:ext>
    </p:extLst>
  </p:cSld>
  <p:clrMapOvr>
    <a:masterClrMapping/>
  </p:clrMapOvr>
  <p:transition/>
  <p:timing/>
</p:sld>
</file>

<file path=ppt/slides/slide4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Shape 179">
          <a:extLst>
            <a:ext uri="{FF2B5EF4-FFF2-40B4-BE49-F238E27FC236}">
              <a16:creationId xmlns:a16="http://schemas.microsoft.com/office/drawing/2014/main" id="{96D5CEBA-FBA7-CAE8-C507-DB66E10AD27C}"/>
            </a:ext>
          </a:extLst>
        </p:cNvPr>
        <p:cNvGrpSpPr/>
        <p:nvPr/>
      </p:nvGrpSpPr>
      <p:grpSpPr>
        <a:xfrm>
          <a:off x="0" y="0"/>
          <a:ext cx="0" cy="0"/>
        </a:xfrm>
      </p:grpSpPr>
      <p:sp>
        <p:nvSpPr>
          <p:cNvPr id="180" name="Google Shape;180;p2">
            <a:extLst>
              <a:ext uri="{FF2B5EF4-FFF2-40B4-BE49-F238E27FC236}">
                <a16:creationId xmlns:a16="http://schemas.microsoft.com/office/drawing/2014/main" id="{847684E6-A005-2B8A-065C-D0487B7C1060}"/>
              </a:ext>
            </a:extLst>
          </p:cNvPr>
          <p:cNvSpPr txBox="1">
            <a:spLocks noGrp="1"/>
          </p:cNvSpPr>
          <p:nvPr>
            <p:ph type="title"/>
          </p:nvPr>
        </p:nvSpPr>
        <p:spPr>
          <a:xfrm>
            <a:off x="206477" y="166254"/>
            <a:ext cx="11985523" cy="761999"/>
          </a:xfrm>
          <a:prstGeom prst="rect">
            <a:avLst/>
          </a:prstGeom>
          <a:noFill/>
          <a:ln>
            <a:noFill/>
          </a:ln>
        </p:spPr>
        <p:txBody>
          <a:bodyPr spcFirstLastPara="1" wrap="square" lIns="91425" tIns="45700" rIns="91425" bIns="45700" anchor="b" anchorCtr="0">
            <a:normAutofit/>
          </a:bodyPr>
          <a:lstStyle/>
          <a:p>
            <a:pPr algn="ctr">
              <a:buSzPts val="4800"/>
            </a:pPr>
            <a:r>
              <a:rPr lang="de-DE" sz="4800" b="1" err="1"/>
              <a:t>Workplan – W4</a:t>
            </a:r>
            <a:endParaRPr sz="4800" b="1"/>
          </a:p>
        </p:txBody>
      </p:sp>
      <p:pic>
        <p:nvPicPr>
          <p:cNvPr id="4" name="Grafik 3">
            <a:extLst>
              <a:ext uri="{FF2B5EF4-FFF2-40B4-BE49-F238E27FC236}">
                <a16:creationId xmlns:a16="http://schemas.microsoft.com/office/drawing/2014/main" id="{724FAA75-1C5E-D916-FA95-F88F1B018C7B}"/>
              </a:ext>
            </a:extLst>
          </p:cNvPr>
          <p:cNvPicPr>
            <a:picLocks noChangeAspect="1"/>
          </p:cNvPicPr>
          <p:nvPr/>
        </p:nvPicPr>
        <p:blipFill>
          <a:blip r:embed="rId3"/>
          <a:stretch>
            <a:fillRect/>
          </a:stretch>
        </p:blipFill>
        <p:spPr>
          <a:xfrm>
            <a:off x="1414249" y="1302048"/>
            <a:ext cx="9363502" cy="2020661"/>
          </a:xfrm>
          <a:prstGeom prst="rect">
            <a:avLst/>
          </a:prstGeom>
        </p:spPr>
      </p:pic>
      <p:pic>
        <p:nvPicPr>
          <p:cNvPr id="5" name="Grafik 4">
            <a:extLst>
              <a:ext uri="{FF2B5EF4-FFF2-40B4-BE49-F238E27FC236}">
                <a16:creationId xmlns:a16="http://schemas.microsoft.com/office/drawing/2014/main" id="{B1A47B8C-0158-E014-5739-E12CDA80D31F}"/>
              </a:ext>
            </a:extLst>
          </p:cNvPr>
          <p:cNvPicPr>
            <a:picLocks noChangeAspect="1"/>
          </p:cNvPicPr>
          <p:nvPr/>
        </p:nvPicPr>
        <p:blipFill>
          <a:blip r:embed="rId4"/>
          <a:srcRect r="2180"/>
          <a:stretch>
            <a:fillRect/>
          </a:stretch>
        </p:blipFill>
        <p:spPr>
          <a:xfrm>
            <a:off x="1421936" y="3322709"/>
            <a:ext cx="9355816" cy="1143001"/>
          </a:xfrm>
          <a:prstGeom prst="rect">
            <a:avLst/>
          </a:prstGeom>
        </p:spPr>
      </p:pic>
    </p:spTree>
    <p:extLst>
      <p:ext uri="{BB962C8B-B14F-4D97-AF65-F5344CB8AC3E}">
        <p14:creationId val="354527647"/>
      </p:ext>
    </p:extLst>
  </p:cSld>
  <p:clrMapOvr>
    <a:masterClrMapping/>
  </p:clrMapOvr>
  <p:transition/>
  <p:timing/>
</p:sld>
</file>

<file path=ppt/slides/slide5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Shape 179">
          <a:extLst>
            <a:ext uri="{FF2B5EF4-FFF2-40B4-BE49-F238E27FC236}">
              <a16:creationId xmlns:a16="http://schemas.microsoft.com/office/drawing/2014/main" id="{E1B9C585-57D1-FA7F-B3CC-208F4AB30A44}"/>
            </a:ext>
          </a:extLst>
        </p:cNvPr>
        <p:cNvGrpSpPr/>
        <p:nvPr/>
      </p:nvGrpSpPr>
      <p:grpSpPr>
        <a:xfrm>
          <a:off x="0" y="0"/>
          <a:ext cx="0" cy="0"/>
        </a:xfrm>
      </p:grpSpPr>
      <p:sp>
        <p:nvSpPr>
          <p:cNvPr id="180" name="Google Shape;180;p2">
            <a:extLst>
              <a:ext uri="{FF2B5EF4-FFF2-40B4-BE49-F238E27FC236}">
                <a16:creationId xmlns:a16="http://schemas.microsoft.com/office/drawing/2014/main" id="{F90EE24B-75F1-8305-C8EB-B6876CBCC29C}"/>
              </a:ext>
            </a:extLst>
          </p:cNvPr>
          <p:cNvSpPr txBox="1">
            <a:spLocks noGrp="1"/>
          </p:cNvSpPr>
          <p:nvPr>
            <p:ph type="title"/>
          </p:nvPr>
        </p:nvSpPr>
        <p:spPr>
          <a:xfrm>
            <a:off x="206477" y="166254"/>
            <a:ext cx="11985523" cy="761999"/>
          </a:xfrm>
          <a:prstGeom prst="rect">
            <a:avLst/>
          </a:prstGeom>
          <a:noFill/>
          <a:ln>
            <a:noFill/>
          </a:ln>
        </p:spPr>
        <p:txBody>
          <a:bodyPr spcFirstLastPara="1" wrap="square" lIns="91425" tIns="45700" rIns="91425" bIns="45700" anchor="b" anchorCtr="0">
            <a:normAutofit/>
          </a:bodyPr>
          <a:lstStyle/>
          <a:p>
            <a:pPr algn="ctr">
              <a:buSzPts val="4800"/>
            </a:pPr>
            <a:r>
              <a:rPr lang="de-DE" sz="4800" b="1" err="1"/>
              <a:t>Workplan</a:t>
            </a:r>
            <a:endParaRPr sz="4800" b="1"/>
          </a:p>
        </p:txBody>
      </p:sp>
      <p:pic>
        <p:nvPicPr>
          <p:cNvPr id="2" name="Grafik 1">
            <a:extLst>
              <a:ext uri="{FF2B5EF4-FFF2-40B4-BE49-F238E27FC236}">
                <a16:creationId xmlns:a16="http://schemas.microsoft.com/office/drawing/2014/main" id="{29E2F059-2310-07A4-8D69-543A989C5AF5}"/>
              </a:ext>
            </a:extLst>
          </p:cNvPr>
          <p:cNvPicPr>
            <a:picLocks noChangeAspect="1"/>
          </p:cNvPicPr>
          <p:nvPr/>
        </p:nvPicPr>
        <p:blipFill>
          <a:blip r:embed="rId3"/>
          <a:stretch>
            <a:fillRect/>
          </a:stretch>
        </p:blipFill>
        <p:spPr>
          <a:xfrm>
            <a:off x="1774209" y="1310185"/>
            <a:ext cx="9533311" cy="3398294"/>
          </a:xfrm>
          <a:prstGeom prst="rect">
            <a:avLst/>
          </a:prstGeom>
        </p:spPr>
      </p:pic>
    </p:spTree>
    <p:extLst>
      <p:ext uri="{BB962C8B-B14F-4D97-AF65-F5344CB8AC3E}">
        <p14:creationId val="60782620"/>
      </p:ext>
    </p:extLst>
  </p:cSld>
  <p:clrMapOvr>
    <a:masterClrMapping/>
  </p:clrMapOvr>
  <p:transition/>
  <p:timing/>
</p:sld>
</file>

<file path=ppt/slides/slide5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pic>
        <p:nvPicPr>
          <p:cNvPr id="4" name="Grafik 3">
            <a:extLst>
              <a:ext uri="{FF2B5EF4-FFF2-40B4-BE49-F238E27FC236}">
                <a16:creationId xmlns:a16="http://schemas.microsoft.com/office/drawing/2014/main" id="{585C4608-9677-A69D-6952-6F53DA811E56}"/>
              </a:ext>
            </a:extLst>
          </p:cNvPr>
          <p:cNvPicPr>
            <a:picLocks noChangeAspect="1"/>
          </p:cNvPicPr>
          <p:nvPr/>
        </p:nvPicPr>
        <p:blipFill>
          <a:blip r:embed="rId2"/>
          <a:stretch>
            <a:fillRect/>
          </a:stretch>
        </p:blipFill>
        <p:spPr>
          <a:xfrm>
            <a:off x="367647" y="482859"/>
            <a:ext cx="8590616" cy="5892281"/>
          </a:xfrm>
          <a:prstGeom prst="rect">
            <a:avLst/>
          </a:prstGeom>
        </p:spPr>
      </p:pic>
      <p:sp>
        <p:nvSpPr>
          <p:cNvPr id="8" name="Textfeld 7">
            <a:extLst>
              <a:ext uri="{FF2B5EF4-FFF2-40B4-BE49-F238E27FC236}">
                <a16:creationId xmlns:a16="http://schemas.microsoft.com/office/drawing/2014/main" id="{69EFD2B3-2419-2AA9-F702-36A073B8A761}"/>
              </a:ext>
            </a:extLst>
          </p:cNvPr>
          <p:cNvSpPr txBox="1"/>
          <p:nvPr/>
        </p:nvSpPr>
        <p:spPr>
          <a:xfrm>
            <a:off x="9301162" y="2861323"/>
            <a:ext cx="2628900" cy="1569660"/>
          </a:xfrm>
          <a:prstGeom prst="rect">
            <a:avLst/>
          </a:prstGeom>
          <a:solidFill>
            <a:srgbClr val="FF0000"/>
          </a:solidFill>
        </p:spPr>
        <p:txBody>
          <a:bodyPr wrap="square">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r>
              <a:rPr lang="de-DE" sz="2400" err="1"/>
              <a:t>Please document the participants. Photos are very welcome.</a:t>
            </a:r>
          </a:p>
        </p:txBody>
      </p:sp>
    </p:spTree>
    <p:extLst>
      <p:ext uri="{BB962C8B-B14F-4D97-AF65-F5344CB8AC3E}">
        <p14:creationId val="328641092"/>
      </p:ext>
    </p:extLst>
  </p:cSld>
  <p:clrMapOvr>
    <a:masterClrMapping/>
  </p:clrMapOvr>
  <p:transition/>
  <p:timing/>
</p:sld>
</file>

<file path=ppt/slides/slide5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Shape 179">
          <a:extLst>
            <a:ext uri="{FF2B5EF4-FFF2-40B4-BE49-F238E27FC236}">
              <a16:creationId xmlns:a16="http://schemas.microsoft.com/office/drawing/2014/main" id="{D75663B1-28D6-AC5C-7B1D-40BC5F8B283C}"/>
            </a:ext>
          </a:extLst>
        </p:cNvPr>
        <p:cNvGrpSpPr/>
        <p:nvPr/>
      </p:nvGrpSpPr>
      <p:grpSpPr>
        <a:xfrm>
          <a:off x="0" y="0"/>
          <a:ext cx="0" cy="0"/>
        </a:xfrm>
      </p:grpSpPr>
      <p:sp>
        <p:nvSpPr>
          <p:cNvPr id="180" name="Google Shape;180;p2">
            <a:extLst>
              <a:ext uri="{FF2B5EF4-FFF2-40B4-BE49-F238E27FC236}">
                <a16:creationId xmlns:a16="http://schemas.microsoft.com/office/drawing/2014/main" id="{85AC6429-BE57-5BD3-3251-762F4B948ED5}"/>
              </a:ext>
            </a:extLst>
          </p:cNvPr>
          <p:cNvSpPr txBox="1">
            <a:spLocks noGrp="1"/>
          </p:cNvSpPr>
          <p:nvPr>
            <p:ph type="title"/>
          </p:nvPr>
        </p:nvSpPr>
        <p:spPr>
          <a:xfrm>
            <a:off x="206477" y="457200"/>
            <a:ext cx="11985523" cy="761999"/>
          </a:xfrm>
          <a:prstGeom prst="rect">
            <a:avLst/>
          </a:prstGeom>
          <a:noFill/>
          <a:ln>
            <a:noFill/>
          </a:ln>
        </p:spPr>
        <p:txBody>
          <a:bodyPr spcFirstLastPara="1" wrap="square" lIns="91425" tIns="45700" rIns="91425" bIns="45700" anchor="b" anchorCtr="0">
            <a:normAutofit/>
          </a:bodyPr>
          <a:lstStyle/>
          <a:p>
            <a:pPr algn="ctr">
              <a:buSzPts val="4800"/>
            </a:pPr>
            <a:r>
              <a:rPr lang="en-US" sz="4800" b="1"/>
              <a:t>Multiplier Event Timetable</a:t>
            </a:r>
            <a:endParaRPr sz="4800" b="1"/>
          </a:p>
        </p:txBody>
      </p:sp>
      <p:pic>
        <p:nvPicPr>
          <p:cNvPr id="4" name="Grafik 3">
            <a:extLst>
              <a:ext uri="{FF2B5EF4-FFF2-40B4-BE49-F238E27FC236}">
                <a16:creationId xmlns:a16="http://schemas.microsoft.com/office/drawing/2014/main" id="{FAE35322-0817-7465-4422-C099DC157F07}"/>
              </a:ext>
            </a:extLst>
          </p:cNvPr>
          <p:cNvPicPr>
            <a:picLocks noChangeAspect="1"/>
          </p:cNvPicPr>
          <p:nvPr/>
        </p:nvPicPr>
        <p:blipFill>
          <a:blip r:embed="rId3"/>
          <a:stretch>
            <a:fillRect/>
          </a:stretch>
        </p:blipFill>
        <p:spPr>
          <a:xfrm>
            <a:off x="1041400" y="1385201"/>
            <a:ext cx="7772400" cy="4358529"/>
          </a:xfrm>
          <a:prstGeom prst="rect">
            <a:avLst/>
          </a:prstGeom>
        </p:spPr>
      </p:pic>
      <p:sp>
        <p:nvSpPr>
          <p:cNvPr id="5" name="Textfeld 4">
            <a:extLst>
              <a:ext uri="{FF2B5EF4-FFF2-40B4-BE49-F238E27FC236}">
                <a16:creationId xmlns:a16="http://schemas.microsoft.com/office/drawing/2014/main" id="{F94E02E4-6FD4-6341-30FC-3AA5980F66DF}"/>
              </a:ext>
            </a:extLst>
          </p:cNvPr>
          <p:cNvSpPr txBox="1"/>
          <p:nvPr/>
        </p:nvSpPr>
        <p:spPr>
          <a:xfrm>
            <a:off x="9076267" y="1845733"/>
            <a:ext cx="2387600" cy="2246769"/>
          </a:xfrm>
          <a:prstGeom prst="rect">
            <a:avLst/>
          </a:prstGeom>
          <a:noFill/>
        </p:spPr>
        <p:txBody>
          <a:bodyPr wrap="square" rtlCol="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r>
              <a:rPr lang="de-DE" b="1"/>
              <a:t>ME1</a:t>
            </a:r>
            <a:r>
              <a:rPr lang="de-DE"/>
              <a:t> </a:t>
            </a:r>
          </a:p>
          <a:p>
            <a:r>
              <a:rPr lang="de-DE"/>
              <a:t>September 2024 – December 2024</a:t>
            </a:r>
          </a:p>
          <a:p>
            <a:endParaRPr lang="de-DE"/>
          </a:p>
          <a:p>
            <a:r>
              <a:rPr lang="de-DE" b="1"/>
              <a:t>ME2</a:t>
            </a:r>
          </a:p>
          <a:p>
            <a:r>
              <a:rPr lang="de-DE"/>
              <a:t>March 2025 – July 2025</a:t>
            </a:r>
          </a:p>
          <a:p>
            <a:endParaRPr lang="de-DE"/>
          </a:p>
          <a:p>
            <a:r>
              <a:rPr lang="de-DE" b="1"/>
              <a:t>ME3</a:t>
            </a:r>
          </a:p>
          <a:p>
            <a:r>
              <a:rPr lang="de-DE"/>
              <a:t>November 2025 - February 2026</a:t>
            </a:r>
          </a:p>
        </p:txBody>
      </p:sp>
    </p:spTree>
    <p:extLst>
      <p:ext uri="{BB962C8B-B14F-4D97-AF65-F5344CB8AC3E}">
        <p14:creationId val="1857414825"/>
      </p:ext>
    </p:extLst>
  </p:cSld>
  <p:clrMapOvr>
    <a:masterClrMapping/>
  </p:clrMapOvr>
  <p:transition/>
  <p:timing/>
</p:sld>
</file>

<file path=ppt/slides/slide5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el 1">
            <a:extLst>
              <a:ext uri="{FF2B5EF4-FFF2-40B4-BE49-F238E27FC236}">
                <a16:creationId xmlns:a16="http://schemas.microsoft.com/office/drawing/2014/main" id="{5F61E04C-1C53-4A83-8C38-D4FCFFB8C8FC}"/>
              </a:ext>
            </a:extLst>
          </p:cNvPr>
          <p:cNvSpPr>
            <a:spLocks noGrp="1"/>
          </p:cNvSpPr>
          <p:nvPr>
            <p:ph type="title"/>
          </p:nvPr>
        </p:nvSpPr>
        <p:spPr>
          <a:xfrm>
            <a:off x="838200" y="365125"/>
            <a:ext cx="10515600" cy="1325563"/>
          </a:xfrm>
        </p:spPr>
        <p:txBody>
          <a:bodyPr>
            <a:normAutofit/>
          </a:bodyPr>
          <a:lstStyle/>
          <a:p>
            <a:r>
              <a:rPr lang="de-DE" sz="4000"/>
              <a:t>4 Transnational Partner Meetings - TPMs</a:t>
            </a:r>
          </a:p>
        </p:txBody>
      </p:sp>
      <p:sp>
        <p:nvSpPr>
          <p:cNvPr id="5" name="Rechteck: abgerundete Ecken 4">
            <a:extLst>
              <a:ext uri="{FF2B5EF4-FFF2-40B4-BE49-F238E27FC236}">
                <a16:creationId xmlns:a16="http://schemas.microsoft.com/office/drawing/2014/main" id="{B5441343-0497-4FAC-AABD-A73123F91D98}"/>
              </a:ext>
            </a:extLst>
          </p:cNvPr>
          <p:cNvSpPr/>
          <p:nvPr/>
        </p:nvSpPr>
        <p:spPr>
          <a:xfrm>
            <a:off x="1004785" y="2200877"/>
            <a:ext cx="2597396" cy="58038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9pPr>
          </a:lstStyle>
          <a:p>
            <a:pPr algn="ctr"/>
            <a:r>
              <a:rPr lang="en-US" sz="1600">
                <a:solidFill>
                  <a:schemeClr val="tx1"/>
                </a:solidFill>
                <a:latin typeface="Calibri" panose="020f0502020204030204" pitchFamily="34" charset="0"/>
                <a:cs typeface="Calibri" panose="020f0502020204030204" pitchFamily="34" charset="0"/>
              </a:rPr>
              <a:t>TPM 1 – Kick-off - Romania</a:t>
            </a:r>
          </a:p>
        </p:txBody>
      </p:sp>
      <p:sp>
        <p:nvSpPr>
          <p:cNvPr id="8" name="Rechteck: abgerundete Ecken 7">
            <a:extLst>
              <a:ext uri="{FF2B5EF4-FFF2-40B4-BE49-F238E27FC236}">
                <a16:creationId xmlns:a16="http://schemas.microsoft.com/office/drawing/2014/main" id="{942CB374-69CB-4FD1-9CE3-B26A828E1C95}"/>
              </a:ext>
            </a:extLst>
          </p:cNvPr>
          <p:cNvSpPr/>
          <p:nvPr/>
        </p:nvSpPr>
        <p:spPr>
          <a:xfrm>
            <a:off x="1004786" y="2891541"/>
            <a:ext cx="2597396" cy="58036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9pPr>
          </a:lstStyle>
          <a:p>
            <a:pPr algn="ctr"/>
            <a:r>
              <a:rPr lang="en-US" sz="1600">
                <a:solidFill>
                  <a:schemeClr val="tx1"/>
                </a:solidFill>
                <a:latin typeface="Calibri" panose="020f0502020204030204" pitchFamily="34" charset="0"/>
                <a:cs typeface="Calibri" panose="020f0502020204030204" pitchFamily="34" charset="0"/>
              </a:rPr>
              <a:t>TPM 2 – Progress I - Poland</a:t>
            </a:r>
          </a:p>
        </p:txBody>
      </p:sp>
      <p:sp>
        <p:nvSpPr>
          <p:cNvPr id="9" name="Rechteck: abgerundete Ecken 8">
            <a:extLst>
              <a:ext uri="{FF2B5EF4-FFF2-40B4-BE49-F238E27FC236}">
                <a16:creationId xmlns:a16="http://schemas.microsoft.com/office/drawing/2014/main" id="{DA9C7488-2E1F-4E3E-97A0-1A5049E7BD82}"/>
              </a:ext>
            </a:extLst>
          </p:cNvPr>
          <p:cNvSpPr/>
          <p:nvPr/>
        </p:nvSpPr>
        <p:spPr>
          <a:xfrm>
            <a:off x="1004786" y="3610502"/>
            <a:ext cx="2597396" cy="58036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9pPr>
          </a:lstStyle>
          <a:p>
            <a:pPr algn="ctr"/>
            <a:r>
              <a:rPr lang="en-US" sz="1600">
                <a:solidFill>
                  <a:schemeClr val="tx1"/>
                </a:solidFill>
                <a:latin typeface="Calibri" panose="020f0502020204030204" pitchFamily="34" charset="0"/>
                <a:cs typeface="Calibri" panose="020f0502020204030204" pitchFamily="34" charset="0"/>
              </a:rPr>
              <a:t>TPM 3 – Progress II - Portugal</a:t>
            </a:r>
          </a:p>
        </p:txBody>
      </p:sp>
      <p:sp>
        <p:nvSpPr>
          <p:cNvPr id="10" name="Rechteck: abgerundete Ecken 9">
            <a:extLst>
              <a:ext uri="{FF2B5EF4-FFF2-40B4-BE49-F238E27FC236}">
                <a16:creationId xmlns:a16="http://schemas.microsoft.com/office/drawing/2014/main" id="{3A31B3FB-8E56-4893-8B52-FB81B2D48969}"/>
              </a:ext>
            </a:extLst>
          </p:cNvPr>
          <p:cNvSpPr/>
          <p:nvPr/>
        </p:nvSpPr>
        <p:spPr>
          <a:xfrm>
            <a:off x="1004786" y="4359330"/>
            <a:ext cx="2597396" cy="62121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9pPr>
          </a:lstStyle>
          <a:p>
            <a:pPr algn="ctr"/>
            <a:r>
              <a:rPr lang="en-US" sz="1600">
                <a:solidFill>
                  <a:schemeClr val="tx1"/>
                </a:solidFill>
                <a:latin typeface="Calibri" panose="020f0502020204030204" pitchFamily="34" charset="0"/>
                <a:cs typeface="Calibri" panose="020f0502020204030204" pitchFamily="34" charset="0"/>
              </a:rPr>
              <a:t>TPM 4 – Final - Germany</a:t>
            </a:r>
          </a:p>
        </p:txBody>
      </p:sp>
      <p:sp>
        <p:nvSpPr>
          <p:cNvPr id="11" name="Rechteck: abgerundete Ecken 10">
            <a:extLst>
              <a:ext uri="{FF2B5EF4-FFF2-40B4-BE49-F238E27FC236}">
                <a16:creationId xmlns:a16="http://schemas.microsoft.com/office/drawing/2014/main" id="{2653786A-1888-4533-BBC3-F109E1D8891A}"/>
              </a:ext>
            </a:extLst>
          </p:cNvPr>
          <p:cNvSpPr/>
          <p:nvPr/>
        </p:nvSpPr>
        <p:spPr>
          <a:xfrm>
            <a:off x="3767654" y="2200877"/>
            <a:ext cx="2597397" cy="580389"/>
          </a:xfrm>
          <a:prstGeom prst="roundRect">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9pPr>
          </a:lstStyle>
          <a:p>
            <a:pPr algn="ctr"/>
            <a:r>
              <a:rPr lang="en-US">
                <a:solidFill>
                  <a:schemeClr val="tx1"/>
                </a:solidFill>
                <a:latin typeface="Calibri" panose="020f0502020204030204" pitchFamily="34" charset="0"/>
                <a:cs typeface="Calibri" panose="020f0502020204030204" pitchFamily="34" charset="0"/>
              </a:rPr>
              <a:t>Between</a:t>
            </a:r>
            <a:br>
              <a:rPr lang="en-US">
                <a:solidFill>
                  <a:schemeClr val="tx1"/>
                </a:solidFill>
                <a:latin typeface="Calibri" panose="020f0502020204030204" pitchFamily="34" charset="0"/>
                <a:cs typeface="Calibri" panose="020f0502020204030204" pitchFamily="34" charset="0"/>
              </a:rPr>
            </a:br>
            <a:r>
              <a:rPr lang="en-US">
                <a:solidFill>
                  <a:schemeClr val="tx1"/>
                </a:solidFill>
                <a:latin typeface="Calibri" panose="020f0502020204030204" pitchFamily="34" charset="0"/>
                <a:cs typeface="Calibri" panose="020f0502020204030204" pitchFamily="34" charset="0"/>
              </a:rPr>
              <a:t>Nov 2023 and March 2024</a:t>
            </a:r>
          </a:p>
        </p:txBody>
      </p:sp>
      <p:sp>
        <p:nvSpPr>
          <p:cNvPr id="12" name="Rechteck: abgerundete Ecken 11">
            <a:extLst>
              <a:ext uri="{FF2B5EF4-FFF2-40B4-BE49-F238E27FC236}">
                <a16:creationId xmlns:a16="http://schemas.microsoft.com/office/drawing/2014/main" id="{724B0816-2FAB-4A4A-A170-34C3386FDEA6}"/>
              </a:ext>
            </a:extLst>
          </p:cNvPr>
          <p:cNvSpPr/>
          <p:nvPr/>
        </p:nvSpPr>
        <p:spPr>
          <a:xfrm>
            <a:off x="3767654" y="2933689"/>
            <a:ext cx="2597396" cy="580288"/>
          </a:xfrm>
          <a:prstGeom prst="roundRect">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9pPr>
          </a:lstStyle>
          <a:p>
            <a:pPr algn="ctr"/>
            <a:r>
              <a:rPr lang="en-US">
                <a:solidFill>
                  <a:schemeClr val="tx1"/>
                </a:solidFill>
                <a:latin typeface="Calibri" panose="020f0502020204030204" pitchFamily="34" charset="0"/>
                <a:cs typeface="Calibri" panose="020f0502020204030204" pitchFamily="34" charset="0"/>
              </a:rPr>
              <a:t>Between</a:t>
            </a:r>
            <a:br>
              <a:rPr lang="en-US">
                <a:solidFill>
                  <a:schemeClr val="tx1"/>
                </a:solidFill>
                <a:latin typeface="Calibri" panose="020f0502020204030204" pitchFamily="34" charset="0"/>
                <a:cs typeface="Calibri" panose="020f0502020204030204" pitchFamily="34" charset="0"/>
              </a:rPr>
            </a:br>
            <a:r>
              <a:rPr lang="en-US">
                <a:solidFill>
                  <a:schemeClr val="tx1"/>
                </a:solidFill>
                <a:latin typeface="Calibri" panose="020f0502020204030204" pitchFamily="34" charset="0"/>
                <a:cs typeface="Calibri" panose="020f0502020204030204" pitchFamily="34" charset="0"/>
              </a:rPr>
              <a:t>July 2024 and Oct 2024</a:t>
            </a:r>
          </a:p>
        </p:txBody>
      </p:sp>
      <p:sp>
        <p:nvSpPr>
          <p:cNvPr id="13" name="Rechteck: abgerundete Ecken 12">
            <a:extLst>
              <a:ext uri="{FF2B5EF4-FFF2-40B4-BE49-F238E27FC236}">
                <a16:creationId xmlns:a16="http://schemas.microsoft.com/office/drawing/2014/main" id="{7A2CEFA2-7ED5-4811-A99A-56024FC4DE83}"/>
              </a:ext>
            </a:extLst>
          </p:cNvPr>
          <p:cNvSpPr/>
          <p:nvPr/>
        </p:nvSpPr>
        <p:spPr>
          <a:xfrm>
            <a:off x="3767655" y="3668842"/>
            <a:ext cx="2597396" cy="572791"/>
          </a:xfrm>
          <a:prstGeom prst="roundRect">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9pPr>
          </a:lstStyle>
          <a:p>
            <a:pPr algn="ctr"/>
            <a:r>
              <a:rPr lang="en-US">
                <a:solidFill>
                  <a:schemeClr val="tx1"/>
                </a:solidFill>
                <a:latin typeface="Calibri" panose="020f0502020204030204" pitchFamily="34" charset="0"/>
                <a:cs typeface="Calibri" panose="020f0502020204030204" pitchFamily="34" charset="0"/>
              </a:rPr>
              <a:t>Between</a:t>
            </a:r>
            <a:br>
              <a:rPr lang="en-US">
                <a:solidFill>
                  <a:schemeClr val="tx1"/>
                </a:solidFill>
                <a:latin typeface="Calibri" panose="020f0502020204030204" pitchFamily="34" charset="0"/>
                <a:cs typeface="Calibri" panose="020f0502020204030204" pitchFamily="34" charset="0"/>
              </a:rPr>
            </a:br>
            <a:r>
              <a:rPr lang="en-US">
                <a:solidFill>
                  <a:schemeClr val="tx1"/>
                </a:solidFill>
                <a:latin typeface="Calibri" panose="020f0502020204030204" pitchFamily="34" charset="0"/>
                <a:cs typeface="Calibri" panose="020f0502020204030204" pitchFamily="34" charset="0"/>
              </a:rPr>
              <a:t>March 2025 and May 2025</a:t>
            </a:r>
          </a:p>
        </p:txBody>
      </p:sp>
      <p:sp>
        <p:nvSpPr>
          <p:cNvPr id="14" name="Rechteck: abgerundete Ecken 13">
            <a:extLst>
              <a:ext uri="{FF2B5EF4-FFF2-40B4-BE49-F238E27FC236}">
                <a16:creationId xmlns:a16="http://schemas.microsoft.com/office/drawing/2014/main" id="{AFECA7B8-28B7-44F7-A22A-5DB6A0690776}"/>
              </a:ext>
            </a:extLst>
          </p:cNvPr>
          <p:cNvSpPr/>
          <p:nvPr/>
        </p:nvSpPr>
        <p:spPr>
          <a:xfrm>
            <a:off x="3767654" y="4407754"/>
            <a:ext cx="2667275" cy="572791"/>
          </a:xfrm>
          <a:prstGeom prst="roundRect">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9pPr>
          </a:lstStyle>
          <a:p>
            <a:pPr algn="ctr"/>
            <a:r>
              <a:rPr lang="en-US">
                <a:solidFill>
                  <a:schemeClr val="tx1"/>
                </a:solidFill>
                <a:latin typeface="Calibri" panose="020f0502020204030204" pitchFamily="34" charset="0"/>
                <a:cs typeface="Calibri" panose="020f0502020204030204" pitchFamily="34" charset="0"/>
              </a:rPr>
              <a:t>Between</a:t>
            </a:r>
            <a:br>
              <a:rPr lang="en-US">
                <a:solidFill>
                  <a:schemeClr val="tx1"/>
                </a:solidFill>
                <a:latin typeface="Calibri" panose="020f0502020204030204" pitchFamily="34" charset="0"/>
                <a:cs typeface="Calibri" panose="020f0502020204030204" pitchFamily="34" charset="0"/>
              </a:rPr>
            </a:br>
            <a:r>
              <a:rPr lang="en-US">
                <a:solidFill>
                  <a:schemeClr val="tx1"/>
                </a:solidFill>
                <a:latin typeface="Calibri" panose="020f0502020204030204" pitchFamily="34" charset="0"/>
                <a:cs typeface="Calibri" panose="020f0502020204030204" pitchFamily="34" charset="0"/>
              </a:rPr>
              <a:t>Dec 2025 and Feb 2026</a:t>
            </a:r>
          </a:p>
        </p:txBody>
      </p:sp>
      <p:sp>
        <p:nvSpPr>
          <p:cNvPr id="15" name="Rechteck: abgerundete Ecken 14">
            <a:extLst>
              <a:ext uri="{FF2B5EF4-FFF2-40B4-BE49-F238E27FC236}">
                <a16:creationId xmlns:a16="http://schemas.microsoft.com/office/drawing/2014/main" id="{0F2CBDBC-0ABE-4FFF-BEEF-5818740ED5F7}"/>
              </a:ext>
            </a:extLst>
          </p:cNvPr>
          <p:cNvSpPr/>
          <p:nvPr/>
        </p:nvSpPr>
        <p:spPr>
          <a:xfrm>
            <a:off x="6530523" y="2200877"/>
            <a:ext cx="2415772" cy="580389"/>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9pPr>
          </a:lstStyle>
          <a:p>
            <a:pPr algn="ctr"/>
            <a:r>
              <a:rPr lang="en-US" b="1">
                <a:solidFill>
                  <a:schemeClr val="tx1">
                    <a:lumMod val="95000"/>
                    <a:lumOff val="5000"/>
                  </a:schemeClr>
                </a:solidFill>
                <a:latin typeface="Calibri" panose="020f0502020204030204" pitchFamily="34" charset="0"/>
                <a:cs typeface="Calibri" panose="020f0502020204030204" pitchFamily="34" charset="0"/>
              </a:rPr>
              <a:t>Suggested date:</a:t>
            </a:r>
          </a:p>
          <a:p>
            <a:pPr algn="ctr"/>
            <a:r>
              <a:rPr lang="en-US" b="1">
                <a:solidFill>
                  <a:schemeClr val="tx1">
                    <a:lumMod val="95000"/>
                    <a:lumOff val="5000"/>
                  </a:schemeClr>
                </a:solidFill>
                <a:latin typeface="Calibri" panose="020f0502020204030204" pitchFamily="34" charset="0"/>
                <a:cs typeface="Calibri" panose="020f0502020204030204" pitchFamily="34" charset="0"/>
              </a:rPr>
              <a:t>16th to 18th of Jan 2024</a:t>
            </a:r>
          </a:p>
        </p:txBody>
      </p:sp>
      <p:sp>
        <p:nvSpPr>
          <p:cNvPr id="16" name="Rechteck: abgerundete Ecken 15">
            <a:extLst>
              <a:ext uri="{FF2B5EF4-FFF2-40B4-BE49-F238E27FC236}">
                <a16:creationId xmlns:a16="http://schemas.microsoft.com/office/drawing/2014/main" id="{CC5DE56C-5C4F-4ADD-873D-C889BC4664CC}"/>
              </a:ext>
            </a:extLst>
          </p:cNvPr>
          <p:cNvSpPr/>
          <p:nvPr/>
        </p:nvSpPr>
        <p:spPr>
          <a:xfrm>
            <a:off x="6530523" y="2919847"/>
            <a:ext cx="2415772" cy="607998"/>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9pPr>
          </a:lstStyle>
          <a:p>
            <a:pPr algn="ctr"/>
            <a:r>
              <a:rPr lang="en-US" b="1">
                <a:solidFill>
                  <a:schemeClr val="tx1">
                    <a:lumMod val="95000"/>
                    <a:lumOff val="5000"/>
                  </a:schemeClr>
                </a:solidFill>
                <a:latin typeface="Calibri" panose="020f0502020204030204" pitchFamily="34" charset="0"/>
                <a:cs typeface="Calibri" panose="020f0502020204030204" pitchFamily="34" charset="0"/>
              </a:rPr>
              <a:t>Suggested date:</a:t>
            </a:r>
          </a:p>
          <a:p>
            <a:pPr algn="ctr"/>
            <a:r>
              <a:rPr lang="en-US" b="1">
                <a:solidFill>
                  <a:schemeClr val="tx1">
                    <a:lumMod val="95000"/>
                    <a:lumOff val="5000"/>
                  </a:schemeClr>
                </a:solidFill>
                <a:latin typeface="Calibri" panose="020f0502020204030204" pitchFamily="34" charset="0"/>
                <a:cs typeface="Calibri" panose="020f0502020204030204" pitchFamily="34" charset="0"/>
              </a:rPr>
              <a:t>13th to 15th of Aug 2024</a:t>
            </a:r>
          </a:p>
        </p:txBody>
      </p:sp>
      <p:sp>
        <p:nvSpPr>
          <p:cNvPr id="17" name="Rechteck: abgerundete Ecken 16">
            <a:extLst>
              <a:ext uri="{FF2B5EF4-FFF2-40B4-BE49-F238E27FC236}">
                <a16:creationId xmlns:a16="http://schemas.microsoft.com/office/drawing/2014/main" id="{3CABC050-49A7-49D6-A457-D33CBA5F4017}"/>
              </a:ext>
            </a:extLst>
          </p:cNvPr>
          <p:cNvSpPr/>
          <p:nvPr/>
        </p:nvSpPr>
        <p:spPr>
          <a:xfrm>
            <a:off x="6530524" y="3647516"/>
            <a:ext cx="2415771" cy="537850"/>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9pPr>
          </a:lstStyle>
          <a:p>
            <a:pPr algn="ctr"/>
            <a:r>
              <a:rPr lang="en-US" b="1">
                <a:solidFill>
                  <a:schemeClr val="tx1">
                    <a:lumMod val="95000"/>
                    <a:lumOff val="5000"/>
                  </a:schemeClr>
                </a:solidFill>
                <a:latin typeface="Calibri" panose="020f0502020204030204" pitchFamily="34" charset="0"/>
                <a:cs typeface="Calibri" panose="020f0502020204030204" pitchFamily="34" charset="0"/>
              </a:rPr>
              <a:t>Suggested date:</a:t>
            </a:r>
          </a:p>
          <a:p>
            <a:pPr algn="ctr"/>
            <a:r>
              <a:rPr lang="en-US" b="1">
                <a:solidFill>
                  <a:schemeClr val="tx1">
                    <a:lumMod val="95000"/>
                    <a:lumOff val="5000"/>
                  </a:schemeClr>
                </a:solidFill>
                <a:latin typeface="Calibri" panose="020f0502020204030204" pitchFamily="34" charset="0"/>
                <a:cs typeface="Calibri" panose="020f0502020204030204" pitchFamily="34" charset="0"/>
              </a:rPr>
              <a:t>22th to 24th of Apr 2025</a:t>
            </a:r>
          </a:p>
        </p:txBody>
      </p:sp>
      <p:sp>
        <p:nvSpPr>
          <p:cNvPr id="18" name="Rechteck: abgerundete Ecken 17">
            <a:extLst>
              <a:ext uri="{FF2B5EF4-FFF2-40B4-BE49-F238E27FC236}">
                <a16:creationId xmlns:a16="http://schemas.microsoft.com/office/drawing/2014/main" id="{956F925D-3967-4EDC-804B-4B3840D3B56F}"/>
              </a:ext>
            </a:extLst>
          </p:cNvPr>
          <p:cNvSpPr/>
          <p:nvPr/>
        </p:nvSpPr>
        <p:spPr>
          <a:xfrm>
            <a:off x="6530524" y="4381521"/>
            <a:ext cx="2415772" cy="599024"/>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9pPr>
          </a:lstStyle>
          <a:p>
            <a:pPr algn="ctr"/>
            <a:r>
              <a:rPr lang="en-US" b="1">
                <a:solidFill>
                  <a:schemeClr val="tx1">
                    <a:lumMod val="95000"/>
                    <a:lumOff val="5000"/>
                  </a:schemeClr>
                </a:solidFill>
                <a:latin typeface="Calibri" panose="020f0502020204030204" pitchFamily="34" charset="0"/>
                <a:cs typeface="Calibri" panose="020f0502020204030204" pitchFamily="34" charset="0"/>
              </a:rPr>
              <a:t>Suggested date:</a:t>
            </a:r>
          </a:p>
          <a:p>
            <a:pPr algn="ctr"/>
            <a:r>
              <a:rPr lang="en-US" b="1">
                <a:solidFill>
                  <a:schemeClr val="tx1">
                    <a:lumMod val="95000"/>
                    <a:lumOff val="5000"/>
                  </a:schemeClr>
                </a:solidFill>
                <a:latin typeface="Calibri" panose="020f0502020204030204" pitchFamily="34" charset="0"/>
                <a:cs typeface="Calibri" panose="020f0502020204030204" pitchFamily="34" charset="0"/>
              </a:rPr>
              <a:t>16th to 18th of Dec 2025</a:t>
            </a:r>
          </a:p>
        </p:txBody>
      </p:sp>
      <p:sp>
        <p:nvSpPr>
          <p:cNvPr id="4" name="Rechteck: abgerundete Ecken 14">
            <a:extLst>
              <a:ext uri="{FF2B5EF4-FFF2-40B4-BE49-F238E27FC236}">
                <a16:creationId xmlns:a16="http://schemas.microsoft.com/office/drawing/2014/main" id="{92850CEF-1843-DA92-5058-A2BF47C98CD3}"/>
              </a:ext>
            </a:extLst>
          </p:cNvPr>
          <p:cNvSpPr/>
          <p:nvPr/>
        </p:nvSpPr>
        <p:spPr>
          <a:xfrm>
            <a:off x="9135735" y="2200877"/>
            <a:ext cx="2415772" cy="580389"/>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9pPr>
          </a:lstStyle>
          <a:p>
            <a:pPr algn="ctr"/>
            <a:r>
              <a:rPr lang="en-US" b="1">
                <a:solidFill>
                  <a:schemeClr val="tx1">
                    <a:lumMod val="95000"/>
                    <a:lumOff val="5000"/>
                  </a:schemeClr>
                </a:solidFill>
                <a:latin typeface="Calibri" panose="020f0502020204030204" pitchFamily="34" charset="0"/>
                <a:cs typeface="Calibri" panose="020f0502020204030204" pitchFamily="34" charset="0"/>
              </a:rPr>
              <a:t>Suggested date:</a:t>
            </a:r>
          </a:p>
          <a:p>
            <a:pPr algn="ctr"/>
            <a:r>
              <a:rPr lang="en-US" b="1">
                <a:solidFill>
                  <a:schemeClr val="tx1">
                    <a:lumMod val="95000"/>
                    <a:lumOff val="5000"/>
                  </a:schemeClr>
                </a:solidFill>
                <a:latin typeface="Calibri" panose="020f0502020204030204" pitchFamily="34" charset="0"/>
                <a:cs typeface="Calibri" panose="020f0502020204030204" pitchFamily="34" charset="0"/>
              </a:rPr>
              <a:t>11st. to 13rd of Jan 2024</a:t>
            </a:r>
          </a:p>
        </p:txBody>
      </p:sp>
      <p:sp>
        <p:nvSpPr>
          <p:cNvPr id="6" name="Rechteck: abgerundete Ecken 15">
            <a:extLst>
              <a:ext uri="{FF2B5EF4-FFF2-40B4-BE49-F238E27FC236}">
                <a16:creationId xmlns:a16="http://schemas.microsoft.com/office/drawing/2014/main" id="{A2A57E21-4669-FF46-88D2-64460A6E5201}"/>
              </a:ext>
            </a:extLst>
          </p:cNvPr>
          <p:cNvSpPr/>
          <p:nvPr/>
        </p:nvSpPr>
        <p:spPr>
          <a:xfrm>
            <a:off x="9135735" y="2919847"/>
            <a:ext cx="2415772" cy="607998"/>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9pPr>
          </a:lstStyle>
          <a:p>
            <a:pPr algn="ctr"/>
            <a:r>
              <a:rPr lang="en-US" b="1">
                <a:solidFill>
                  <a:schemeClr val="tx1">
                    <a:lumMod val="95000"/>
                    <a:lumOff val="5000"/>
                  </a:schemeClr>
                </a:solidFill>
                <a:latin typeface="Calibri" panose="020f0502020204030204" pitchFamily="34" charset="0"/>
                <a:cs typeface="Calibri" panose="020f0502020204030204" pitchFamily="34" charset="0"/>
              </a:rPr>
              <a:t>Suggested date:</a:t>
            </a:r>
          </a:p>
          <a:p>
            <a:pPr algn="ctr"/>
            <a:r>
              <a:rPr lang="en-US" b="1">
                <a:solidFill>
                  <a:schemeClr val="tx1">
                    <a:lumMod val="95000"/>
                    <a:lumOff val="5000"/>
                  </a:schemeClr>
                </a:solidFill>
                <a:latin typeface="Calibri" panose="020f0502020204030204" pitchFamily="34" charset="0"/>
                <a:cs typeface="Calibri" panose="020f0502020204030204" pitchFamily="34" charset="0"/>
              </a:rPr>
              <a:t>13th to 15th of Aug 2024</a:t>
            </a:r>
          </a:p>
        </p:txBody>
      </p:sp>
      <p:sp>
        <p:nvSpPr>
          <p:cNvPr id="7" name="Rechteck: abgerundete Ecken 16">
            <a:extLst>
              <a:ext uri="{FF2B5EF4-FFF2-40B4-BE49-F238E27FC236}">
                <a16:creationId xmlns:a16="http://schemas.microsoft.com/office/drawing/2014/main" id="{D436381B-BF6A-4D4B-A562-FDDA74A9FF4F}"/>
              </a:ext>
            </a:extLst>
          </p:cNvPr>
          <p:cNvSpPr/>
          <p:nvPr/>
        </p:nvSpPr>
        <p:spPr>
          <a:xfrm>
            <a:off x="9135736" y="3647516"/>
            <a:ext cx="2415771" cy="537850"/>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9pPr>
          </a:lstStyle>
          <a:p>
            <a:pPr algn="ctr"/>
            <a:r>
              <a:rPr lang="en-US" b="1">
                <a:solidFill>
                  <a:schemeClr val="tx1">
                    <a:lumMod val="95000"/>
                    <a:lumOff val="5000"/>
                  </a:schemeClr>
                </a:solidFill>
                <a:latin typeface="Calibri" panose="020f0502020204030204" pitchFamily="34" charset="0"/>
                <a:cs typeface="Calibri" panose="020f0502020204030204" pitchFamily="34" charset="0"/>
              </a:rPr>
              <a:t>Suggested date:</a:t>
            </a:r>
          </a:p>
          <a:p>
            <a:pPr algn="ctr"/>
            <a:r>
              <a:rPr lang="en-US" b="1">
                <a:solidFill>
                  <a:schemeClr val="tx1">
                    <a:lumMod val="95000"/>
                    <a:lumOff val="5000"/>
                  </a:schemeClr>
                </a:solidFill>
                <a:latin typeface="Calibri" panose="020f0502020204030204" pitchFamily="34" charset="0"/>
                <a:cs typeface="Calibri" panose="020f0502020204030204" pitchFamily="34" charset="0"/>
              </a:rPr>
              <a:t>3</a:t>
            </a:r>
            <a:r>
              <a:rPr lang="en-US" b="1" baseline="30000">
                <a:solidFill>
                  <a:schemeClr val="tx1">
                    <a:lumMod val="95000"/>
                    <a:lumOff val="5000"/>
                  </a:schemeClr>
                </a:solidFill>
                <a:latin typeface="Calibri" panose="020f0502020204030204" pitchFamily="34" charset="0"/>
                <a:cs typeface="Calibri" panose="020f0502020204030204" pitchFamily="34" charset="0"/>
              </a:rPr>
              <a:t>rd</a:t>
            </a:r>
            <a:r>
              <a:rPr lang="en-US" b="1">
                <a:solidFill>
                  <a:schemeClr val="tx1">
                    <a:lumMod val="95000"/>
                    <a:lumOff val="5000"/>
                  </a:schemeClr>
                </a:solidFill>
                <a:latin typeface="Calibri" panose="020f0502020204030204" pitchFamily="34" charset="0"/>
                <a:cs typeface="Calibri" panose="020f0502020204030204" pitchFamily="34" charset="0"/>
              </a:rPr>
              <a:t> to 5th of September 2024</a:t>
            </a:r>
          </a:p>
        </p:txBody>
      </p:sp>
      <p:sp>
        <p:nvSpPr>
          <p:cNvPr id="19" name="Rechteck: abgerundete Ecken 17">
            <a:extLst>
              <a:ext uri="{FF2B5EF4-FFF2-40B4-BE49-F238E27FC236}">
                <a16:creationId xmlns:a16="http://schemas.microsoft.com/office/drawing/2014/main" id="{18808753-FCE6-8F01-5FB7-87246BC295F5}"/>
              </a:ext>
            </a:extLst>
          </p:cNvPr>
          <p:cNvSpPr/>
          <p:nvPr/>
        </p:nvSpPr>
        <p:spPr>
          <a:xfrm>
            <a:off x="9135736" y="4381521"/>
            <a:ext cx="2415772" cy="599024"/>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9pPr>
          </a:lstStyle>
          <a:p>
            <a:pPr algn="ctr"/>
            <a:r>
              <a:rPr lang="en-US" b="1">
                <a:solidFill>
                  <a:schemeClr val="tx1">
                    <a:lumMod val="95000"/>
                    <a:lumOff val="5000"/>
                  </a:schemeClr>
                </a:solidFill>
                <a:latin typeface="Calibri" panose="020f0502020204030204" pitchFamily="34" charset="0"/>
                <a:cs typeface="Calibri" panose="020f0502020204030204" pitchFamily="34" charset="0"/>
              </a:rPr>
              <a:t>Suggested date:</a:t>
            </a:r>
          </a:p>
          <a:p>
            <a:pPr algn="ctr"/>
            <a:r>
              <a:rPr lang="en-US" b="1">
                <a:solidFill>
                  <a:schemeClr val="tx1">
                    <a:lumMod val="95000"/>
                    <a:lumOff val="5000"/>
                  </a:schemeClr>
                </a:solidFill>
                <a:latin typeface="Calibri" panose="020f0502020204030204" pitchFamily="34" charset="0"/>
                <a:cs typeface="Calibri" panose="020f0502020204030204" pitchFamily="34" charset="0"/>
              </a:rPr>
              <a:t>16th to 18th of Dec 2025</a:t>
            </a:r>
          </a:p>
        </p:txBody>
      </p:sp>
      <p:sp>
        <p:nvSpPr>
          <p:cNvPr id="3" name="Rahmen 2">
            <a:extLst>
              <a:ext uri="{FF2B5EF4-FFF2-40B4-BE49-F238E27FC236}">
                <a16:creationId xmlns:a16="http://schemas.microsoft.com/office/drawing/2014/main" id="{AF619122-DB7B-A2DE-88BA-C1C9538F9513}"/>
              </a:ext>
            </a:extLst>
          </p:cNvPr>
          <p:cNvSpPr/>
          <p:nvPr/>
        </p:nvSpPr>
        <p:spPr>
          <a:xfrm>
            <a:off x="8437417" y="4050000"/>
            <a:ext cx="3588327" cy="1325563"/>
          </a:xfrm>
          <a:prstGeom prst="fram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9pPr>
          </a:lstStyle>
          <a:p>
            <a:pPr algn="ctr"/>
            <a:endParaRPr lang="de-DE">
              <a:solidFill>
                <a:schemeClr val="tx1"/>
              </a:solidFill>
            </a:endParaRPr>
          </a:p>
        </p:txBody>
      </p:sp>
    </p:spTree>
    <p:extLst>
      <p:ext uri="{BB962C8B-B14F-4D97-AF65-F5344CB8AC3E}">
        <p14:creationId val="726534576"/>
      </p:ext>
    </p:extLst>
  </p:cSld>
  <p:clrMapOvr>
    <a:masterClrMapping/>
  </p:clrMapOvr>
  <p:transition/>
  <p:timing/>
</p:sld>
</file>

<file path=ppt/slides/slide5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el 1">
            <a:extLst>
              <a:ext uri="{FF2B5EF4-FFF2-40B4-BE49-F238E27FC236}">
                <a16:creationId xmlns:a16="http://schemas.microsoft.com/office/drawing/2014/main" id="{5F61E04C-1C53-4A83-8C38-D4FCFFB8C8FC}"/>
              </a:ext>
            </a:extLst>
          </p:cNvPr>
          <p:cNvSpPr>
            <a:spLocks noGrp="1"/>
          </p:cNvSpPr>
          <p:nvPr>
            <p:ph type="title"/>
          </p:nvPr>
        </p:nvSpPr>
        <p:spPr>
          <a:xfrm>
            <a:off x="838200" y="365125"/>
            <a:ext cx="10515600" cy="1325563"/>
          </a:xfrm>
        </p:spPr>
        <p:txBody>
          <a:bodyPr>
            <a:normAutofit/>
          </a:bodyPr>
          <a:lstStyle/>
          <a:p>
            <a:r>
              <a:rPr lang="de-DE" sz="4000"/>
              <a:t>3 Learning Teaching Training Activities - LTTAs</a:t>
            </a:r>
          </a:p>
        </p:txBody>
      </p:sp>
      <p:sp>
        <p:nvSpPr>
          <p:cNvPr id="5" name="Rechteck: abgerundete Ecken 4">
            <a:extLst>
              <a:ext uri="{FF2B5EF4-FFF2-40B4-BE49-F238E27FC236}">
                <a16:creationId xmlns:a16="http://schemas.microsoft.com/office/drawing/2014/main" id="{B5441343-0497-4FAC-AABD-A73123F91D98}"/>
              </a:ext>
            </a:extLst>
          </p:cNvPr>
          <p:cNvSpPr/>
          <p:nvPr/>
        </p:nvSpPr>
        <p:spPr>
          <a:xfrm>
            <a:off x="592014" y="2132223"/>
            <a:ext cx="4524892" cy="68959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9pPr>
          </a:lstStyle>
          <a:p>
            <a:pPr algn="ctr"/>
            <a:r>
              <a:rPr lang="en-US" sz="1600">
                <a:solidFill>
                  <a:schemeClr val="tx1"/>
                </a:solidFill>
                <a:latin typeface="Calibri" panose="020f0502020204030204" pitchFamily="34" charset="0"/>
                <a:cs typeface="Calibri" panose="020f0502020204030204" pitchFamily="34" charset="0"/>
              </a:rPr>
              <a:t>LTTA 1 – Inclusive Learning Models and Use of Digital Technologies in STEM – Germany</a:t>
            </a:r>
          </a:p>
        </p:txBody>
      </p:sp>
      <p:sp>
        <p:nvSpPr>
          <p:cNvPr id="8" name="Rechteck: abgerundete Ecken 7">
            <a:extLst>
              <a:ext uri="{FF2B5EF4-FFF2-40B4-BE49-F238E27FC236}">
                <a16:creationId xmlns:a16="http://schemas.microsoft.com/office/drawing/2014/main" id="{942CB374-69CB-4FD1-9CE3-B26A828E1C95}"/>
              </a:ext>
            </a:extLst>
          </p:cNvPr>
          <p:cNvSpPr/>
          <p:nvPr/>
        </p:nvSpPr>
        <p:spPr>
          <a:xfrm>
            <a:off x="612218" y="3032128"/>
            <a:ext cx="4524894" cy="79374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9pPr>
          </a:lstStyle>
          <a:p>
            <a:pPr algn="ctr"/>
            <a:r>
              <a:rPr lang="en-US" sz="1600">
                <a:solidFill>
                  <a:schemeClr val="tx1"/>
                </a:solidFill>
                <a:latin typeface="Calibri" panose="020f0502020204030204" pitchFamily="34" charset="0"/>
                <a:cs typeface="Calibri" panose="020f0502020204030204" pitchFamily="34" charset="0"/>
              </a:rPr>
              <a:t>LTTA 2 – Methods and Techniques for</a:t>
            </a:r>
          </a:p>
          <a:p>
            <a:pPr algn="ctr"/>
            <a:r>
              <a:rPr lang="en-US" sz="1600">
                <a:solidFill>
                  <a:schemeClr val="tx1"/>
                </a:solidFill>
                <a:latin typeface="Calibri" panose="020f0502020204030204" pitchFamily="34" charset="0"/>
                <a:cs typeface="Calibri" panose="020f0502020204030204" pitchFamily="34" charset="0"/>
              </a:rPr>
              <a:t>Measuring and Evaluating Transversal Skills and Learning Outcomes – Romania xUni</a:t>
            </a:r>
            <a:endParaRPr lang="en-US" sz="1600">
              <a:solidFill>
                <a:schemeClr val="tx1"/>
              </a:solidFill>
              <a:latin typeface="Calibri" panose="020f0502020204030204" pitchFamily="34" charset="0"/>
              <a:cs typeface="Calibri" panose="020f0502020204030204" pitchFamily="34" charset="0"/>
            </a:endParaRPr>
          </a:p>
        </p:txBody>
      </p:sp>
      <p:sp>
        <p:nvSpPr>
          <p:cNvPr id="11" name="Rechteck: abgerundete Ecken 10">
            <a:extLst>
              <a:ext uri="{FF2B5EF4-FFF2-40B4-BE49-F238E27FC236}">
                <a16:creationId xmlns:a16="http://schemas.microsoft.com/office/drawing/2014/main" id="{2653786A-1888-4533-BBC3-F109E1D8891A}"/>
              </a:ext>
            </a:extLst>
          </p:cNvPr>
          <p:cNvSpPr/>
          <p:nvPr/>
        </p:nvSpPr>
        <p:spPr>
          <a:xfrm>
            <a:off x="5271274" y="2132223"/>
            <a:ext cx="2255498" cy="689591"/>
          </a:xfrm>
          <a:prstGeom prst="roundRect">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9pPr>
          </a:lstStyle>
          <a:p>
            <a:pPr algn="ctr"/>
            <a:r>
              <a:rPr lang="en-US" sz="1600">
                <a:solidFill>
                  <a:schemeClr val="tx1"/>
                </a:solidFill>
                <a:latin typeface="Calibri" panose="020f0502020204030204" pitchFamily="34" charset="0"/>
                <a:cs typeface="Calibri" panose="020f0502020204030204" pitchFamily="34" charset="0"/>
              </a:rPr>
              <a:t>Between</a:t>
            </a:r>
            <a:br>
              <a:rPr lang="en-US" sz="1600">
                <a:solidFill>
                  <a:schemeClr val="tx1"/>
                </a:solidFill>
                <a:latin typeface="Calibri" panose="020f0502020204030204" pitchFamily="34" charset="0"/>
                <a:cs typeface="Calibri" panose="020f0502020204030204" pitchFamily="34" charset="0"/>
              </a:rPr>
            </a:br>
            <a:r>
              <a:rPr lang="en-US" sz="1600">
                <a:solidFill>
                  <a:schemeClr val="tx1"/>
                </a:solidFill>
                <a:latin typeface="Calibri" panose="020f0502020204030204" pitchFamily="34" charset="0"/>
                <a:cs typeface="Calibri" panose="020f0502020204030204" pitchFamily="34" charset="0"/>
              </a:rPr>
              <a:t>Feb 2024 and June 2024</a:t>
            </a:r>
          </a:p>
        </p:txBody>
      </p:sp>
      <p:sp>
        <p:nvSpPr>
          <p:cNvPr id="12" name="Rechteck: abgerundete Ecken 11">
            <a:extLst>
              <a:ext uri="{FF2B5EF4-FFF2-40B4-BE49-F238E27FC236}">
                <a16:creationId xmlns:a16="http://schemas.microsoft.com/office/drawing/2014/main" id="{724B0816-2FAB-4A4A-A170-34C3386FDEA6}"/>
              </a:ext>
            </a:extLst>
          </p:cNvPr>
          <p:cNvSpPr/>
          <p:nvPr/>
        </p:nvSpPr>
        <p:spPr>
          <a:xfrm>
            <a:off x="5281377" y="3074781"/>
            <a:ext cx="2255498" cy="793744"/>
          </a:xfrm>
          <a:prstGeom prst="roundRect">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9pPr>
          </a:lstStyle>
          <a:p>
            <a:pPr algn="ctr"/>
            <a:r>
              <a:rPr lang="en-US" sz="1600">
                <a:solidFill>
                  <a:schemeClr val="tx1"/>
                </a:solidFill>
                <a:latin typeface="Calibri" panose="020f0502020204030204" pitchFamily="34" charset="0"/>
                <a:cs typeface="Calibri" panose="020f0502020204030204" pitchFamily="34" charset="0"/>
              </a:rPr>
              <a:t>Between</a:t>
            </a:r>
            <a:br>
              <a:rPr lang="en-US" sz="1600">
                <a:solidFill>
                  <a:schemeClr val="tx1"/>
                </a:solidFill>
                <a:latin typeface="Calibri" panose="020f0502020204030204" pitchFamily="34" charset="0"/>
                <a:cs typeface="Calibri" panose="020f0502020204030204" pitchFamily="34" charset="0"/>
              </a:rPr>
            </a:br>
            <a:r>
              <a:rPr lang="en-US" sz="1600">
                <a:solidFill>
                  <a:schemeClr val="tx1"/>
                </a:solidFill>
                <a:latin typeface="Calibri" panose="020f0502020204030204" pitchFamily="34" charset="0"/>
                <a:cs typeface="Calibri" panose="020f0502020204030204" pitchFamily="34" charset="0"/>
              </a:rPr>
              <a:t>Oct 2024 and Dec 2024</a:t>
            </a:r>
          </a:p>
        </p:txBody>
      </p:sp>
      <p:sp>
        <p:nvSpPr>
          <p:cNvPr id="15" name="Rechteck: abgerundete Ecken 14">
            <a:extLst>
              <a:ext uri="{FF2B5EF4-FFF2-40B4-BE49-F238E27FC236}">
                <a16:creationId xmlns:a16="http://schemas.microsoft.com/office/drawing/2014/main" id="{0F2CBDBC-0ABE-4FFF-BEEF-5818740ED5F7}"/>
              </a:ext>
            </a:extLst>
          </p:cNvPr>
          <p:cNvSpPr/>
          <p:nvPr/>
        </p:nvSpPr>
        <p:spPr>
          <a:xfrm>
            <a:off x="7681141" y="2132223"/>
            <a:ext cx="2030896" cy="689591"/>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9pPr>
          </a:lstStyle>
          <a:p>
            <a:pPr algn="ctr"/>
            <a:r>
              <a:rPr lang="en-US" sz="1600" b="1">
                <a:solidFill>
                  <a:schemeClr val="tx1">
                    <a:lumMod val="95000"/>
                    <a:lumOff val="5000"/>
                  </a:schemeClr>
                </a:solidFill>
                <a:latin typeface="Calibri" panose="020f0502020204030204" pitchFamily="34" charset="0"/>
                <a:cs typeface="Calibri" panose="020f0502020204030204" pitchFamily="34" charset="0"/>
              </a:rPr>
              <a:t>Suggested date:</a:t>
            </a:r>
          </a:p>
          <a:p>
            <a:pPr algn="ctr"/>
            <a:r>
              <a:rPr lang="en-US" sz="1600">
                <a:solidFill>
                  <a:schemeClr val="tx1">
                    <a:lumMod val="95000"/>
                    <a:lumOff val="5000"/>
                  </a:schemeClr>
                </a:solidFill>
                <a:latin typeface="Calibri" panose="020f0502020204030204" pitchFamily="34" charset="0"/>
                <a:cs typeface="Calibri" panose="020f0502020204030204" pitchFamily="34" charset="0"/>
              </a:rPr>
              <a:t>8th to 12th of April 2024</a:t>
            </a:r>
          </a:p>
        </p:txBody>
      </p:sp>
      <p:sp>
        <p:nvSpPr>
          <p:cNvPr id="19" name="Rechteck: abgerundete Ecken 18">
            <a:extLst>
              <a:ext uri="{FF2B5EF4-FFF2-40B4-BE49-F238E27FC236}">
                <a16:creationId xmlns:a16="http://schemas.microsoft.com/office/drawing/2014/main" id="{435C44CF-10A2-4744-B723-A6178B41D394}"/>
              </a:ext>
            </a:extLst>
          </p:cNvPr>
          <p:cNvSpPr/>
          <p:nvPr/>
        </p:nvSpPr>
        <p:spPr>
          <a:xfrm>
            <a:off x="612218" y="4091396"/>
            <a:ext cx="4524894" cy="79374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9pPr>
          </a:lstStyle>
          <a:p>
            <a:pPr algn="ctr"/>
            <a:r>
              <a:rPr lang="en-US" sz="1600">
                <a:solidFill>
                  <a:schemeClr val="tx1"/>
                </a:solidFill>
                <a:latin typeface="Calibri" panose="020f0502020204030204" pitchFamily="34" charset="0"/>
                <a:cs typeface="Calibri" panose="020f0502020204030204" pitchFamily="34" charset="0"/>
              </a:rPr>
              <a:t>LTTA 3 – LTTA - Strategies and approaches to increase participation in STEM – Romania Soala</a:t>
            </a:r>
            <a:endParaRPr lang="en-US" sz="1600">
              <a:solidFill>
                <a:schemeClr val="tx1"/>
              </a:solidFill>
              <a:latin typeface="Calibri" panose="020f0502020204030204" pitchFamily="34" charset="0"/>
              <a:cs typeface="Calibri" panose="020f0502020204030204" pitchFamily="34" charset="0"/>
            </a:endParaRPr>
          </a:p>
        </p:txBody>
      </p:sp>
      <p:sp>
        <p:nvSpPr>
          <p:cNvPr id="20" name="Rechteck: abgerundete Ecken 19">
            <a:extLst>
              <a:ext uri="{FF2B5EF4-FFF2-40B4-BE49-F238E27FC236}">
                <a16:creationId xmlns:a16="http://schemas.microsoft.com/office/drawing/2014/main" id="{99706972-2E9C-41E6-899E-08FCC000708B}"/>
              </a:ext>
            </a:extLst>
          </p:cNvPr>
          <p:cNvSpPr/>
          <p:nvPr/>
        </p:nvSpPr>
        <p:spPr>
          <a:xfrm>
            <a:off x="5281377" y="4081802"/>
            <a:ext cx="2255498" cy="803338"/>
          </a:xfrm>
          <a:prstGeom prst="roundRect">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9pPr>
          </a:lstStyle>
          <a:p>
            <a:pPr algn="ctr"/>
            <a:r>
              <a:rPr lang="en-US" sz="1600">
                <a:solidFill>
                  <a:schemeClr val="tx1"/>
                </a:solidFill>
                <a:latin typeface="Calibri" panose="020f0502020204030204" pitchFamily="34" charset="0"/>
                <a:cs typeface="Calibri" panose="020f0502020204030204" pitchFamily="34" charset="0"/>
              </a:rPr>
              <a:t>Between</a:t>
            </a:r>
            <a:br>
              <a:rPr lang="en-US" sz="1600">
                <a:solidFill>
                  <a:schemeClr val="tx1"/>
                </a:solidFill>
                <a:latin typeface="Calibri" panose="020f0502020204030204" pitchFamily="34" charset="0"/>
                <a:cs typeface="Calibri" panose="020f0502020204030204" pitchFamily="34" charset="0"/>
              </a:rPr>
            </a:br>
            <a:r>
              <a:rPr lang="en-US" sz="1600">
                <a:solidFill>
                  <a:schemeClr val="tx1"/>
                </a:solidFill>
                <a:latin typeface="Calibri" panose="020f0502020204030204" pitchFamily="34" charset="0"/>
                <a:cs typeface="Calibri" panose="020f0502020204030204" pitchFamily="34" charset="0"/>
              </a:rPr>
              <a:t>May 2025 and Jul 2025</a:t>
            </a:r>
          </a:p>
        </p:txBody>
      </p:sp>
      <p:sp>
        <p:nvSpPr>
          <p:cNvPr id="4" name="Rechteck: abgerundete Ecken 14">
            <a:extLst>
              <a:ext uri="{FF2B5EF4-FFF2-40B4-BE49-F238E27FC236}">
                <a16:creationId xmlns:a16="http://schemas.microsoft.com/office/drawing/2014/main" id="{221EF4FB-5A4A-5E91-EAA3-11F7BFE10DAB}"/>
              </a:ext>
            </a:extLst>
          </p:cNvPr>
          <p:cNvSpPr/>
          <p:nvPr/>
        </p:nvSpPr>
        <p:spPr>
          <a:xfrm>
            <a:off x="7681141" y="3074781"/>
            <a:ext cx="2030896" cy="689591"/>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9pPr>
          </a:lstStyle>
          <a:p>
            <a:pPr algn="ctr"/>
            <a:r>
              <a:rPr lang="en-US" sz="1600" b="1">
                <a:solidFill>
                  <a:schemeClr val="tx1">
                    <a:lumMod val="95000"/>
                    <a:lumOff val="5000"/>
                  </a:schemeClr>
                </a:solidFill>
                <a:latin typeface="Calibri" panose="020f0502020204030204" pitchFamily="34" charset="0"/>
                <a:cs typeface="Calibri" panose="020f0502020204030204" pitchFamily="34" charset="0"/>
              </a:rPr>
              <a:t>Suggested date:</a:t>
            </a:r>
          </a:p>
          <a:p>
            <a:pPr algn="ctr"/>
            <a:r>
              <a:rPr lang="en-US" sz="1600">
                <a:solidFill>
                  <a:schemeClr val="tx1">
                    <a:lumMod val="95000"/>
                    <a:lumOff val="5000"/>
                  </a:schemeClr>
                </a:solidFill>
                <a:latin typeface="Calibri" panose="020f0502020204030204" pitchFamily="34" charset="0"/>
                <a:cs typeface="Calibri" panose="020f0502020204030204" pitchFamily="34" charset="0"/>
              </a:rPr>
              <a:t>8th to 12th of April 2024</a:t>
            </a:r>
          </a:p>
        </p:txBody>
      </p:sp>
      <p:sp>
        <p:nvSpPr>
          <p:cNvPr id="6" name="Rechteck: abgerundete Ecken 14">
            <a:extLst>
              <a:ext uri="{FF2B5EF4-FFF2-40B4-BE49-F238E27FC236}">
                <a16:creationId xmlns:a16="http://schemas.microsoft.com/office/drawing/2014/main" id="{9C3BBB76-C938-A0F8-4CEA-A19C7C8DD8BC}"/>
              </a:ext>
            </a:extLst>
          </p:cNvPr>
          <p:cNvSpPr/>
          <p:nvPr/>
        </p:nvSpPr>
        <p:spPr>
          <a:xfrm>
            <a:off x="7681140" y="4107494"/>
            <a:ext cx="2030897" cy="689591"/>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9pPr>
          </a:lstStyle>
          <a:p>
            <a:pPr algn="ctr"/>
            <a:r>
              <a:rPr lang="en-US" sz="1600" b="1">
                <a:solidFill>
                  <a:schemeClr val="tx1">
                    <a:lumMod val="95000"/>
                    <a:lumOff val="5000"/>
                  </a:schemeClr>
                </a:solidFill>
                <a:latin typeface="Calibri" panose="020f0502020204030204" pitchFamily="34" charset="0"/>
                <a:cs typeface="Calibri" panose="020f0502020204030204" pitchFamily="34" charset="0"/>
              </a:rPr>
              <a:t>Suggested date:</a:t>
            </a:r>
          </a:p>
          <a:p>
            <a:pPr algn="ctr"/>
            <a:r>
              <a:rPr lang="en-US" sz="1600">
                <a:solidFill>
                  <a:schemeClr val="tx1">
                    <a:lumMod val="95000"/>
                    <a:lumOff val="5000"/>
                  </a:schemeClr>
                </a:solidFill>
                <a:latin typeface="Calibri" panose="020f0502020204030204" pitchFamily="34" charset="0"/>
                <a:cs typeface="Calibri" panose="020f0502020204030204" pitchFamily="34" charset="0"/>
              </a:rPr>
              <a:t>8th to 12th of April 2024</a:t>
            </a:r>
          </a:p>
        </p:txBody>
      </p:sp>
      <p:sp>
        <p:nvSpPr>
          <p:cNvPr id="7" name="Rechteck: abgerundete Ecken 14">
            <a:extLst>
              <a:ext uri="{FF2B5EF4-FFF2-40B4-BE49-F238E27FC236}">
                <a16:creationId xmlns:a16="http://schemas.microsoft.com/office/drawing/2014/main" id="{81F43B26-176B-00BD-9BE0-8A67B415B93F}"/>
              </a:ext>
            </a:extLst>
          </p:cNvPr>
          <p:cNvSpPr/>
          <p:nvPr/>
        </p:nvSpPr>
        <p:spPr>
          <a:xfrm>
            <a:off x="9936640" y="2132223"/>
            <a:ext cx="1882828" cy="689591"/>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9pPr>
          </a:lstStyle>
          <a:p>
            <a:pPr algn="ctr"/>
            <a:r>
              <a:rPr lang="en-US" sz="1600" b="1">
                <a:solidFill>
                  <a:schemeClr val="tx1">
                    <a:lumMod val="95000"/>
                    <a:lumOff val="5000"/>
                  </a:schemeClr>
                </a:solidFill>
                <a:latin typeface="Calibri" panose="020f0502020204030204" pitchFamily="34" charset="0"/>
                <a:cs typeface="Calibri" panose="020f0502020204030204" pitchFamily="34" charset="0"/>
              </a:rPr>
              <a:t>Suggested date:</a:t>
            </a:r>
          </a:p>
          <a:p>
            <a:pPr algn="ctr"/>
            <a:r>
              <a:rPr lang="en-US" sz="1600">
                <a:solidFill>
                  <a:schemeClr val="tx1">
                    <a:lumMod val="95000"/>
                    <a:lumOff val="5000"/>
                  </a:schemeClr>
                </a:solidFill>
                <a:latin typeface="Calibri" panose="020f0502020204030204" pitchFamily="34" charset="0"/>
                <a:cs typeface="Calibri" panose="020f0502020204030204" pitchFamily="34" charset="0"/>
              </a:rPr>
              <a:t>8th to 12th of April 2024</a:t>
            </a:r>
          </a:p>
        </p:txBody>
      </p:sp>
      <p:sp>
        <p:nvSpPr>
          <p:cNvPr id="9" name="Rechteck: abgerundete Ecken 14">
            <a:extLst>
              <a:ext uri="{FF2B5EF4-FFF2-40B4-BE49-F238E27FC236}">
                <a16:creationId xmlns:a16="http://schemas.microsoft.com/office/drawing/2014/main" id="{92DC44A3-777A-F1F9-EF83-9B99477072A2}"/>
              </a:ext>
            </a:extLst>
          </p:cNvPr>
          <p:cNvSpPr/>
          <p:nvPr/>
        </p:nvSpPr>
        <p:spPr>
          <a:xfrm>
            <a:off x="9936640" y="3074781"/>
            <a:ext cx="1882828" cy="689591"/>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9pPr>
          </a:lstStyle>
          <a:p>
            <a:pPr algn="ctr"/>
            <a:r>
              <a:rPr lang="en-US" sz="1600" b="1">
                <a:solidFill>
                  <a:schemeClr val="tx1">
                    <a:lumMod val="95000"/>
                    <a:lumOff val="5000"/>
                  </a:schemeClr>
                </a:solidFill>
                <a:latin typeface="Calibri" panose="020f0502020204030204" pitchFamily="34" charset="0"/>
                <a:cs typeface="Calibri" panose="020f0502020204030204" pitchFamily="34" charset="0"/>
              </a:rPr>
              <a:t>Suggested date:</a:t>
            </a:r>
          </a:p>
          <a:p>
            <a:pPr algn="ctr"/>
            <a:r>
              <a:rPr lang="en-US" sz="1600">
                <a:solidFill>
                  <a:schemeClr val="tx1">
                    <a:lumMod val="95000"/>
                    <a:lumOff val="5000"/>
                  </a:schemeClr>
                </a:solidFill>
                <a:latin typeface="Calibri" panose="020f0502020204030204" pitchFamily="34" charset="0"/>
                <a:cs typeface="Calibri" panose="020f0502020204030204" pitchFamily="34" charset="0"/>
              </a:rPr>
              <a:t>8th to 12th of April 2024</a:t>
            </a:r>
          </a:p>
        </p:txBody>
      </p:sp>
      <p:sp>
        <p:nvSpPr>
          <p:cNvPr id="10" name="Rechteck: abgerundete Ecken 14">
            <a:extLst>
              <a:ext uri="{FF2B5EF4-FFF2-40B4-BE49-F238E27FC236}">
                <a16:creationId xmlns:a16="http://schemas.microsoft.com/office/drawing/2014/main" id="{98A6DF4E-6DB8-E6ED-4E6F-B97CBC8A3D77}"/>
              </a:ext>
            </a:extLst>
          </p:cNvPr>
          <p:cNvSpPr/>
          <p:nvPr/>
        </p:nvSpPr>
        <p:spPr>
          <a:xfrm>
            <a:off x="9936640" y="4107494"/>
            <a:ext cx="1882828" cy="689591"/>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9pPr>
          </a:lstStyle>
          <a:p>
            <a:pPr algn="ctr"/>
            <a:r>
              <a:rPr lang="en-US" sz="1600" b="1">
                <a:solidFill>
                  <a:schemeClr val="tx1">
                    <a:lumMod val="95000"/>
                    <a:lumOff val="5000"/>
                  </a:schemeClr>
                </a:solidFill>
                <a:latin typeface="Calibri" panose="020f0502020204030204" pitchFamily="34" charset="0"/>
                <a:cs typeface="Calibri" panose="020f0502020204030204" pitchFamily="34" charset="0"/>
              </a:rPr>
              <a:t>Suggested date:</a:t>
            </a:r>
          </a:p>
          <a:p>
            <a:pPr algn="ctr"/>
            <a:r>
              <a:rPr lang="en-US" sz="1600">
                <a:solidFill>
                  <a:schemeClr val="tx1">
                    <a:lumMod val="95000"/>
                    <a:lumOff val="5000"/>
                  </a:schemeClr>
                </a:solidFill>
                <a:latin typeface="Calibri" panose="020f0502020204030204" pitchFamily="34" charset="0"/>
                <a:cs typeface="Calibri" panose="020f0502020204030204" pitchFamily="34" charset="0"/>
              </a:rPr>
              <a:t>22th to 26th of September 2025</a:t>
            </a:r>
          </a:p>
        </p:txBody>
      </p:sp>
      <p:sp>
        <p:nvSpPr>
          <p:cNvPr id="3" name="Rahmen 2">
            <a:extLst>
              <a:ext uri="{FF2B5EF4-FFF2-40B4-BE49-F238E27FC236}">
                <a16:creationId xmlns:a16="http://schemas.microsoft.com/office/drawing/2014/main" id="{037E95BB-59F5-5DD8-733D-DD4EBBEB6FD2}"/>
              </a:ext>
            </a:extLst>
          </p:cNvPr>
          <p:cNvSpPr/>
          <p:nvPr/>
        </p:nvSpPr>
        <p:spPr>
          <a:xfrm>
            <a:off x="9296400" y="3789507"/>
            <a:ext cx="2895600" cy="1325563"/>
          </a:xfrm>
          <a:prstGeom prst="fram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FFFFFF"/>
                </a:solidFill>
                <a:latin typeface="Arial"/>
                <a:ea typeface="Arial"/>
                <a:cs typeface="Arial"/>
              </a:defRPr>
            </a:lvl9pPr>
          </a:lstStyle>
          <a:p>
            <a:pPr algn="ctr"/>
            <a:endParaRPr lang="de-DE">
              <a:solidFill>
                <a:schemeClr val="tx1"/>
              </a:solidFill>
            </a:endParaRPr>
          </a:p>
        </p:txBody>
      </p:sp>
    </p:spTree>
    <p:extLst>
      <p:ext uri="{BB962C8B-B14F-4D97-AF65-F5344CB8AC3E}">
        <p14:creationId val="2164989855"/>
      </p:ext>
    </p:extLst>
  </p:cSld>
  <p:clrMapOvr>
    <a:masterClrMapping/>
  </p:clrMapOvr>
  <p:transition/>
  <p:timing/>
</p:sld>
</file>

<file path=ppt/slides/slide5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
        <p:cNvGrpSpPr/>
        <p:nvPr/>
      </p:nvGrpSpPr>
      <p:grpSpPr>
        <a:xfrm>
          <a:off x="0" y="0"/>
          <a:ext cx="0" cy="0"/>
        </a:xfrm>
      </p:grpSpPr>
      <p:sp>
        <p:nvSpPr>
          <p:cNvPr id="2" name="Titel 1">
            <a:extLst>
              <a:ext uri="{FF2B5EF4-FFF2-40B4-BE49-F238E27FC236}">
                <a16:creationId xmlns:a16="http://schemas.microsoft.com/office/drawing/2014/main" id="{C2160508-8B56-D433-2622-FCF5975D8957}"/>
              </a:ext>
            </a:extLst>
          </p:cNvPr>
          <p:cNvSpPr>
            <a:spLocks noGrp="1"/>
          </p:cNvSpPr>
          <p:nvPr>
            <p:ph type="title"/>
          </p:nvPr>
        </p:nvSpPr>
        <p:spPr/>
        <p:txBody>
          <a:bodyPr/>
          <a:lstStyle/>
          <a:p>
            <a:pPr algn="ctr"/>
            <a:r>
              <a:rPr lang="de-DE" b="1"/>
              <a:t>Open Tasks / Any Comments</a:t>
            </a:r>
          </a:p>
        </p:txBody>
      </p:sp>
      <p:pic>
        <p:nvPicPr>
          <p:cNvPr id="5" name="Grafik 4" descr="Im Schneidersitz sitzende Person">
            <a:extLst>
              <a:ext uri="{FF2B5EF4-FFF2-40B4-BE49-F238E27FC236}">
                <a16:creationId xmlns:a16="http://schemas.microsoft.com/office/drawing/2014/main" id="{EB66D2F0-FC82-5B4F-2532-C1EE1F1F0275}"/>
              </a:ext>
            </a:extLst>
          </p:cNvPr>
          <p:cNvPicPr>
            <a:picLocks noChangeAspect="1"/>
          </p:cNvPicPr>
          <p:nvPr/>
        </p:nvPicPr>
        <p:blipFill>
          <a:blip r:embed="rId2"/>
          <a:stretch>
            <a:fillRect/>
          </a:stretch>
        </p:blipFill>
        <p:spPr>
          <a:xfrm>
            <a:off x="2362190" y="1473201"/>
            <a:ext cx="7069677" cy="4466793"/>
          </a:xfrm>
          <a:prstGeom prst="rect">
            <a:avLst/>
          </a:prstGeom>
        </p:spPr>
      </p:pic>
    </p:spTree>
    <p:extLst>
      <p:ext uri="{BB962C8B-B14F-4D97-AF65-F5344CB8AC3E}">
        <p14:creationId val="13184831"/>
      </p:ext>
    </p:extLst>
  </p:cSld>
  <p:clrMapOvr>
    <a:masterClrMapping/>
  </p:clrMapOvr>
  <p:transition/>
  <p:timing/>
</p:sld>
</file>

<file path=ppt/slides/slide5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Shape 246"/>
        <p:cNvGrpSpPr/>
        <p:nvPr/>
      </p:nvGrpSpPr>
      <p:grpSpPr>
        <a:xfrm>
          <a:off x="0" y="0"/>
          <a:ext cx="0" cy="0"/>
        </a:xfrm>
      </p:grpSpPr>
      <p:sp>
        <p:nvSpPr>
          <p:cNvPr id="247" name="Google Shape;247;p10"/>
          <p:cNvSpPr txBox="1"/>
          <p:nvPr/>
        </p:nvSpPr>
        <p:spPr>
          <a:xfrm>
            <a:off x="6502524" y="1970035"/>
            <a:ext cx="4378975" cy="935641"/>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lnSpc>
                <a:spcPct val="100000"/>
              </a:lnSpc>
              <a:spcBef>
                <a:spcPct val="0"/>
              </a:spcBef>
              <a:spcAft>
                <a:spcPct val="0"/>
              </a:spcAft>
              <a:buNone/>
            </a:pPr>
            <a:r>
              <a:rPr lang="en-US" sz="1600" b="1">
                <a:solidFill>
                  <a:schemeClr val="dk1"/>
                </a:solidFill>
                <a:latin typeface="Calibri"/>
                <a:ea typeface="Calibri"/>
                <a:cs typeface="Calibri"/>
                <a:sym typeface="Calibri"/>
              </a:rPr>
              <a:t>Prof. Dr. Marc Beutner</a:t>
            </a:r>
            <a:endParaRPr/>
          </a:p>
          <a:p>
            <a:pPr marL="0" marR="0" lvl="0" indent="0" algn="l" rtl="0">
              <a:lnSpc>
                <a:spcPct val="89999"/>
              </a:lnSpc>
              <a:spcBef>
                <a:spcPct val="0"/>
              </a:spcBef>
              <a:spcAft>
                <a:spcPct val="0"/>
              </a:spcAft>
              <a:buNone/>
            </a:pPr>
            <a:r>
              <a:rPr lang="en-US" sz="1600">
                <a:solidFill>
                  <a:schemeClr val="dk1"/>
                </a:solidFill>
                <a:latin typeface="Calibri"/>
                <a:ea typeface="Calibri"/>
                <a:cs typeface="Calibri"/>
                <a:sym typeface="Calibri"/>
              </a:rPr>
              <a:t>Tel:	+49 (0) 52 51 / 60 - 23 67</a:t>
            </a:r>
            <a:endParaRPr/>
          </a:p>
          <a:p>
            <a:pPr marL="0" marR="0" lvl="0" indent="0" algn="l" rtl="0">
              <a:lnSpc>
                <a:spcPct val="89999"/>
              </a:lnSpc>
              <a:spcBef>
                <a:spcPct val="0"/>
              </a:spcBef>
              <a:spcAft>
                <a:spcPct val="0"/>
              </a:spcAft>
              <a:buNone/>
            </a:pPr>
            <a:r>
              <a:rPr lang="en-US" sz="1600">
                <a:solidFill>
                  <a:schemeClr val="dk1"/>
                </a:solidFill>
                <a:latin typeface="Calibri"/>
                <a:ea typeface="Calibri"/>
                <a:cs typeface="Calibri"/>
                <a:sym typeface="Calibri"/>
              </a:rPr>
              <a:t>Fax:	+49 (0) 52 51 / 60 - 35 63</a:t>
            </a:r>
            <a:endParaRPr/>
          </a:p>
          <a:p>
            <a:pPr marL="0" marR="0" lvl="0" indent="0" algn="l" rtl="0">
              <a:lnSpc>
                <a:spcPct val="100000"/>
              </a:lnSpc>
              <a:spcBef>
                <a:spcPct val="0"/>
              </a:spcBef>
              <a:spcAft>
                <a:spcPct val="0"/>
              </a:spcAft>
              <a:buNone/>
            </a:pPr>
            <a:r>
              <a:rPr lang="en-US" sz="1600">
                <a:solidFill>
                  <a:schemeClr val="dk1"/>
                </a:solidFill>
                <a:latin typeface="Calibri"/>
                <a:ea typeface="Calibri"/>
                <a:cs typeface="Calibri"/>
                <a:sym typeface="Calibri"/>
              </a:rPr>
              <a:t>E-Mail:	marc.beutner@uni-paderborn.de</a:t>
            </a:r>
            <a:endParaRPr/>
          </a:p>
        </p:txBody>
      </p:sp>
      <p:sp>
        <p:nvSpPr>
          <p:cNvPr id="248" name="Google Shape;248;p10"/>
          <p:cNvSpPr txBox="1"/>
          <p:nvPr/>
        </p:nvSpPr>
        <p:spPr>
          <a:xfrm>
            <a:off x="1192568" y="2414726"/>
            <a:ext cx="4496910" cy="1474763"/>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lnSpc>
                <a:spcPct val="100000"/>
              </a:lnSpc>
              <a:spcBef>
                <a:spcPct val="0"/>
              </a:spcBef>
              <a:spcAft>
                <a:spcPct val="0"/>
              </a:spcAft>
              <a:buNone/>
            </a:pPr>
            <a:r>
              <a:rPr lang="en-US" sz="1600" b="1">
                <a:solidFill>
                  <a:schemeClr val="dk1"/>
                </a:solidFill>
                <a:latin typeface="Calibri"/>
                <a:ea typeface="Calibri"/>
                <a:cs typeface="Calibri"/>
                <a:sym typeface="Calibri"/>
              </a:rPr>
              <a:t>Universität Paderborn</a:t>
            </a:r>
            <a:endParaRPr/>
          </a:p>
          <a:p>
            <a:pPr marL="0" marR="0" lvl="0" indent="0" algn="l" rtl="0">
              <a:lnSpc>
                <a:spcPct val="99583"/>
              </a:lnSpc>
              <a:spcBef>
                <a:spcPct val="0"/>
              </a:spcBef>
              <a:spcAft>
                <a:spcPct val="0"/>
              </a:spcAft>
              <a:buNone/>
            </a:pPr>
            <a:r>
              <a:rPr lang="en-US" sz="1600" b="1">
                <a:solidFill>
                  <a:schemeClr val="dk1"/>
                </a:solidFill>
                <a:latin typeface="Calibri"/>
                <a:ea typeface="Calibri"/>
                <a:cs typeface="Calibri"/>
                <a:sym typeface="Calibri"/>
              </a:rPr>
              <a:t>Department Wirtschaftspädagogik Lehrstuhl Wirtschaftspädagogik II Warburger Str. 100</a:t>
            </a:r>
            <a:endParaRPr/>
          </a:p>
          <a:p>
            <a:pPr marL="0" marR="0" lvl="0" indent="0" algn="l" rtl="0">
              <a:lnSpc>
                <a:spcPct val="100000"/>
              </a:lnSpc>
              <a:spcBef>
                <a:spcPct val="0"/>
              </a:spcBef>
              <a:spcAft>
                <a:spcPct val="0"/>
              </a:spcAft>
              <a:buNone/>
            </a:pPr>
            <a:r>
              <a:rPr lang="en-US" sz="1600" b="1">
                <a:solidFill>
                  <a:schemeClr val="dk1"/>
                </a:solidFill>
                <a:latin typeface="Calibri"/>
                <a:ea typeface="Calibri"/>
                <a:cs typeface="Calibri"/>
                <a:sym typeface="Calibri"/>
              </a:rPr>
              <a:t>33098 Paderborn</a:t>
            </a:r>
            <a:endParaRPr/>
          </a:p>
          <a:p>
            <a:pPr marL="0" marR="0" lvl="0" indent="0" algn="l" rtl="0">
              <a:lnSpc>
                <a:spcPct val="106666"/>
              </a:lnSpc>
              <a:spcBef>
                <a:spcPct val="0"/>
              </a:spcBef>
              <a:spcAft>
                <a:spcPct val="0"/>
              </a:spcAft>
              <a:buNone/>
            </a:pPr>
            <a:endParaRPr sz="1800">
              <a:solidFill>
                <a:schemeClr val="dk1"/>
              </a:solidFill>
              <a:latin typeface="Calibri"/>
              <a:ea typeface="Calibri"/>
              <a:cs typeface="Calibri"/>
              <a:sym typeface="Calibri"/>
            </a:endParaRPr>
          </a:p>
          <a:p>
            <a:pPr marL="0" marR="0" lvl="0" indent="0" algn="l" rtl="0">
              <a:lnSpc>
                <a:spcPct val="100000"/>
              </a:lnSpc>
              <a:spcBef>
                <a:spcPct val="0"/>
              </a:spcBef>
              <a:spcAft>
                <a:spcPct val="0"/>
              </a:spcAft>
              <a:buNone/>
            </a:pPr>
            <a:r>
              <a:rPr lang="en-US" sz="1600" b="1">
                <a:solidFill>
                  <a:schemeClr val="dk1"/>
                </a:solidFill>
                <a:latin typeface="Calibri"/>
                <a:ea typeface="Calibri"/>
                <a:cs typeface="Calibri"/>
                <a:sym typeface="Calibri"/>
              </a:rPr>
              <a:t>http://www.upb.de/wipaed</a:t>
            </a:r>
            <a:endParaRPr sz="1600" b="1">
              <a:solidFill>
                <a:schemeClr val="dk1"/>
              </a:solidFill>
              <a:latin typeface="Calibri"/>
              <a:ea typeface="Calibri"/>
              <a:cs typeface="Calibri"/>
              <a:sym typeface="Calibri"/>
            </a:endParaRPr>
          </a:p>
        </p:txBody>
      </p:sp>
      <p:sp>
        <p:nvSpPr>
          <p:cNvPr id="249" name="Google Shape;249;p10"/>
          <p:cNvSpPr/>
          <p:nvPr/>
        </p:nvSpPr>
        <p:spPr>
          <a:xfrm>
            <a:off x="1100251" y="1319669"/>
            <a:ext cx="1658659" cy="646331"/>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spcBef>
                <a:spcPct val="0"/>
              </a:spcBef>
              <a:spcAft>
                <a:spcPct val="0"/>
              </a:spcAft>
              <a:buClr>
                <a:srgbClr val="05234E"/>
              </a:buClr>
              <a:buSzPts val="3600"/>
              <a:buFont typeface="Noto Sans Symbols"/>
              <a:buNone/>
            </a:pPr>
            <a:r>
              <a:rPr lang="en-US" sz="3600" b="1">
                <a:solidFill>
                  <a:srgbClr val="05234E"/>
                </a:solidFill>
                <a:latin typeface="Calibri"/>
                <a:ea typeface="Calibri"/>
                <a:cs typeface="Calibri"/>
                <a:sym typeface="Calibri"/>
              </a:rPr>
              <a:t>Contact</a:t>
            </a:r>
            <a:endParaRPr sz="3600" b="1">
              <a:solidFill>
                <a:srgbClr val="05234E"/>
              </a:solidFill>
              <a:latin typeface="Calibri"/>
              <a:ea typeface="Calibri"/>
              <a:cs typeface="Calibri"/>
              <a:sym typeface="Calibri"/>
            </a:endParaRPr>
          </a:p>
        </p:txBody>
      </p:sp>
      <p:sp>
        <p:nvSpPr>
          <p:cNvPr id="2" name="Google Shape;247;p10">
            <a:extLst>
              <a:ext uri="{FF2B5EF4-FFF2-40B4-BE49-F238E27FC236}">
                <a16:creationId xmlns:a16="http://schemas.microsoft.com/office/drawing/2014/main" id="{44407E31-19C5-A181-11DB-91F9AF34EAC9}"/>
              </a:ext>
            </a:extLst>
          </p:cNvPr>
          <p:cNvSpPr txBox="1"/>
          <p:nvPr/>
        </p:nvSpPr>
        <p:spPr>
          <a:xfrm>
            <a:off x="6502523" y="3152107"/>
            <a:ext cx="4378975" cy="492443"/>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lnSpc>
                <a:spcPct val="100000"/>
              </a:lnSpc>
              <a:spcBef>
                <a:spcPct val="0"/>
              </a:spcBef>
              <a:spcAft>
                <a:spcPct val="0"/>
              </a:spcAft>
              <a:buNone/>
            </a:pPr>
            <a:r>
              <a:rPr lang="en-US" sz="1600" b="1">
                <a:solidFill>
                  <a:schemeClr val="dk1"/>
                </a:solidFill>
                <a:latin typeface="Calibri"/>
                <a:cs typeface="Calibri"/>
                <a:sym typeface="Calibri"/>
              </a:rPr>
              <a:t>Sebastian Koppius</a:t>
            </a:r>
            <a:endParaRPr/>
          </a:p>
          <a:p>
            <a:pPr marL="0" marR="0" lvl="0" indent="0" algn="l" rtl="0">
              <a:lnSpc>
                <a:spcPct val="100000"/>
              </a:lnSpc>
              <a:spcBef>
                <a:spcPct val="0"/>
              </a:spcBef>
              <a:spcAft>
                <a:spcPct val="0"/>
              </a:spcAft>
              <a:buNone/>
            </a:pPr>
            <a:r>
              <a:rPr lang="en-US" sz="1600">
                <a:solidFill>
                  <a:schemeClr val="dk1"/>
                </a:solidFill>
                <a:latin typeface="Calibri"/>
                <a:ea typeface="Calibri"/>
                <a:cs typeface="Calibri"/>
                <a:sym typeface="Calibri"/>
              </a:rPr>
              <a:t>E-Mail:	sebastian.koppius@uni-paderborn.de</a:t>
            </a:r>
            <a:endParaRPr/>
          </a:p>
        </p:txBody>
      </p:sp>
      <p:sp>
        <p:nvSpPr>
          <p:cNvPr id="3" name="Google Shape;247;p10">
            <a:extLst>
              <a:ext uri="{FF2B5EF4-FFF2-40B4-BE49-F238E27FC236}">
                <a16:creationId xmlns:a16="http://schemas.microsoft.com/office/drawing/2014/main" id="{C770E848-90AF-0B63-1E60-6F47510AB24B}"/>
              </a:ext>
            </a:extLst>
          </p:cNvPr>
          <p:cNvSpPr txBox="1"/>
          <p:nvPr/>
        </p:nvSpPr>
        <p:spPr>
          <a:xfrm>
            <a:off x="6502523" y="3889489"/>
            <a:ext cx="4378975" cy="492443"/>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lnSpc>
                <a:spcPct val="100000"/>
              </a:lnSpc>
              <a:spcBef>
                <a:spcPct val="0"/>
              </a:spcBef>
              <a:spcAft>
                <a:spcPct val="0"/>
              </a:spcAft>
              <a:buNone/>
            </a:pPr>
            <a:r>
              <a:rPr lang="de-DE" sz="1600" b="1">
                <a:solidFill>
                  <a:schemeClr val="dk1"/>
                </a:solidFill>
                <a:latin typeface="Calibri"/>
                <a:cs typeface="Calibri"/>
                <a:sym typeface="Calibri"/>
              </a:rPr>
              <a:t>Saskia Happ</a:t>
            </a:r>
            <a:endParaRPr/>
          </a:p>
          <a:p>
            <a:pPr marL="0" marR="0" lvl="0" indent="0" algn="l" rtl="0">
              <a:lnSpc>
                <a:spcPct val="100000"/>
              </a:lnSpc>
              <a:spcBef>
                <a:spcPct val="0"/>
              </a:spcBef>
              <a:spcAft>
                <a:spcPct val="0"/>
              </a:spcAft>
              <a:buNone/>
            </a:pPr>
            <a:r>
              <a:rPr lang="en-US" sz="1600">
                <a:solidFill>
                  <a:schemeClr val="dk1"/>
                </a:solidFill>
                <a:latin typeface="Calibri"/>
                <a:ea typeface="Calibri"/>
                <a:cs typeface="Calibri"/>
                <a:sym typeface="Calibri"/>
              </a:rPr>
              <a:t>E-Mail:	saskia.happ@uni-paderborn.de</a:t>
            </a:r>
            <a:endParaRPr/>
          </a:p>
        </p:txBody>
      </p:sp>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slides/slide5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Shape 169"/>
        <p:cNvGrpSpPr/>
        <p:nvPr/>
      </p:nvGrpSpPr>
      <p:grpSpPr>
        <a:xfrm>
          <a:off x="0" y="0"/>
          <a:ext cx="0" cy="0"/>
        </a:xfrm>
      </p:grpSpPr>
      <p:sp>
        <p:nvSpPr>
          <p:cNvPr id="170" name="Google Shape;170;p1"/>
          <p:cNvSpPr txBox="1">
            <a:spLocks noGrp="1"/>
          </p:cNvSpPr>
          <p:nvPr>
            <p:ph type="body" idx="2"/>
          </p:nvPr>
        </p:nvSpPr>
        <p:spPr>
          <a:xfrm>
            <a:off x="457199" y="183382"/>
            <a:ext cx="3455581" cy="3999113"/>
          </a:xfrm>
          <a:prstGeom prst="rect">
            <a:avLst/>
          </a:prstGeom>
          <a:solidFill>
            <a:srgbClr val="F3CC5F"/>
          </a:solidFill>
          <a:ln>
            <a:noFill/>
          </a:ln>
        </p:spPr>
        <p:txBody>
          <a:bodyPr spcFirstLastPara="1" wrap="square" lIns="91425" tIns="45700" rIns="91425" bIns="45700" anchor="t" anchorCtr="0">
            <a:normAutofit lnSpcReduction="10000"/>
          </a:bodyPr>
          <a:lstStyle/>
          <a:p>
            <a:pPr marL="0" lvl="0" indent="0" algn="l" rtl="0">
              <a:lnSpc>
                <a:spcPct val="90000"/>
              </a:lnSpc>
              <a:spcBef>
                <a:spcPct val="0"/>
              </a:spcBef>
              <a:spcAft>
                <a:spcPct val="0"/>
              </a:spcAft>
              <a:buClr>
                <a:schemeClr val="dk1"/>
              </a:buClr>
              <a:buSzPts val="1600"/>
              <a:buNone/>
            </a:pPr>
            <a:endParaRPr b="1" i="1"/>
          </a:p>
          <a:p>
            <a:pPr marL="0" lvl="0" indent="0" algn="l" rtl="0">
              <a:lnSpc>
                <a:spcPct val="90000"/>
              </a:lnSpc>
              <a:spcBef>
                <a:spcPts val="1000"/>
              </a:spcBef>
              <a:spcAft>
                <a:spcPct val="0"/>
              </a:spcAft>
              <a:buClr>
                <a:schemeClr val="dk1"/>
              </a:buClr>
              <a:buSzPts val="1600"/>
              <a:buNone/>
            </a:pPr>
            <a:endParaRPr b="1" i="1"/>
          </a:p>
          <a:p>
            <a:pPr marL="0" lvl="0" indent="0" algn="l" rtl="0">
              <a:lnSpc>
                <a:spcPct val="90000"/>
              </a:lnSpc>
              <a:spcBef>
                <a:spcPts val="1000"/>
              </a:spcBef>
              <a:spcAft>
                <a:spcPct val="0"/>
              </a:spcAft>
              <a:buClr>
                <a:schemeClr val="dk1"/>
              </a:buClr>
              <a:buSzPts val="1600"/>
              <a:buNone/>
            </a:pPr>
            <a:endParaRPr b="1" i="1"/>
          </a:p>
          <a:p>
            <a:pPr marL="0" lvl="0" indent="0" algn="l" rtl="0">
              <a:lnSpc>
                <a:spcPct val="90000"/>
              </a:lnSpc>
              <a:spcBef>
                <a:spcPts val="1000"/>
              </a:spcBef>
              <a:spcAft>
                <a:spcPct val="0"/>
              </a:spcAft>
              <a:buClr>
                <a:schemeClr val="dk1"/>
              </a:buClr>
              <a:buSzPts val="1600"/>
              <a:buNone/>
            </a:pPr>
            <a:endParaRPr b="1" i="1"/>
          </a:p>
          <a:p>
            <a:pPr marL="0" lvl="0" indent="0" algn="l" rtl="0">
              <a:lnSpc>
                <a:spcPct val="90000"/>
              </a:lnSpc>
              <a:spcBef>
                <a:spcPts val="1000"/>
              </a:spcBef>
              <a:spcAft>
                <a:spcPct val="0"/>
              </a:spcAft>
              <a:buClr>
                <a:schemeClr val="dk1"/>
              </a:buClr>
              <a:buSzPts val="1600"/>
              <a:buNone/>
            </a:pPr>
            <a:endParaRPr b="1" i="1"/>
          </a:p>
          <a:p>
            <a:pPr marL="0" lvl="0" indent="0" algn="l" rtl="0">
              <a:lnSpc>
                <a:spcPct val="90000"/>
              </a:lnSpc>
              <a:spcBef>
                <a:spcPts val="1000"/>
              </a:spcBef>
              <a:spcAft>
                <a:spcPct val="0"/>
              </a:spcAft>
              <a:buClr>
                <a:schemeClr val="dk1"/>
              </a:buClr>
              <a:buSzPts val="1600"/>
              <a:buNone/>
            </a:pPr>
            <a:endParaRPr b="1" i="1"/>
          </a:p>
          <a:p>
            <a:pPr marL="0" lvl="0" indent="0" algn="l" rtl="0">
              <a:lnSpc>
                <a:spcPct val="90000"/>
              </a:lnSpc>
              <a:spcBef>
                <a:spcPts val="1000"/>
              </a:spcBef>
              <a:spcAft>
                <a:spcPct val="0"/>
              </a:spcAft>
              <a:buClr>
                <a:schemeClr val="dk1"/>
              </a:buClr>
              <a:buSzPts val="1600"/>
              <a:buNone/>
            </a:pPr>
            <a:endParaRPr b="1" i="1"/>
          </a:p>
          <a:p>
            <a:pPr marL="0" lvl="0" indent="0" algn="l" rtl="0">
              <a:lnSpc>
                <a:spcPct val="90000"/>
              </a:lnSpc>
              <a:spcBef>
                <a:spcPts val="1000"/>
              </a:spcBef>
              <a:spcAft>
                <a:spcPct val="0"/>
              </a:spcAft>
              <a:buClr>
                <a:schemeClr val="dk1"/>
              </a:buClr>
              <a:buSzPts val="1600"/>
              <a:buNone/>
            </a:pPr>
            <a:endParaRPr b="1" i="1"/>
          </a:p>
          <a:p>
            <a:pPr marL="0" lvl="0" indent="0" algn="l" rtl="0">
              <a:lnSpc>
                <a:spcPct val="90000"/>
              </a:lnSpc>
              <a:spcBef>
                <a:spcPts val="1000"/>
              </a:spcBef>
              <a:spcAft>
                <a:spcPct val="0"/>
              </a:spcAft>
              <a:buClr>
                <a:schemeClr val="dk1"/>
              </a:buClr>
              <a:buSzPts val="1600"/>
              <a:buNone/>
            </a:pPr>
            <a:r>
              <a:rPr lang="en-US" b="1" i="1"/>
              <a:t>Reference Number:</a:t>
            </a:r>
            <a:br>
              <a:rPr lang="en-US" b="1" i="1"/>
            </a:br>
            <a:r>
              <a:rPr lang="en-US"/>
              <a:t>2023-1-DE03-KA220-SCH-000151162</a:t>
            </a:r>
            <a:endParaRPr/>
          </a:p>
          <a:p>
            <a:pPr marL="0" lvl="0" indent="0" algn="l" rtl="0">
              <a:lnSpc>
                <a:spcPct val="90000"/>
              </a:lnSpc>
              <a:spcBef>
                <a:spcPts val="1000"/>
              </a:spcBef>
              <a:spcAft>
                <a:spcPct val="0"/>
              </a:spcAft>
              <a:buClr>
                <a:schemeClr val="dk1"/>
              </a:buClr>
              <a:buSzPts val="1600"/>
              <a:buNone/>
            </a:pPr>
            <a:r>
              <a:rPr lang="en-US" b="1"/>
              <a:t>Duration: </a:t>
            </a:r>
            <a:br>
              <a:rPr lang="en-US" b="1"/>
            </a:br>
            <a:r>
              <a:rPr lang="en-US" b="1"/>
              <a:t>03.09.2023 to 02.03.2026</a:t>
            </a:r>
            <a:br>
              <a:rPr lang="en-US" b="1"/>
            </a:br>
            <a:r>
              <a:rPr lang="en-US" b="1"/>
              <a:t>(30 months) </a:t>
            </a:r>
            <a:endParaRPr/>
          </a:p>
        </p:txBody>
      </p:sp>
      <p:sp>
        <p:nvSpPr>
          <p:cNvPr id="171" name="Google Shape;171;p1"/>
          <p:cNvSpPr txBox="1">
            <a:spLocks noGrp="1"/>
          </p:cNvSpPr>
          <p:nvPr>
            <p:ph type="title"/>
          </p:nvPr>
        </p:nvSpPr>
        <p:spPr>
          <a:xfrm>
            <a:off x="457199" y="183383"/>
            <a:ext cx="3854280" cy="2559817"/>
          </a:xfrm>
          <a:prstGeom prst="rect">
            <a:avLst/>
          </a:prstGeom>
          <a:noFill/>
          <a:ln>
            <a:noFill/>
          </a:ln>
        </p:spPr>
        <p:txBody>
          <a:bodyPr spcFirstLastPara="1" wrap="square" lIns="91425" tIns="45700" rIns="91425" bIns="45700" anchor="b" anchorCtr="0">
            <a:normAutofit fontScale="90000"/>
          </a:bodyPr>
          <a:lstStyle/>
          <a:p>
            <a:pPr marL="0" lvl="0" indent="0" algn="l" rtl="0">
              <a:lnSpc>
                <a:spcPct val="90000"/>
              </a:lnSpc>
              <a:spcBef>
                <a:spcPct val="0"/>
              </a:spcBef>
              <a:spcAft>
                <a:spcPct val="0"/>
              </a:spcAft>
              <a:buClr>
                <a:srgbClr val="6B4C2C"/>
              </a:buClr>
              <a:buSzTx/>
              <a:buFont typeface="Calibri"/>
              <a:buNone/>
            </a:pPr>
            <a:r>
              <a:rPr lang="en-US" sz="4000" b="1">
                <a:solidFill>
                  <a:srgbClr val="6B4C2C"/>
                </a:solidFill>
              </a:rPr>
              <a:t>STEM for</a:t>
            </a:r>
            <a:br>
              <a:rPr lang="en-US" sz="4000" b="1">
                <a:solidFill>
                  <a:srgbClr val="6B4C2C"/>
                </a:solidFill>
              </a:rPr>
            </a:br>
            <a:r>
              <a:rPr lang="en-US" sz="4000" b="1">
                <a:solidFill>
                  <a:srgbClr val="6B4C2C"/>
                </a:solidFill>
              </a:rPr>
              <a:t>inclusive schools</a:t>
            </a:r>
            <a:br>
              <a:rPr lang="en-US"/>
            </a:br>
            <a:br>
              <a:rPr lang="en-US" sz="1700"/>
            </a:br>
            <a:r>
              <a:rPr lang="en-US" sz="1800"/>
              <a:t>School Education</a:t>
            </a:r>
            <a:br>
              <a:rPr lang="en-US" sz="1800"/>
            </a:br>
            <a:r>
              <a:rPr lang="en-US" sz="1800"/>
              <a:t>ERASMUS+</a:t>
            </a:r>
            <a:br>
              <a:rPr lang="en-US" sz="1800"/>
            </a:br>
            <a:br>
              <a:rPr lang="en-US" sz="1800"/>
            </a:br>
            <a:r>
              <a:rPr lang="en-US" sz="1800"/>
              <a:t>KA220-NW-23-30-151162</a:t>
            </a:r>
            <a:br>
              <a:rPr lang="en-US" sz="1800"/>
            </a:br>
            <a:r>
              <a:rPr lang="en-US" sz="1800"/>
              <a:t>Cooperation partnerships in</a:t>
            </a:r>
            <a:br>
              <a:rPr lang="en-US" sz="1800"/>
            </a:br>
            <a:r>
              <a:rPr lang="en-US" sz="1800"/>
              <a:t>school education</a:t>
            </a:r>
            <a:endParaRPr/>
          </a:p>
        </p:txBody>
      </p:sp>
      <p:sp>
        <p:nvSpPr>
          <p:cNvPr id="172" name="Google Shape;172;p1"/>
          <p:cNvSpPr txBox="1">
            <a:spLocks noGrp="1"/>
          </p:cNvSpPr>
          <p:nvPr>
            <p:ph type="body" idx="1"/>
          </p:nvPr>
        </p:nvSpPr>
        <p:spPr>
          <a:xfrm>
            <a:off x="4619379" y="594359"/>
            <a:ext cx="6492240" cy="52578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ct val="0"/>
              </a:spcBef>
              <a:spcAft>
                <a:spcPct val="0"/>
              </a:spcAft>
              <a:buClr>
                <a:schemeClr val="dk1"/>
              </a:buClr>
              <a:buSzPts val="3200"/>
              <a:buNone/>
            </a:pPr>
            <a:r>
              <a:rPr lang="en-US"/>
              <a:t> </a:t>
            </a:r>
            <a:br>
              <a:rPr lang="en-US"/>
            </a:br>
            <a:endParaRPr/>
          </a:p>
        </p:txBody>
      </p:sp>
      <p:sp>
        <p:nvSpPr>
          <p:cNvPr id="173" name="Google Shape;173;p1"/>
          <p:cNvSpPr txBox="1"/>
          <p:nvPr/>
        </p:nvSpPr>
        <p:spPr>
          <a:xfrm>
            <a:off x="4311479" y="5580116"/>
            <a:ext cx="6400800" cy="818408"/>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spcBef>
                <a:spcPct val="0"/>
              </a:spcBef>
              <a:spcAft>
                <a:spcPct val="0"/>
              </a:spcAft>
              <a:buClr>
                <a:schemeClr val="accent1"/>
              </a:buClr>
              <a:buSzPts val="1800"/>
              <a:buFont typeface="Noto Sans Symbols"/>
              <a:buNone/>
            </a:pPr>
            <a:r>
              <a:rPr lang="en-US" sz="1800">
                <a:solidFill>
                  <a:srgbClr val="595959"/>
                </a:solidFill>
                <a:latin typeface="Calibri"/>
                <a:ea typeface="Calibri"/>
                <a:cs typeface="Calibri"/>
                <a:sym typeface="Calibri"/>
              </a:rPr>
              <a:t>Chair of Business and Human Resource Education II</a:t>
            </a:r>
            <a:br>
              <a:rPr lang="en-US" sz="1800">
                <a:solidFill>
                  <a:srgbClr val="595959"/>
                </a:solidFill>
                <a:latin typeface="Calibri"/>
                <a:ea typeface="Calibri"/>
                <a:cs typeface="Calibri"/>
                <a:sym typeface="Calibri"/>
              </a:rPr>
            </a:br>
            <a:r>
              <a:rPr lang="en-US" sz="1800">
                <a:solidFill>
                  <a:srgbClr val="595959"/>
                </a:solidFill>
                <a:latin typeface="Calibri"/>
                <a:ea typeface="Calibri"/>
                <a:cs typeface="Calibri"/>
                <a:sym typeface="Calibri"/>
              </a:rPr>
              <a:t>Prof. Dr. Marc Beutner</a:t>
            </a:r>
            <a:endParaRPr/>
          </a:p>
        </p:txBody>
      </p:sp>
      <p:sp>
        <p:nvSpPr>
          <p:cNvPr id="174" name="Google Shape;174;p1"/>
          <p:cNvSpPr txBox="1"/>
          <p:nvPr/>
        </p:nvSpPr>
        <p:spPr>
          <a:xfrm>
            <a:off x="3996943" y="183382"/>
            <a:ext cx="7514122" cy="4455292"/>
          </a:xfrm>
          <a:prstGeom prst="rect">
            <a:avLst/>
          </a:prstGeom>
          <a:noFill/>
          <a:ln>
            <a:noFill/>
          </a:ln>
        </p:spPr>
        <p:txBody>
          <a:bodyPr spcFirstLastPara="1" wrap="square" lIns="91425" tIns="45700" rIns="91425" bIns="45700" anchor="t" anchorCtr="0">
            <a:normAutofit fontScale="92500" lnSpcReduction="20000"/>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spcBef>
                <a:spcPct val="0"/>
              </a:spcBef>
              <a:spcAft>
                <a:spcPct val="0"/>
              </a:spcAft>
              <a:buClr>
                <a:schemeClr val="accent1"/>
              </a:buClr>
              <a:buSzTx/>
              <a:buFont typeface="Noto Sans Symbols"/>
              <a:buNone/>
            </a:pPr>
            <a:r>
              <a:rPr lang="en-US" sz="4300" b="1">
                <a:solidFill>
                  <a:srgbClr val="6B4C2C"/>
                </a:solidFill>
                <a:latin typeface="Calibri"/>
                <a:ea typeface="Calibri"/>
                <a:cs typeface="Calibri"/>
                <a:sym typeface="Calibri"/>
              </a:rPr>
              <a:t>STEM for inclusive schools</a:t>
            </a:r>
            <a:br>
              <a:rPr lang="en-US" sz="3000" b="1">
                <a:solidFill>
                  <a:srgbClr val="595959"/>
                </a:solidFill>
                <a:latin typeface="Calibri"/>
                <a:ea typeface="Calibri"/>
                <a:cs typeface="Calibri"/>
                <a:sym typeface="Calibri"/>
              </a:rPr>
            </a:br>
            <a:endParaRPr sz="3900" b="1">
              <a:solidFill>
                <a:srgbClr val="595959"/>
              </a:solidFill>
              <a:latin typeface="Calibri"/>
              <a:ea typeface="Calibri"/>
              <a:cs typeface="Calibri"/>
              <a:sym typeface="Calibri"/>
            </a:endParaRPr>
          </a:p>
          <a:p>
            <a:pPr marL="0" marR="0" lvl="0" indent="0" algn="l" rtl="0">
              <a:spcBef>
                <a:spcPts val="1000"/>
              </a:spcBef>
              <a:spcAft>
                <a:spcPct val="0"/>
              </a:spcAft>
              <a:buClr>
                <a:schemeClr val="accent1"/>
              </a:buClr>
              <a:buSzTx/>
              <a:buFont typeface="Noto Sans Symbols"/>
              <a:buNone/>
            </a:pPr>
            <a:r>
              <a:rPr lang="en-US" sz="3300" b="1">
                <a:solidFill>
                  <a:srgbClr val="595959"/>
                </a:solidFill>
                <a:latin typeface="Calibri"/>
                <a:ea typeface="Calibri"/>
                <a:cs typeface="Calibri"/>
                <a:sym typeface="Calibri"/>
              </a:rPr>
              <a:t>Welcome to participants to the </a:t>
            </a:r>
          </a:p>
          <a:p>
            <a:pPr marL="0" marR="0" lvl="0" indent="0" algn="l" rtl="0">
              <a:spcBef>
                <a:spcPts val="1000"/>
              </a:spcBef>
              <a:spcAft>
                <a:spcPct val="0"/>
              </a:spcAft>
              <a:buClr>
                <a:schemeClr val="accent1"/>
              </a:buClr>
              <a:buSzTx/>
              <a:buFont typeface="Noto Sans Symbols"/>
              <a:buNone/>
            </a:pPr>
            <a:r>
              <a:rPr lang="en-US" sz="3300" b="1">
                <a:solidFill>
                  <a:srgbClr val="595959"/>
                </a:solidFill>
                <a:latin typeface="Calibri"/>
                <a:ea typeface="Calibri"/>
                <a:cs typeface="Calibri"/>
                <a:sym typeface="Calibri"/>
              </a:rPr>
              <a:t>3</a:t>
            </a:r>
            <a:r>
              <a:rPr lang="en-US" sz="3300" b="1" baseline="30000">
                <a:solidFill>
                  <a:srgbClr val="595959"/>
                </a:solidFill>
                <a:latin typeface="Calibri"/>
                <a:ea typeface="Calibri"/>
                <a:cs typeface="Calibri"/>
                <a:sym typeface="Calibri"/>
              </a:rPr>
              <a:t>rd</a:t>
            </a:r>
            <a:r>
              <a:rPr lang="en-US" sz="3300" b="1">
                <a:solidFill>
                  <a:srgbClr val="595959"/>
                </a:solidFill>
                <a:latin typeface="Calibri"/>
                <a:ea typeface="Calibri"/>
                <a:cs typeface="Calibri"/>
                <a:sym typeface="Calibri"/>
              </a:rPr>
              <a:t> Transnational Project Meeting in Porto</a:t>
            </a:r>
          </a:p>
          <a:p>
            <a:pPr marL="0" marR="0" lvl="0" indent="0" algn="l" rtl="0">
              <a:spcBef>
                <a:spcPts val="1000"/>
              </a:spcBef>
              <a:spcAft>
                <a:spcPct val="0"/>
              </a:spcAft>
              <a:buClr>
                <a:schemeClr val="accent1"/>
              </a:buClr>
              <a:buSzTx/>
              <a:buFont typeface="Noto Sans Symbols"/>
              <a:buNone/>
            </a:pPr>
            <a:endParaRPr lang="en-US" sz="3800" b="1">
              <a:solidFill>
                <a:srgbClr val="595959"/>
              </a:solidFill>
              <a:latin typeface="Calibri"/>
              <a:ea typeface="Calibri"/>
              <a:cs typeface="Calibri"/>
              <a:sym typeface="Calibri"/>
            </a:endParaRPr>
          </a:p>
          <a:p>
            <a:pPr marL="0" marR="0" lvl="0" indent="0" algn="l" rtl="0">
              <a:spcBef>
                <a:spcPts val="1000"/>
              </a:spcBef>
              <a:spcAft>
                <a:spcPct val="0"/>
              </a:spcAft>
              <a:buClr>
                <a:schemeClr val="accent1"/>
              </a:buClr>
              <a:buSzTx/>
              <a:buFont typeface="Noto Sans Symbols"/>
              <a:buNone/>
            </a:pPr>
            <a:r>
              <a:rPr lang="en-US" sz="4000" b="1">
                <a:solidFill>
                  <a:srgbClr val="595959"/>
                </a:solidFill>
                <a:latin typeface="Calibri"/>
                <a:ea typeface="Calibri"/>
                <a:cs typeface="Calibri"/>
                <a:sym typeface="Calibri"/>
              </a:rPr>
              <a:t>6</a:t>
            </a:r>
            <a:r>
              <a:rPr lang="en-US" sz="4000" b="1" baseline="30000">
                <a:solidFill>
                  <a:srgbClr val="595959"/>
                </a:solidFill>
                <a:latin typeface="Calibri"/>
                <a:ea typeface="Calibri"/>
                <a:cs typeface="Calibri"/>
                <a:sym typeface="Calibri"/>
              </a:rPr>
              <a:t>th</a:t>
            </a:r>
            <a:r>
              <a:rPr lang="en-US" sz="4000" b="1">
                <a:solidFill>
                  <a:srgbClr val="595959"/>
                </a:solidFill>
                <a:latin typeface="Calibri"/>
                <a:ea typeface="Calibri"/>
                <a:cs typeface="Calibri"/>
                <a:sym typeface="Calibri"/>
              </a:rPr>
              <a:t> – 8</a:t>
            </a:r>
            <a:r>
              <a:rPr lang="en-US" sz="4000" b="1" baseline="30000">
                <a:solidFill>
                  <a:srgbClr val="595959"/>
                </a:solidFill>
                <a:latin typeface="Calibri"/>
                <a:ea typeface="Calibri"/>
                <a:cs typeface="Calibri"/>
                <a:sym typeface="Calibri"/>
              </a:rPr>
              <a:t>th</a:t>
            </a:r>
            <a:r>
              <a:rPr lang="en-US" sz="4000" b="1">
                <a:solidFill>
                  <a:srgbClr val="595959"/>
                </a:solidFill>
                <a:latin typeface="Calibri"/>
                <a:ea typeface="Calibri"/>
                <a:cs typeface="Calibri"/>
                <a:sym typeface="Calibri"/>
              </a:rPr>
              <a:t> of May 2025</a:t>
            </a:r>
            <a:endParaRPr lang="en-US" sz="3800" b="1">
              <a:solidFill>
                <a:srgbClr val="595959"/>
              </a:solidFill>
              <a:latin typeface="Calibri"/>
              <a:ea typeface="Calibri"/>
              <a:cs typeface="Calibri"/>
              <a:sym typeface="Calibri"/>
            </a:endParaRPr>
          </a:p>
          <a:p>
            <a:pPr marL="0" marR="0" lvl="0" indent="0" algn="l" rtl="0">
              <a:spcBef>
                <a:spcPts val="1000"/>
              </a:spcBef>
              <a:spcAft>
                <a:spcPct val="0"/>
              </a:spcAft>
              <a:buClr>
                <a:schemeClr val="accent1"/>
              </a:buClr>
              <a:buSzTx/>
              <a:buFont typeface="Noto Sans Symbols"/>
              <a:buNone/>
            </a:pPr>
            <a:endParaRPr sz="1100" b="1">
              <a:solidFill>
                <a:srgbClr val="595959"/>
              </a:solidFill>
              <a:latin typeface="Calibri"/>
              <a:ea typeface="Calibri"/>
              <a:cs typeface="Calibri"/>
              <a:sym typeface="Calibri"/>
            </a:endParaRPr>
          </a:p>
          <a:p>
            <a:pPr marL="0" marR="0" lvl="0" indent="0" algn="l" rtl="0">
              <a:spcBef>
                <a:spcPts val="1000"/>
              </a:spcBef>
              <a:spcAft>
                <a:spcPct val="0"/>
              </a:spcAft>
              <a:buClr>
                <a:schemeClr val="accent1"/>
              </a:buClr>
              <a:buSzTx/>
              <a:buFont typeface="Noto Sans Symbols"/>
              <a:buNone/>
            </a:pPr>
            <a:r>
              <a:rPr lang="en-US" sz="2800" b="1">
                <a:solidFill>
                  <a:srgbClr val="595959"/>
                </a:solidFill>
                <a:latin typeface="Calibri"/>
                <a:ea typeface="Calibri"/>
                <a:cs typeface="Calibri"/>
                <a:sym typeface="Calibri"/>
              </a:rPr>
              <a:t>Presentation of the coordinating partner:</a:t>
            </a:r>
            <a:br>
              <a:rPr lang="en-US" sz="2800" b="1">
                <a:solidFill>
                  <a:srgbClr val="595959"/>
                </a:solidFill>
                <a:latin typeface="Calibri"/>
                <a:ea typeface="Calibri"/>
                <a:cs typeface="Calibri"/>
                <a:sym typeface="Calibri"/>
              </a:rPr>
            </a:br>
            <a:r>
              <a:rPr lang="en-US" sz="2800" b="1">
                <a:solidFill>
                  <a:srgbClr val="595959"/>
                </a:solidFill>
                <a:latin typeface="Calibri"/>
                <a:ea typeface="Calibri"/>
                <a:cs typeface="Calibri"/>
                <a:sym typeface="Calibri"/>
              </a:rPr>
              <a:t>University of Paderborn</a:t>
            </a:r>
            <a:endParaRPr sz="2800">
              <a:solidFill>
                <a:srgbClr val="595959"/>
              </a:solidFill>
              <a:latin typeface="Calibri"/>
              <a:ea typeface="Calibri"/>
              <a:cs typeface="Calibri"/>
              <a:sym typeface="Calibri"/>
            </a:endParaRPr>
          </a:p>
        </p:txBody>
      </p:sp>
      <p:pic>
        <p:nvPicPr>
          <p:cNvPr id="175" name="Google Shape;175;p1"/>
          <p:cNvPicPr preferRelativeResize="0"/>
          <p:nvPr/>
        </p:nvPicPr>
        <p:blipFill>
          <a:blip r:embed="rId3">
            <a:alphaModFix/>
          </a:blip>
          <a:stretch>
            <a:fillRect/>
          </a:stretch>
        </p:blipFill>
        <p:spPr>
          <a:xfrm>
            <a:off x="6397782" y="4667848"/>
            <a:ext cx="2228194" cy="912268"/>
          </a:xfrm>
          <a:prstGeom prst="rect">
            <a:avLst/>
          </a:prstGeom>
          <a:noFill/>
          <a:ln>
            <a:noFill/>
          </a:ln>
        </p:spPr>
      </p:pic>
    </p:spTree>
  </p:cSld>
  <p:clrMapOvr>
    <a:masterClrMapping/>
  </p:clrMapOvr>
  <p:transition/>
  <p:timing/>
</p:sld>
</file>

<file path=ppt/slides/slide5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Shape 179"/>
        <p:cNvGrpSpPr/>
        <p:nvPr/>
      </p:nvGrpSpPr>
      <p:grpSpPr>
        <a:xfrm>
          <a:off x="0" y="0"/>
          <a:ext cx="0" cy="0"/>
        </a:xfrm>
      </p:grpSpPr>
      <p:sp>
        <p:nvSpPr>
          <p:cNvPr id="180" name="Google Shape;180;p2"/>
          <p:cNvSpPr txBox="1">
            <a:spLocks noGrp="1"/>
          </p:cNvSpPr>
          <p:nvPr>
            <p:ph type="title"/>
          </p:nvPr>
        </p:nvSpPr>
        <p:spPr>
          <a:xfrm>
            <a:off x="206477" y="457200"/>
            <a:ext cx="11985523" cy="969818"/>
          </a:xfrm>
          <a:prstGeom prst="rect">
            <a:avLst/>
          </a:prstGeom>
          <a:noFill/>
          <a:ln>
            <a:noFill/>
          </a:ln>
        </p:spPr>
        <p:txBody>
          <a:bodyPr spcFirstLastPara="1" wrap="square" lIns="91425" tIns="45700" rIns="91425" bIns="45700" anchor="b" anchorCtr="0">
            <a:normAutofit/>
          </a:bodyPr>
          <a:lstStyle/>
          <a:p>
            <a:pPr algn="ctr">
              <a:buSzPts val="4800"/>
            </a:pPr>
            <a:r>
              <a:rPr lang="en-US" sz="4800" b="1"/>
              <a:t>Act 3.3 Digital Tool Construction</a:t>
            </a:r>
            <a:endParaRPr sz="4800" b="1"/>
          </a:p>
        </p:txBody>
      </p:sp>
      <p:pic>
        <p:nvPicPr>
          <p:cNvPr id="2" name="Grafik 1">
            <a:extLst>
              <a:ext uri="{FF2B5EF4-FFF2-40B4-BE49-F238E27FC236}">
                <a16:creationId xmlns:a16="http://schemas.microsoft.com/office/drawing/2014/main" id="{D718D943-A629-3FBE-ED02-5A87BB86392F}"/>
              </a:ext>
            </a:extLst>
          </p:cNvPr>
          <p:cNvPicPr>
            <a:picLocks noChangeAspect="1"/>
          </p:cNvPicPr>
          <p:nvPr/>
        </p:nvPicPr>
        <p:blipFill>
          <a:blip r:embed="rId3"/>
          <a:stretch>
            <a:fillRect/>
          </a:stretch>
        </p:blipFill>
        <p:spPr>
          <a:xfrm>
            <a:off x="1563738" y="2217297"/>
            <a:ext cx="4635500" cy="3556000"/>
          </a:xfrm>
          <a:prstGeom prst="rect">
            <a:avLst/>
          </a:prstGeom>
        </p:spPr>
      </p:pic>
      <p:sp>
        <p:nvSpPr>
          <p:cNvPr id="4" name="Textfeld 3">
            <a:extLst>
              <a:ext uri="{FF2B5EF4-FFF2-40B4-BE49-F238E27FC236}">
                <a16:creationId xmlns:a16="http://schemas.microsoft.com/office/drawing/2014/main" id="{A3F3D1A9-1AAD-5740-85B2-F8AF1EA6C864}"/>
              </a:ext>
            </a:extLst>
          </p:cNvPr>
          <p:cNvSpPr txBox="1"/>
          <p:nvPr/>
        </p:nvSpPr>
        <p:spPr>
          <a:xfrm>
            <a:off x="8007928" y="5167027"/>
            <a:ext cx="6096000" cy="307777"/>
          </a:xfrm>
          <a:prstGeom prst="rect">
            <a:avLst/>
          </a:prstGeom>
          <a:noFill/>
        </p:spPr>
        <p:txBody>
          <a:bodyPr wrap="square">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r>
              <a:rPr lang="de-DE"/>
              <a:t>https://stem4inclusiveschools.eu</a:t>
            </a:r>
          </a:p>
        </p:txBody>
      </p:sp>
      <p:pic>
        <p:nvPicPr>
          <p:cNvPr id="5" name="Grafik 4">
            <a:extLst>
              <a:ext uri="{FF2B5EF4-FFF2-40B4-BE49-F238E27FC236}">
                <a16:creationId xmlns:a16="http://schemas.microsoft.com/office/drawing/2014/main" id="{173A76BD-D29E-6D1D-3420-392FAD463556}"/>
              </a:ext>
            </a:extLst>
          </p:cNvPr>
          <p:cNvPicPr>
            <a:picLocks noChangeAspect="1"/>
          </p:cNvPicPr>
          <p:nvPr/>
        </p:nvPicPr>
        <p:blipFill>
          <a:blip r:embed="rId4"/>
          <a:stretch>
            <a:fillRect/>
          </a:stretch>
        </p:blipFill>
        <p:spPr>
          <a:xfrm>
            <a:off x="6601020" y="1811452"/>
            <a:ext cx="4912107" cy="3235096"/>
          </a:xfrm>
          <a:prstGeom prst="rect">
            <a:avLst/>
          </a:prstGeom>
        </p:spPr>
      </p:pic>
    </p:spTree>
  </p:cSld>
  <p:clrMapOvr>
    <a:masterClrMapping/>
  </p:clrMapOvr>
  <p:transition/>
  <p:timing/>
</p:sld>
</file>

<file path=ppt/slides/slide5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Shape 179">
          <a:extLst>
            <a:ext uri="{FF2B5EF4-FFF2-40B4-BE49-F238E27FC236}">
              <a16:creationId xmlns:a16="http://schemas.microsoft.com/office/drawing/2014/main" id="{773B2B9C-D0C7-F973-D909-2BE3B42202BC}"/>
            </a:ext>
          </a:extLst>
        </p:cNvPr>
        <p:cNvGrpSpPr/>
        <p:nvPr/>
      </p:nvGrpSpPr>
      <p:grpSpPr>
        <a:xfrm>
          <a:off x="0" y="0"/>
          <a:ext cx="0" cy="0"/>
        </a:xfrm>
      </p:grpSpPr>
      <p:sp>
        <p:nvSpPr>
          <p:cNvPr id="180" name="Google Shape;180;p2">
            <a:extLst>
              <a:ext uri="{FF2B5EF4-FFF2-40B4-BE49-F238E27FC236}">
                <a16:creationId xmlns:a16="http://schemas.microsoft.com/office/drawing/2014/main" id="{B27EC307-692D-EA9B-5044-7F244DF4B26C}"/>
              </a:ext>
            </a:extLst>
          </p:cNvPr>
          <p:cNvSpPr txBox="1">
            <a:spLocks noGrp="1"/>
          </p:cNvSpPr>
          <p:nvPr>
            <p:ph type="title"/>
          </p:nvPr>
        </p:nvSpPr>
        <p:spPr>
          <a:xfrm>
            <a:off x="206477" y="457200"/>
            <a:ext cx="11985523" cy="969818"/>
          </a:xfrm>
          <a:prstGeom prst="rect">
            <a:avLst/>
          </a:prstGeom>
          <a:noFill/>
          <a:ln>
            <a:noFill/>
          </a:ln>
        </p:spPr>
        <p:txBody>
          <a:bodyPr spcFirstLastPara="1" wrap="square" lIns="91425" tIns="45700" rIns="91425" bIns="45700" anchor="b" anchorCtr="0">
            <a:normAutofit/>
          </a:bodyPr>
          <a:lstStyle/>
          <a:p>
            <a:pPr algn="ctr">
              <a:buSzPts val="4800"/>
            </a:pPr>
            <a:r>
              <a:rPr lang="en-US" sz="4800" b="1"/>
              <a:t>Act 3.5 Piloting and Reporting</a:t>
            </a:r>
            <a:endParaRPr sz="4800" b="1"/>
          </a:p>
        </p:txBody>
      </p:sp>
      <p:pic>
        <p:nvPicPr>
          <p:cNvPr id="3" name="Grafik 2">
            <a:extLst>
              <a:ext uri="{FF2B5EF4-FFF2-40B4-BE49-F238E27FC236}">
                <a16:creationId xmlns:a16="http://schemas.microsoft.com/office/drawing/2014/main" id="{79C1893B-7D92-368B-0AB4-C54343EBFDD3}"/>
              </a:ext>
            </a:extLst>
          </p:cNvPr>
          <p:cNvPicPr>
            <a:picLocks noChangeAspect="1"/>
          </p:cNvPicPr>
          <p:nvPr/>
        </p:nvPicPr>
        <p:blipFill>
          <a:blip r:embed="rId3"/>
          <a:stretch>
            <a:fillRect/>
          </a:stretch>
        </p:blipFill>
        <p:spPr>
          <a:xfrm>
            <a:off x="1820333" y="1868813"/>
            <a:ext cx="9095451" cy="1936569"/>
          </a:xfrm>
          <a:prstGeom prst="rect">
            <a:avLst/>
          </a:prstGeom>
        </p:spPr>
      </p:pic>
      <p:pic>
        <p:nvPicPr>
          <p:cNvPr id="7" name="Grafik 6" descr="Fragen mit einfarbiger Füllung">
            <a:extLst>
              <a:ext uri="{FF2B5EF4-FFF2-40B4-BE49-F238E27FC236}">
                <a16:creationId xmlns:a16="http://schemas.microsoft.com/office/drawing/2014/main" id="{C8CCE6EC-C919-6405-5415-5BAAC278417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619065" y="3191932"/>
            <a:ext cx="2599267" cy="2599267"/>
          </a:xfrm>
          <a:prstGeom prst="rect">
            <a:avLst/>
          </a:prstGeom>
        </p:spPr>
      </p:pic>
    </p:spTree>
    <p:extLst>
      <p:ext uri="{BB962C8B-B14F-4D97-AF65-F5344CB8AC3E}">
        <p14:creationId val="3157084091"/>
      </p:ext>
    </p:extLst>
  </p:cSld>
  <p:clrMapOvr>
    <a:masterClrMapping/>
  </p:clrMapOvr>
  <p:transition/>
  <p:timing/>
</p:sld>
</file>

<file path=ppt/slides/slide6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 name="Shape 246"/>
        <p:cNvGrpSpPr/>
        <p:nvPr/>
      </p:nvGrpSpPr>
      <p:grpSpPr>
        <a:xfrm>
          <a:off x="0" y="0"/>
          <a:ext cx="0" cy="0"/>
        </a:xfrm>
      </p:grpSpPr>
      <p:sp>
        <p:nvSpPr>
          <p:cNvPr id="247" name="Google Shape;247;p10"/>
          <p:cNvSpPr txBox="1"/>
          <p:nvPr/>
        </p:nvSpPr>
        <p:spPr>
          <a:xfrm>
            <a:off x="6502524" y="1970035"/>
            <a:ext cx="4378975" cy="935641"/>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lnSpc>
                <a:spcPct val="100000"/>
              </a:lnSpc>
              <a:spcBef>
                <a:spcPct val="0"/>
              </a:spcBef>
              <a:spcAft>
                <a:spcPct val="0"/>
              </a:spcAft>
              <a:buNone/>
            </a:pPr>
            <a:r>
              <a:rPr lang="en-US" sz="1600" b="1">
                <a:solidFill>
                  <a:schemeClr val="dk1"/>
                </a:solidFill>
                <a:latin typeface="Calibri"/>
                <a:ea typeface="Calibri"/>
                <a:cs typeface="Calibri"/>
                <a:sym typeface="Calibri"/>
              </a:rPr>
              <a:t>Prof. Dr. Marc Beutner</a:t>
            </a:r>
            <a:endParaRPr/>
          </a:p>
          <a:p>
            <a:pPr marL="0" marR="0" lvl="0" indent="0" algn="l" rtl="0">
              <a:lnSpc>
                <a:spcPct val="89999"/>
              </a:lnSpc>
              <a:spcBef>
                <a:spcPct val="0"/>
              </a:spcBef>
              <a:spcAft>
                <a:spcPct val="0"/>
              </a:spcAft>
              <a:buNone/>
            </a:pPr>
            <a:r>
              <a:rPr lang="en-US" sz="1600">
                <a:solidFill>
                  <a:schemeClr val="dk1"/>
                </a:solidFill>
                <a:latin typeface="Calibri"/>
                <a:ea typeface="Calibri"/>
                <a:cs typeface="Calibri"/>
                <a:sym typeface="Calibri"/>
              </a:rPr>
              <a:t>Tel:	+49 (0) 52 51 / 60 - 23 67</a:t>
            </a:r>
            <a:endParaRPr/>
          </a:p>
          <a:p>
            <a:pPr marL="0" marR="0" lvl="0" indent="0" algn="l" rtl="0">
              <a:lnSpc>
                <a:spcPct val="89999"/>
              </a:lnSpc>
              <a:spcBef>
                <a:spcPct val="0"/>
              </a:spcBef>
              <a:spcAft>
                <a:spcPct val="0"/>
              </a:spcAft>
              <a:buNone/>
            </a:pPr>
            <a:r>
              <a:rPr lang="en-US" sz="1600">
                <a:solidFill>
                  <a:schemeClr val="dk1"/>
                </a:solidFill>
                <a:latin typeface="Calibri"/>
                <a:ea typeface="Calibri"/>
                <a:cs typeface="Calibri"/>
                <a:sym typeface="Calibri"/>
              </a:rPr>
              <a:t>Fax:	+49 (0) 52 51 / 60 - 35 63</a:t>
            </a:r>
            <a:endParaRPr/>
          </a:p>
          <a:p>
            <a:pPr marL="0" marR="0" lvl="0" indent="0" algn="l" rtl="0">
              <a:lnSpc>
                <a:spcPct val="100000"/>
              </a:lnSpc>
              <a:spcBef>
                <a:spcPct val="0"/>
              </a:spcBef>
              <a:spcAft>
                <a:spcPct val="0"/>
              </a:spcAft>
              <a:buNone/>
            </a:pPr>
            <a:r>
              <a:rPr lang="en-US" sz="1600">
                <a:solidFill>
                  <a:schemeClr val="dk1"/>
                </a:solidFill>
                <a:latin typeface="Calibri"/>
                <a:ea typeface="Calibri"/>
                <a:cs typeface="Calibri"/>
                <a:sym typeface="Calibri"/>
              </a:rPr>
              <a:t>E-Mail:	marc.beutner@uni-paderborn.de</a:t>
            </a:r>
            <a:endParaRPr/>
          </a:p>
        </p:txBody>
      </p:sp>
      <p:sp>
        <p:nvSpPr>
          <p:cNvPr id="248" name="Google Shape;248;p10"/>
          <p:cNvSpPr txBox="1"/>
          <p:nvPr/>
        </p:nvSpPr>
        <p:spPr>
          <a:xfrm>
            <a:off x="1192568" y="2414726"/>
            <a:ext cx="4496910" cy="1474763"/>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lnSpc>
                <a:spcPct val="100000"/>
              </a:lnSpc>
              <a:spcBef>
                <a:spcPct val="0"/>
              </a:spcBef>
              <a:spcAft>
                <a:spcPct val="0"/>
              </a:spcAft>
              <a:buNone/>
            </a:pPr>
            <a:r>
              <a:rPr lang="en-US" sz="1600" b="1">
                <a:solidFill>
                  <a:schemeClr val="dk1"/>
                </a:solidFill>
                <a:latin typeface="Calibri"/>
                <a:ea typeface="Calibri"/>
                <a:cs typeface="Calibri"/>
                <a:sym typeface="Calibri"/>
              </a:rPr>
              <a:t>Universität Paderborn</a:t>
            </a:r>
            <a:endParaRPr/>
          </a:p>
          <a:p>
            <a:pPr marL="0" marR="0" lvl="0" indent="0" algn="l" rtl="0">
              <a:lnSpc>
                <a:spcPct val="99583"/>
              </a:lnSpc>
              <a:spcBef>
                <a:spcPct val="0"/>
              </a:spcBef>
              <a:spcAft>
                <a:spcPct val="0"/>
              </a:spcAft>
              <a:buNone/>
            </a:pPr>
            <a:r>
              <a:rPr lang="en-US" sz="1600" b="1">
                <a:solidFill>
                  <a:schemeClr val="dk1"/>
                </a:solidFill>
                <a:latin typeface="Calibri"/>
                <a:ea typeface="Calibri"/>
                <a:cs typeface="Calibri"/>
                <a:sym typeface="Calibri"/>
              </a:rPr>
              <a:t>Department Wirtschaftspädagogik Lehrstuhl Wirtschaftspädagogik II Warburger Str. 100</a:t>
            </a:r>
            <a:endParaRPr/>
          </a:p>
          <a:p>
            <a:pPr marL="0" marR="0" lvl="0" indent="0" algn="l" rtl="0">
              <a:lnSpc>
                <a:spcPct val="100000"/>
              </a:lnSpc>
              <a:spcBef>
                <a:spcPct val="0"/>
              </a:spcBef>
              <a:spcAft>
                <a:spcPct val="0"/>
              </a:spcAft>
              <a:buNone/>
            </a:pPr>
            <a:r>
              <a:rPr lang="en-US" sz="1600" b="1">
                <a:solidFill>
                  <a:schemeClr val="dk1"/>
                </a:solidFill>
                <a:latin typeface="Calibri"/>
                <a:ea typeface="Calibri"/>
                <a:cs typeface="Calibri"/>
                <a:sym typeface="Calibri"/>
              </a:rPr>
              <a:t>33098 Paderborn</a:t>
            </a:r>
            <a:endParaRPr/>
          </a:p>
          <a:p>
            <a:pPr marL="0" marR="0" lvl="0" indent="0" algn="l" rtl="0">
              <a:lnSpc>
                <a:spcPct val="106666"/>
              </a:lnSpc>
              <a:spcBef>
                <a:spcPct val="0"/>
              </a:spcBef>
              <a:spcAft>
                <a:spcPct val="0"/>
              </a:spcAft>
              <a:buNone/>
            </a:pPr>
            <a:endParaRPr sz="1800">
              <a:solidFill>
                <a:schemeClr val="dk1"/>
              </a:solidFill>
              <a:latin typeface="Calibri"/>
              <a:ea typeface="Calibri"/>
              <a:cs typeface="Calibri"/>
              <a:sym typeface="Calibri"/>
            </a:endParaRPr>
          </a:p>
          <a:p>
            <a:pPr marL="0" marR="0" lvl="0" indent="0" algn="l" rtl="0">
              <a:lnSpc>
                <a:spcPct val="100000"/>
              </a:lnSpc>
              <a:spcBef>
                <a:spcPct val="0"/>
              </a:spcBef>
              <a:spcAft>
                <a:spcPct val="0"/>
              </a:spcAft>
              <a:buNone/>
            </a:pPr>
            <a:r>
              <a:rPr lang="en-US" sz="1600" b="1">
                <a:solidFill>
                  <a:schemeClr val="dk1"/>
                </a:solidFill>
                <a:latin typeface="Calibri"/>
                <a:ea typeface="Calibri"/>
                <a:cs typeface="Calibri"/>
                <a:sym typeface="Calibri"/>
              </a:rPr>
              <a:t>http://www.upb.de/wipaed</a:t>
            </a:r>
            <a:endParaRPr sz="1600" b="1">
              <a:solidFill>
                <a:schemeClr val="dk1"/>
              </a:solidFill>
              <a:latin typeface="Calibri"/>
              <a:ea typeface="Calibri"/>
              <a:cs typeface="Calibri"/>
              <a:sym typeface="Calibri"/>
            </a:endParaRPr>
          </a:p>
        </p:txBody>
      </p:sp>
      <p:sp>
        <p:nvSpPr>
          <p:cNvPr id="249" name="Google Shape;249;p10"/>
          <p:cNvSpPr/>
          <p:nvPr/>
        </p:nvSpPr>
        <p:spPr>
          <a:xfrm>
            <a:off x="1100251" y="1319669"/>
            <a:ext cx="1658659" cy="646331"/>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spcBef>
                <a:spcPct val="0"/>
              </a:spcBef>
              <a:spcAft>
                <a:spcPct val="0"/>
              </a:spcAft>
              <a:buClr>
                <a:srgbClr val="05234E"/>
              </a:buClr>
              <a:buSzPts val="3600"/>
              <a:buFont typeface="Noto Sans Symbols"/>
              <a:buNone/>
            </a:pPr>
            <a:r>
              <a:rPr lang="en-US" sz="3600" b="1">
                <a:solidFill>
                  <a:srgbClr val="05234E"/>
                </a:solidFill>
                <a:latin typeface="Calibri"/>
                <a:ea typeface="Calibri"/>
                <a:cs typeface="Calibri"/>
                <a:sym typeface="Calibri"/>
              </a:rPr>
              <a:t>Contact</a:t>
            </a:r>
            <a:endParaRPr sz="3600" b="1">
              <a:solidFill>
                <a:srgbClr val="05234E"/>
              </a:solidFill>
              <a:latin typeface="Calibri"/>
              <a:ea typeface="Calibri"/>
              <a:cs typeface="Calibri"/>
              <a:sym typeface="Calibri"/>
            </a:endParaRPr>
          </a:p>
        </p:txBody>
      </p:sp>
      <p:sp>
        <p:nvSpPr>
          <p:cNvPr id="2" name="Google Shape;247;p10">
            <a:extLst>
              <a:ext uri="{FF2B5EF4-FFF2-40B4-BE49-F238E27FC236}">
                <a16:creationId xmlns:a16="http://schemas.microsoft.com/office/drawing/2014/main" id="{44407E31-19C5-A181-11DB-91F9AF34EAC9}"/>
              </a:ext>
            </a:extLst>
          </p:cNvPr>
          <p:cNvSpPr txBox="1"/>
          <p:nvPr/>
        </p:nvSpPr>
        <p:spPr>
          <a:xfrm>
            <a:off x="6502523" y="3152107"/>
            <a:ext cx="4378975" cy="492443"/>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lnSpc>
                <a:spcPct val="100000"/>
              </a:lnSpc>
              <a:spcBef>
                <a:spcPct val="0"/>
              </a:spcBef>
              <a:spcAft>
                <a:spcPct val="0"/>
              </a:spcAft>
              <a:buNone/>
            </a:pPr>
            <a:r>
              <a:rPr lang="en-US" sz="1600" b="1">
                <a:solidFill>
                  <a:schemeClr val="dk1"/>
                </a:solidFill>
                <a:latin typeface="Calibri"/>
                <a:cs typeface="Calibri"/>
                <a:sym typeface="Calibri"/>
              </a:rPr>
              <a:t>Sebastian Koppius</a:t>
            </a:r>
            <a:endParaRPr/>
          </a:p>
          <a:p>
            <a:pPr marL="0" marR="0" lvl="0" indent="0" algn="l" rtl="0">
              <a:lnSpc>
                <a:spcPct val="100000"/>
              </a:lnSpc>
              <a:spcBef>
                <a:spcPct val="0"/>
              </a:spcBef>
              <a:spcAft>
                <a:spcPct val="0"/>
              </a:spcAft>
              <a:buNone/>
            </a:pPr>
            <a:r>
              <a:rPr lang="en-US" sz="1600">
                <a:solidFill>
                  <a:schemeClr val="dk1"/>
                </a:solidFill>
                <a:latin typeface="Calibri"/>
                <a:ea typeface="Calibri"/>
                <a:cs typeface="Calibri"/>
                <a:sym typeface="Calibri"/>
              </a:rPr>
              <a:t>E-Mail:	sebastian.koppius@uni-paderborn.de</a:t>
            </a:r>
            <a:endParaRPr/>
          </a:p>
        </p:txBody>
      </p:sp>
      <p:sp>
        <p:nvSpPr>
          <p:cNvPr id="3" name="Google Shape;247;p10">
            <a:extLst>
              <a:ext uri="{FF2B5EF4-FFF2-40B4-BE49-F238E27FC236}">
                <a16:creationId xmlns:a16="http://schemas.microsoft.com/office/drawing/2014/main" id="{C770E848-90AF-0B63-1E60-6F47510AB24B}"/>
              </a:ext>
            </a:extLst>
          </p:cNvPr>
          <p:cNvSpPr txBox="1"/>
          <p:nvPr/>
        </p:nvSpPr>
        <p:spPr>
          <a:xfrm>
            <a:off x="6502523" y="3889489"/>
            <a:ext cx="4378975" cy="492443"/>
          </a:xfrm>
          <a:prstGeom prst="rect">
            <a:avLst/>
          </a:prstGeom>
          <a:noFill/>
          <a:ln>
            <a:noFill/>
          </a:ln>
        </p:spPr>
        <p:txBody>
          <a:bodyPr spcFirstLastPara="1" wrap="square" lIns="0" tIns="0" rIns="0" bIns="0" anchor="t" anchorCtr="0">
            <a:sp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rtl="0">
              <a:lnSpc>
                <a:spcPct val="100000"/>
              </a:lnSpc>
              <a:spcBef>
                <a:spcPct val="0"/>
              </a:spcBef>
              <a:spcAft>
                <a:spcPct val="0"/>
              </a:spcAft>
              <a:buNone/>
            </a:pPr>
            <a:r>
              <a:rPr lang="de-DE" sz="1600" b="1">
                <a:solidFill>
                  <a:schemeClr val="dk1"/>
                </a:solidFill>
                <a:latin typeface="Calibri"/>
                <a:cs typeface="Calibri"/>
                <a:sym typeface="Calibri"/>
              </a:rPr>
              <a:t>Saskia Happ</a:t>
            </a:r>
            <a:endParaRPr/>
          </a:p>
          <a:p>
            <a:pPr marL="0" marR="0" lvl="0" indent="0" algn="l" rtl="0">
              <a:lnSpc>
                <a:spcPct val="100000"/>
              </a:lnSpc>
              <a:spcBef>
                <a:spcPct val="0"/>
              </a:spcBef>
              <a:spcAft>
                <a:spcPct val="0"/>
              </a:spcAft>
              <a:buNone/>
            </a:pPr>
            <a:r>
              <a:rPr lang="en-US" sz="1600">
                <a:solidFill>
                  <a:schemeClr val="dk1"/>
                </a:solidFill>
                <a:latin typeface="Calibri"/>
                <a:ea typeface="Calibri"/>
                <a:cs typeface="Calibri"/>
                <a:sym typeface="Calibri"/>
              </a:rPr>
              <a:t>E-Mail:	saskia.happ@uni-paderborn.de</a:t>
            </a:r>
            <a:endParaRPr/>
          </a:p>
        </p:txBody>
      </p:sp>
    </p:spTree>
  </p:cSld>
  <p:clrMapOvr>
    <a:masterClrMapping/>
  </p:clrMapOvr>
  <mc:AlternateContent>
    <mc:Choice xmlns:p14="http://schemas.microsoft.com/office/powerpoint/2010/main" Requires="p14">
      <p:transition spd="med" p14:dur="700">
        <p:fade/>
      </p:transition>
    </mc:Choice>
    <mc:Fallback>
      <p:transition spd="med">
        <p:fade/>
      </p:transition>
    </mc:Fallback>
  </mc:AlternateContent>
  <p:timing/>
</p:sld>
</file>

<file path=ppt/tags/tag1.xml><?xml version="1.0" encoding="utf-8"?>
<p:tagLst xmlns:p="http://schemas.openxmlformats.org/presentationml/2006/main">
  <p:tag name="AS_NET" val="6.0.36"/>
  <p:tag name="AS_OS" val="Unix 5.4.0.192"/>
  <p:tag name="AS_RELEASE_DATE" val="2024.02.14"/>
  <p:tag name="AS_TITLE" val="Aspose.Slides for .NET6"/>
  <p:tag name="AS_VERSION" val="24.2"/>
</p:tagLst>
</file>

<file path=ppt/theme/theme1.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Office">
  <a:themeElements>
    <a:clrScheme name="Gelborange">
      <a:dk1>
        <a:srgbClr val="000000"/>
      </a:dk1>
      <a:lt1>
        <a:srgbClr val="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Office">
      <a:majorFont>
        <a:latin typeface="Arial"/>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ppt/theme/theme3.xml><?xml version="1.0" encoding="utf-8"?>
<a:theme xmlns:r="http://schemas.openxmlformats.org/officeDocument/2006/relationships" xmlns:a="http://schemas.openxmlformats.org/drawingml/2006/main" name="Office">
  <a:themeElements>
    <a:clrScheme name="Gelborange">
      <a:dk1>
        <a:srgbClr val="000000"/>
      </a:dk1>
      <a:lt1>
        <a:srgbClr val="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Office">
      <a:majorFont>
        <a:latin typeface="Arial"/>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ppt/theme/theme4.xml><?xml version="1.0" encoding="utf-8"?>
<a:theme xmlns:r="http://schemas.openxmlformats.org/officeDocument/2006/relationships" xmlns:a="http://schemas.openxmlformats.org/drawingml/2006/main" name="Office">
  <a:themeElements>
    <a:clrScheme name="Gelborange">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Office">
      <a:majorFont>
        <a:latin typeface="Calibri Light" panose="020f0302020204030204"/>
        <a:ea typeface="Calibri Light" panose="020f0302020204030204"/>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Calibri"/>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Extreme Schatten">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threePt" dir="tl">
              <a:rot lat="0" lon="0" rev="19800000"/>
            </a:lightRig>
          </a:scene3d>
          <a:sp3d prstMaterial="plastic">
            <a:bevelT w="25400" h="1905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38100" h="3175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r="http://schemas.openxmlformats.org/officeDocument/2006/relationships" xmlns:a="http://schemas.openxmlformats.org/drawingml/2006/main" name="Office">
  <a:themeElements>
    <a:clrScheme name="Gelborange">
      <a:dk1>
        <a:srgbClr val="000000"/>
      </a:dk1>
      <a:lt1>
        <a:srgbClr val="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Office">
      <a:majorFont>
        <a:latin typeface="Arial"/>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ppt/theme/theme6.xml><?xml version="1.0" encoding="utf-8"?>
<a:theme xmlns:r="http://schemas.openxmlformats.org/officeDocument/2006/relationships" xmlns:a="http://schemas.openxmlformats.org/drawingml/2006/main" name="Office">
  <a:themeElements>
    <a:clrScheme name="Gelborange">
      <a:dk1>
        <a:srgbClr val="000000"/>
      </a:dk1>
      <a:lt1>
        <a:srgbClr val="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Office">
      <a:majorFont>
        <a:latin typeface="Arial"/>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ppt/theme/theme7.xml><?xml version="1.0" encoding="utf-8"?>
<a:theme xmlns:r="http://schemas.openxmlformats.org/officeDocument/2006/relationships" xmlns:a="http://schemas.openxmlformats.org/drawingml/2006/main" name="Office">
  <a:themeElements>
    <a:clrScheme name="Gelborange">
      <a:dk1>
        <a:srgbClr val="000000"/>
      </a:dk1>
      <a:lt1>
        <a:srgbClr val="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Office">
      <a:majorFont>
        <a:latin typeface="Arial"/>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ppt/theme/theme8.xml><?xml version="1.0" encoding="utf-8"?>
<a:theme xmlns:r="http://schemas.openxmlformats.org/officeDocument/2006/relationships" xmlns:a="http://schemas.openxmlformats.org/drawingml/2006/main" name="Office">
  <a:themeElements>
    <a:clrScheme name="Gelborange">
      <a:dk1>
        <a:srgbClr val="000000"/>
      </a:dk1>
      <a:lt1>
        <a:srgbClr val="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Office">
      <a:majorFont>
        <a:latin typeface="Arial"/>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ppt/theme/theme9.xml><?xml version="1.0" encoding="utf-8"?>
<a:theme xmlns:r="http://schemas.openxmlformats.org/officeDocument/2006/relationships" xmlns:a="http://schemas.openxmlformats.org/drawingml/2006/main" name="Office">
  <a:themeElements>
    <a:clrScheme name="Gelborange">
      <a:dk1>
        <a:srgbClr val="000000"/>
      </a:dk1>
      <a:lt1>
        <a:srgbClr val="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Office">
      <a:majorFont>
        <a:latin typeface="Arial"/>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ppt/theme/theme10.xml><?xml version="1.0" encoding="utf-8"?>
<a:theme xmlns:r="http://schemas.openxmlformats.org/officeDocument/2006/relationships" xmlns:a="http://schemas.openxmlformats.org/drawingml/2006/main" name="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heme>
</file>

<file path=docProps/app.xml><?xml version="1.0" encoding="utf-8"?>
<Properties xmlns:vt="http://schemas.openxmlformats.org/officeDocument/2006/docPropsVTypes" xmlns="http://schemas.openxmlformats.org/officeDocument/2006/extended-properties">
  <Company/>
  <PresentationFormat>On-screen Show (4:3)</PresentationFormat>
  <Paragraphs>307</Paragraphs>
  <Slides>60</Slides>
  <Notes>49</Notes>
  <TotalTime>1</TotalTime>
  <HiddenSlides>0</HiddenSlides>
  <MMClips>0</MMClips>
  <ScaleCrop>0</ScaleCrop>
  <HeadingPairs>
    <vt:vector baseType="variant" size="6">
      <vt:variant>
        <vt:lpstr>Fonts used</vt:lpstr>
      </vt:variant>
      <vt:variant>
        <vt:i4>8</vt:i4>
      </vt:variant>
      <vt:variant>
        <vt:lpstr>Theme</vt:lpstr>
      </vt:variant>
      <vt:variant>
        <vt:i4>1</vt:i4>
      </vt:variant>
      <vt:variant>
        <vt:lpstr>Slide Titles</vt:lpstr>
      </vt:variant>
      <vt:variant>
        <vt:i4>60</vt:i4>
      </vt:variant>
    </vt:vector>
  </HeadingPairs>
  <TitlesOfParts>
    <vt:vector baseType="lpstr" size="69">
      <vt:lpstr>Arial</vt:lpstr>
      <vt:lpstr>Calibri</vt:lpstr>
      <vt:lpstr>Noto Sans Symbols</vt:lpstr>
      <vt:lpstr>Helvetica</vt:lpstr>
      <vt:lpstr>Calibri Light</vt:lpstr>
      <vt:lpstr>Wingdings 3</vt:lpstr>
      <vt:lpstr>Times New Roman</vt:lpstr>
      <vt:lpstr>IBMPlexSans</vt:lpstr>
      <vt:lpstr>Office Theme</vt:lpstr>
      <vt:lpstr>STEM forinclusive schoolsSchool EducationERASMUS+KA220-NW-23-30-151162Cooperation partnerships inschool education</vt:lpstr>
      <vt:lpstr>STEM Activities</vt:lpstr>
      <vt:lpstr>Act 3.5 Piloting and Reporting</vt:lpstr>
      <vt:lpstr>PowerPoint Presentation</vt:lpstr>
      <vt:lpstr>STEM forinclusive schoolsSchool EducationERASMUS+KA220-NW-23-30-151162Cooperation partnerships inschool education</vt:lpstr>
      <vt:lpstr>Structure</vt:lpstr>
      <vt:lpstr>The idea of the guidebook</vt:lpstr>
      <vt:lpstr>The structure of the guidebook – A suggestion by UPB</vt:lpstr>
      <vt:lpstr>Workplan – W4</vt:lpstr>
      <vt:lpstr>PowerPoint Presentation</vt:lpstr>
      <vt:lpstr>STEM forinclusive schoolsSchool EducationERASMUS+KA220-NW-23-30-151162Cooperation partnerships inschool education</vt:lpstr>
      <vt:lpstr>Workpackages of STEM for inclusive schools</vt:lpstr>
      <vt:lpstr>Work plan for Quality and Monitoring purposes</vt:lpstr>
      <vt:lpstr>Workplan – W1</vt:lpstr>
      <vt:lpstr>Workplan – W2</vt:lpstr>
      <vt:lpstr>Workplan – W3</vt:lpstr>
      <vt:lpstr>Workplan – W4</vt:lpstr>
      <vt:lpstr>Workplan</vt:lpstr>
      <vt:lpstr>Dissemination Plan</vt:lpstr>
      <vt:lpstr>Dissemination Log</vt:lpstr>
      <vt:lpstr>Social Media Roaster</vt:lpstr>
      <vt:lpstr>New Dissemination Poster</vt:lpstr>
      <vt:lpstr>Questions / Discussions</vt:lpstr>
      <vt:lpstr>STEM forinclusive schoolsSchool EducationERASMUS+KA220-NW-23-30-151162Cooperation partnerships inschool education</vt:lpstr>
      <vt:lpstr>Looking back!</vt:lpstr>
      <vt:lpstr>Project goals</vt:lpstr>
      <vt:lpstr>Workpackages of STEM for inclusive schools</vt:lpstr>
      <vt:lpstr>Workplan – W1</vt:lpstr>
      <vt:lpstr>Workplan – W2</vt:lpstr>
      <vt:lpstr>Workplan – W3</vt:lpstr>
      <vt:lpstr>Workplan – W4</vt:lpstr>
      <vt:lpstr>Workplan</vt:lpstr>
      <vt:lpstr>Insights of the Multipliever Event</vt:lpstr>
      <vt:lpstr>Insights of the Multiplier Event</vt:lpstr>
      <vt:lpstr>PowerPoint Presentation</vt:lpstr>
      <vt:lpstr>STEM forinclusive schoolsSchool EducationERASMUS+KA220-NW-23-30-151162Cooperation partnerships inschool education</vt:lpstr>
      <vt:lpstr>Welcome to the 3rd Transnational Project Meeting in Porto- Validation Meeting - </vt:lpstr>
      <vt:lpstr>Welcome to the 3rd Transnational Project Meeting in Porto- Meeting Agenda – </vt:lpstr>
      <vt:lpstr>- Meeting Agenda – </vt:lpstr>
      <vt:lpstr>- Meeting Agenda – </vt:lpstr>
      <vt:lpstr>PowerPoint Presentation</vt:lpstr>
      <vt:lpstr>STEM forinclusive schoolsSchool EducationERASMUS+KA220-NW-23-30-151162Cooperation partnerships inschool education</vt:lpstr>
      <vt:lpstr>Meeting Evaluation</vt:lpstr>
      <vt:lpstr>PowerPoint Presentation</vt:lpstr>
      <vt:lpstr>STEM forinclusive schoolsSchool EducationERASMUS+KA220-NW-23-30-151162Cooperation partnerships inschool education</vt:lpstr>
      <vt:lpstr>Workplan – W1</vt:lpstr>
      <vt:lpstr>Workplan – W2</vt:lpstr>
      <vt:lpstr>Workplan – W3</vt:lpstr>
      <vt:lpstr>Workplan – W4</vt:lpstr>
      <vt:lpstr>Workplan</vt:lpstr>
      <vt:lpstr>PowerPoint Presentation</vt:lpstr>
      <vt:lpstr>Multiplier Event Timetable</vt:lpstr>
      <vt:lpstr>4 Transnational Partner Meetings - TPMs</vt:lpstr>
      <vt:lpstr>3 Learning Teaching Training Activities - LTTAs</vt:lpstr>
      <vt:lpstr>Open Tasks / Any Comments</vt:lpstr>
      <vt:lpstr>PowerPoint Presentation</vt:lpstr>
      <vt:lpstr>STEM forinclusive schoolsSchool EducationERASMUS+KA220-NW-23-30-151162Cooperation partnerships inschool education</vt:lpstr>
      <vt:lpstr>Act 3.3 Digital Tool Construction</vt:lpstr>
      <vt:lpstr>Act 3.5 Piloting and Reporting</vt:lpstr>
      <vt:lpstr>PowerPoint Presentation</vt:lpstr>
    </vt:vector>
  </TitlesOfParts>
  <LinksUpToDate>0</LinksUpToDate>
  <SharedDoc>0</SharedDoc>
  <HyperlinksChanged>0</HyperlinksChanged>
  <Application>Aspose.Slides for .NET</Application>
  <AppVersion>24.0200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2026-01-05T15:45:55.701</cp:lastPrinted>
  <dcterms:created xsi:type="dcterms:W3CDTF">2026-01-05T15:45:55Z</dcterms:created>
  <dcterms:modified xsi:type="dcterms:W3CDTF">2026-01-05T15:45:59Z</dcterms:modified>
</cp:coreProperties>
</file>